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1.svg" ContentType="image/svg+xml"/>
  <Override PartName="/ppt/media/image41.svg" ContentType="image/svg+xml"/>
  <Override PartName="/ppt/media/image43.svg" ContentType="image/svg+xml"/>
  <Override PartName="/ppt/media/image45.svg" ContentType="image/svg+xml"/>
  <Override PartName="/ppt/media/image65.svg" ContentType="image/svg+xml"/>
  <Override PartName="/ppt/media/image70.svg" ContentType="image/svg+xml"/>
  <Override PartName="/ppt/media/image72.svg" ContentType="image/svg+xml"/>
  <Override PartName="/ppt/media/image75.svg" ContentType="image/svg+xml"/>
  <Override PartName="/ppt/media/image82.svg" ContentType="image/svg+xml"/>
  <Override PartName="/ppt/media/image8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2" r:id="rId3"/>
    <p:sldMasterId id="2147483671" r:id="rId4"/>
    <p:sldMasterId id="2147483729" r:id="rId5"/>
    <p:sldMasterId id="2147483736" r:id="rId6"/>
    <p:sldMasterId id="2147483739" r:id="rId7"/>
    <p:sldMasterId id="2147483748" r:id="rId8"/>
    <p:sldMasterId id="2147483758" r:id="rId9"/>
    <p:sldMasterId id="2147483774" r:id="rId10"/>
    <p:sldMasterId id="2147483780" r:id="rId11"/>
    <p:sldMasterId id="2147483786" r:id="rId12"/>
    <p:sldMasterId id="2147483798" r:id="rId13"/>
    <p:sldMasterId id="2147483808" r:id="rId14"/>
    <p:sldMasterId id="2147483817" r:id="rId15"/>
    <p:sldMasterId id="2147483826" r:id="rId16"/>
    <p:sldMasterId id="2147483836" r:id="rId17"/>
    <p:sldMasterId id="2147483847" r:id="rId18"/>
    <p:sldMasterId id="2147483858" r:id="rId19"/>
    <p:sldMasterId id="2147483870" r:id="rId20"/>
  </p:sldMasterIdLst>
  <p:notesMasterIdLst>
    <p:notesMasterId r:id="rId22"/>
  </p:notesMasterIdLst>
  <p:handoutMasterIdLst>
    <p:handoutMasterId r:id="rId37"/>
  </p:handoutMasterIdLst>
  <p:sldIdLst>
    <p:sldId id="1058" r:id="rId21"/>
    <p:sldId id="2009" r:id="rId23"/>
    <p:sldId id="2043" r:id="rId24"/>
    <p:sldId id="2068" r:id="rId25"/>
    <p:sldId id="2019" r:id="rId26"/>
    <p:sldId id="2020" r:id="rId27"/>
    <p:sldId id="2082" r:id="rId28"/>
    <p:sldId id="2086" r:id="rId29"/>
    <p:sldId id="2084" r:id="rId30"/>
    <p:sldId id="2077" r:id="rId31"/>
    <p:sldId id="2083" r:id="rId32"/>
    <p:sldId id="2081" r:id="rId33"/>
    <p:sldId id="2072" r:id="rId34"/>
    <p:sldId id="2041" r:id="rId35"/>
    <p:sldId id="2085" r:id="rId36"/>
  </p:sldIdLst>
  <p:sldSz cx="9144000" cy="5143500" type="screen16x9"/>
  <p:notesSz cx="7099300" cy="10234295"/>
  <p:custDataLst>
    <p:tags r:id="rId4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568" userDrawn="1">
          <p15:clr>
            <a:srgbClr val="A4A3A4"/>
          </p15:clr>
        </p15:guide>
        <p15:guide id="2" pos="546" userDrawn="1">
          <p15:clr>
            <a:srgbClr val="A4A3A4"/>
          </p15:clr>
        </p15:guide>
        <p15:guide id="3" orient="horz" pos="150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ending 03692 (MKT)" initials="c0(" lastIdx="9" clrIdx="0"/>
  <p:cmAuthor id="1" name="liqian" initials="l" lastIdx="1" clrIdx="0"/>
  <p:cmAuthor id="2" name="daili (解决方案规划部, CTS)" initials="d(C" lastIdx="8" clrIdx="1"/>
  <p:cmAuthor id="3" name="zhengshangmin (CTS)" initials="z(" lastIdx="24" clrIdx="2"/>
  <p:cmAuthor id="4" name="kangle (CHN)" initials="k(" lastIdx="9" clrIdx="3"/>
  <p:cmAuthor id="5" name="liuyongliang (数据中心解决方案, Solution)" initials="l(S" lastIdx="1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1AE7CF"/>
    <a:srgbClr val="01B2F2"/>
    <a:srgbClr val="FFC335"/>
    <a:srgbClr val="C00000"/>
    <a:srgbClr val="262626"/>
    <a:srgbClr val="7D0000"/>
    <a:srgbClr val="7D0012"/>
    <a:srgbClr val="E60012"/>
    <a:srgbClr val="F2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5510" autoAdjust="0"/>
  </p:normalViewPr>
  <p:slideViewPr>
    <p:cSldViewPr snapToGrid="0" showGuides="1">
      <p:cViewPr varScale="1">
        <p:scale>
          <a:sx n="163" d="100"/>
          <a:sy n="163" d="100"/>
        </p:scale>
        <p:origin x="1360" y="176"/>
      </p:cViewPr>
      <p:guideLst>
        <p:guide pos="2568"/>
        <p:guide pos="546"/>
        <p:guide orient="horz" pos="150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46" d="100"/>
        <a:sy n="4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354" y="66"/>
      </p:cViewPr>
      <p:guideLst>
        <p:guide orient="horz" pos="2996"/>
        <p:guide pos="199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2" Type="http://schemas.openxmlformats.org/officeDocument/2006/relationships/tags" Target="tags/tag116.xml"/><Relationship Id="rId41" Type="http://schemas.openxmlformats.org/officeDocument/2006/relationships/commentAuthors" Target="commentAuthors.xml"/><Relationship Id="rId40" Type="http://schemas.openxmlformats.org/officeDocument/2006/relationships/tableStyles" Target="tableStyles.xml"/><Relationship Id="rId4" Type="http://schemas.openxmlformats.org/officeDocument/2006/relationships/slideMaster" Target="slideMasters/slideMaster3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15.xml"/><Relationship Id="rId35" Type="http://schemas.openxmlformats.org/officeDocument/2006/relationships/slide" Target="slides/slide14.xml"/><Relationship Id="rId34" Type="http://schemas.openxmlformats.org/officeDocument/2006/relationships/slide" Target="slides/slide13.xml"/><Relationship Id="rId33" Type="http://schemas.openxmlformats.org/officeDocument/2006/relationships/slide" Target="slides/slide12.xml"/><Relationship Id="rId32" Type="http://schemas.openxmlformats.org/officeDocument/2006/relationships/slide" Target="slides/slide11.xml"/><Relationship Id="rId31" Type="http://schemas.openxmlformats.org/officeDocument/2006/relationships/slide" Target="slides/slide10.xml"/><Relationship Id="rId30" Type="http://schemas.openxmlformats.org/officeDocument/2006/relationships/slide" Target="slides/slide9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8.xml"/><Relationship Id="rId28" Type="http://schemas.openxmlformats.org/officeDocument/2006/relationships/slide" Target="slides/slide7.xml"/><Relationship Id="rId27" Type="http://schemas.openxmlformats.org/officeDocument/2006/relationships/slide" Target="slides/slide6.xml"/><Relationship Id="rId26" Type="http://schemas.openxmlformats.org/officeDocument/2006/relationships/slide" Target="slides/slide5.xml"/><Relationship Id="rId25" Type="http://schemas.openxmlformats.org/officeDocument/2006/relationships/slide" Target="slides/slide4.xml"/><Relationship Id="rId24" Type="http://schemas.openxmlformats.org/officeDocument/2006/relationships/slide" Target="slides/slide3.xml"/><Relationship Id="rId23" Type="http://schemas.openxmlformats.org/officeDocument/2006/relationships/slide" Target="slides/slide2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559D1844-888A-4AE6-828D-5C6AE904031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FB2549C6-DE8D-4E4A-961E-C75F994C9B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155E3B73-6D7C-40EF-AE3E-2A6A1CBB7D9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4AA51CA-5F86-4FFA-AF76-EFA20A25968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AA51CA-5F86-4FFA-AF76-EFA20A2596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通过影视级的云桌面，数字文化加工</a:t>
            </a:r>
            <a:r>
              <a:rPr lang="zh-CN" altLang="en-US">
                <a:sym typeface="+mn-ea"/>
              </a:rPr>
              <a:t>单位只需轻量化终端，</a:t>
            </a:r>
            <a:r>
              <a:rPr lang="zh-CN" altLang="en-US"/>
              <a:t>可以实现数字文化的远程协同制作。这种模式</a:t>
            </a: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不改变现有本地制作流程，</a:t>
            </a:r>
            <a:r>
              <a:rPr lang="zh-CN" altLang="en-US"/>
              <a:t>并且关键文化资源都在专网和数据中心内运转，确保文化资源安全。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数字文化呈现越来越多元化，图片、视频、AR/VR、元宇宙各种各样的创新体验方式。这些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线上线下融合互动的呈现方式，要不停的进行更新迭代，来满足更沉浸的消费体验。</a:t>
            </a:r>
            <a:endParaRPr lang="zh-CN" altLang="en-US" dirty="0"/>
          </a:p>
          <a:p>
            <a:r>
              <a:rPr lang="zh-CN" altLang="en-US" dirty="0"/>
              <a:t>新华三通过云原生PaaS平台，提供容器、微服务、</a:t>
            </a:r>
            <a:r>
              <a:rPr lang="en-US" altLang="zh-CN" dirty="0"/>
              <a:t>Devops</a:t>
            </a:r>
            <a:r>
              <a:rPr lang="zh-CN" altLang="en-US" dirty="0"/>
              <a:t>等，可以在上面</a:t>
            </a:r>
            <a:r>
              <a:rPr lang="zh-CN" altLang="en-US" dirty="0">
                <a:sym typeface="+mn-ea"/>
              </a:rPr>
              <a:t>更敏捷的开发测试，助力</a:t>
            </a:r>
            <a:r>
              <a:rPr lang="zh-CN" altLang="en-US" dirty="0"/>
              <a:t>数字文化呈现敏捷迭代。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DCA232F-11A3-4D6A-BE7D-C02769A596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在数字世界，数据安全最重要。我们需要区块链和隐私计算技术来保障文化数据的安全流通。</a:t>
            </a:r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rPr>
              <a:t>建设区块链基础设施，实现数据资产的统一存证确权。建设基于大数据中心的隐私计算平台，为数据互联协作提供安全、高效、可信的运算环境。最终保障我们文化数据的安全交易，安全流通。</a:t>
            </a:r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  <a:sym typeface="+mn-ea"/>
            </a:endParaRPr>
          </a:p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EB25E6-99D4-4DE0-8151-3F374FA69773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算力产业与国家文化数字化战略相结合。可以从两方面考虑，一是直接将文化云平台落户当地算力中心。二是，通过在文化数据服务中心部署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算网大脑分脑，将算力并网全国算力中心，实现算力共享。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E7317-EE94-4F06-9111-EFBB39FC4C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spc="-3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最后进行一下我们新华三公司介绍</a:t>
            </a:r>
            <a:endParaRPr kumimoji="1" lang="zh-CN" altLang="en-US" sz="1200" spc="-3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spc="-3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新华三集团作为数字化解决方案领导者，致力于成为客户业务创新、数字化转型值得信赖的合作伙伴。</a:t>
            </a:r>
            <a:endParaRPr kumimoji="1" lang="zh-CN" altLang="en-US" sz="1200" spc="-3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spc="-3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华三拥有计算、存储、网络、5G、安全、终端等全方位的数字化基础设施整体能力，提供云计算、大数据、人工智能、工业互联网、信息安全、智能联接、边缘计算等在内的一站式数字化解决方案，以及端到端的技术服务。</a:t>
            </a:r>
            <a:endParaRPr kumimoji="1" lang="zh-CN" altLang="en-US" sz="1200" spc="-3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200" spc="-3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深耕文化传媒行业，助力27个省级以上电视台打造省域媒体融合平台，助力19个省级以上报业媒体数字化转型，提供提供全栈数字化解决方案为10个省级广电网络提供骨干网和资源池，助力6个省级以上广电局打造监管云平台。</a:t>
            </a:r>
            <a:endParaRPr kumimoji="1" lang="zh-CN" altLang="en-US" sz="1200" spc="-3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2BF62A-9D22-423F-A618-72057D15AF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首先我们都知道，</a:t>
            </a:r>
            <a:r>
              <a:rPr lang="zh-CN" altLang="en-US">
                <a:sym typeface="+mn-ea"/>
              </a:rPr>
              <a:t>文化数字化本身已经上升为国家战略。去年</a:t>
            </a:r>
            <a:r>
              <a:rPr lang="zh-CN" altLang="en-US"/>
              <a:t>两办发了</a:t>
            </a:r>
            <a:r>
              <a:rPr lang="zh-CN" altLang="en-US" b="1" dirty="0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《关于推进实施国家文化数字化战略的意见》，党二十大报告也首次提出文化数字化战略。</a:t>
            </a:r>
            <a:endParaRPr lang="zh-CN" altLang="en-US" b="1" dirty="0">
              <a:solidFill>
                <a:srgbClr val="E5001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 b="1" dirty="0">
              <a:solidFill>
                <a:srgbClr val="E5001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近期中共中央、国务院印刷了《数字中国建设整体布局规划》，数字中国“2522”的整体框架布局中，明确提出推进数字技术与经济、政治、文化、社会、生态文明建设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五位一体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深度融合。数字文化是数字中国的重要组成部分。规划提出，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2025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年数字文化要跃上新台阶，数字文化建设将更加深入。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另外，根据国家统计局官网发布，</a:t>
            </a:r>
            <a:r>
              <a:rPr lang="zh-CN" altLang="en-US">
                <a:sym typeface="+mn-ea"/>
              </a:rPr>
              <a:t>2022年全国规模以上文化及相关产业企业营业收入达12.18万亿，占我国</a:t>
            </a:r>
            <a:r>
              <a:rPr lang="en-US" altLang="zh-CN">
                <a:sym typeface="+mn-ea"/>
              </a:rPr>
              <a:t>GDP</a:t>
            </a:r>
            <a:r>
              <a:rPr lang="zh-CN" altLang="en-US">
                <a:sym typeface="+mn-ea"/>
              </a:rPr>
              <a:t>的十分之一。文化产业除了满足人们日益多样化的精神需求，将中华文化更好地传播至全球，在经济上也起到了很强的提振作用，是国民经济不可或缺的一部分。</a:t>
            </a:r>
            <a:endParaRPr lang="zh-CN" altLang="en-US"/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/>
              <a:t>               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国家统计局社科文司高级统计师张鹏解读认为：“全国文化产业保持平稳增长态势，文化新业态行业发展韧性持续增强。”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由于只统计了规模以上（</a:t>
            </a:r>
            <a:r>
              <a:rPr lang="en-US" altLang="zh-CN"/>
              <a:t>500W)</a:t>
            </a:r>
            <a:r>
              <a:rPr lang="zh-CN" altLang="en-US"/>
              <a:t>文化企业的收入，因此文化产业实际收入还要更高。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2022年全国规模以上文化及相关产业企业营业收入达12.18万亿，同比增长0.9%。2022年我国GDP为121万亿，这意味着2022年文化产业规模约占全国GDP的十分之一。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过去，常有声音认为文化产业无足轻重，不产生价值。然而从数据来看，文化产业除了满足人们日益多样化的精神需求，将中华文化更好地传播至全球，在经济上也起到了很强的提振作用，是国民经济不可或缺的一部分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https://www.sohu.com/a/657038006_120056153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根据</a:t>
            </a:r>
            <a:r>
              <a:rPr lang="en-US" altLang="zh-CN" dirty="0"/>
              <a:t>“</a:t>
            </a:r>
            <a:r>
              <a:rPr lang="zh-CN" altLang="en-US" dirty="0"/>
              <a:t>文化大数据产业委员会</a:t>
            </a:r>
            <a:r>
              <a:rPr lang="en-US" altLang="zh-CN" dirty="0"/>
              <a:t>2022</a:t>
            </a:r>
            <a:r>
              <a:rPr lang="zh-CN" altLang="en-US" dirty="0"/>
              <a:t>年总结</a:t>
            </a:r>
            <a:r>
              <a:rPr lang="en-US" altLang="zh-CN" dirty="0"/>
              <a:t>”</a:t>
            </a:r>
            <a:r>
              <a:rPr lang="zh-CN" altLang="en-US" dirty="0"/>
              <a:t>，现在已经设计标准</a:t>
            </a:r>
            <a:r>
              <a:rPr lang="en-US" altLang="zh-CN" dirty="0"/>
              <a:t>70</a:t>
            </a:r>
            <a:r>
              <a:rPr lang="zh-CN" altLang="en-US" dirty="0"/>
              <a:t>余个，对外发布了</a:t>
            </a:r>
            <a:r>
              <a:rPr lang="en-US" altLang="zh-CN" dirty="0"/>
              <a:t>18</a:t>
            </a:r>
            <a:r>
              <a:rPr lang="zh-CN" altLang="en-US" dirty="0"/>
              <a:t>项标准。目前</a:t>
            </a:r>
            <a:r>
              <a:rPr lang="en-US" altLang="zh-CN" dirty="0"/>
              <a:t>8</a:t>
            </a:r>
            <a:r>
              <a:rPr lang="zh-CN" altLang="en-US" dirty="0"/>
              <a:t>个省份广电网络公司已经装配了标识解析系统，具备国家文化专网功能。</a:t>
            </a:r>
            <a:r>
              <a:rPr lang="en-US" altLang="zh-CN" dirty="0"/>
              <a:t>12</a:t>
            </a:r>
            <a:r>
              <a:rPr lang="zh-CN" altLang="en-US" dirty="0"/>
              <a:t>家红色纪念馆装配了底层关联平台。全国文化大数据交易中心上线试运行。文件大数据的建设也是初具规模。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在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文化数字化战略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的推进中，相应的标准体系、文化基础设施、文化数据服务平台和中华文化数据都取得了重大进展，并积累了丰富的建设经验。随着</a:t>
            </a:r>
            <a:r>
              <a:rPr lang="en-US" altLang="zh-CN" dirty="0">
                <a:sym typeface="+mn-ea"/>
              </a:rPr>
              <a:t>”</a:t>
            </a:r>
            <a:r>
              <a:rPr lang="zh-CN" altLang="en-US" dirty="0">
                <a:sym typeface="+mn-ea"/>
              </a:rPr>
              <a:t>云端</a:t>
            </a:r>
            <a:r>
              <a:rPr lang="en-US" altLang="zh-CN" dirty="0">
                <a:sym typeface="+mn-ea"/>
              </a:rPr>
              <a:t>“</a:t>
            </a:r>
            <a:r>
              <a:rPr lang="zh-CN" altLang="en-US" dirty="0">
                <a:sym typeface="+mn-ea"/>
              </a:rPr>
              <a:t>服务的陆续开通，我们认为文化大数据体系的框架已经形成。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在文化大数据体系框架建设形成之后，文化</a:t>
            </a:r>
            <a:r>
              <a:rPr lang="zh-CN" altLang="en-US" dirty="0">
                <a:sym typeface="+mn-ea"/>
              </a:rPr>
              <a:t>大数据建设进入了新的阶段。如何</a:t>
            </a:r>
            <a:r>
              <a:rPr lang="zh-CN" altLang="en-US">
                <a:sym typeface="+mn-ea"/>
              </a:rPr>
              <a:t>将文化大数据体系用起来，运营好，并服务好文化机构新阶段的重要任务。</a:t>
            </a:r>
            <a:endParaRPr lang="zh-CN" altLang="en-US">
              <a:sym typeface="+mn-ea"/>
            </a:endParaRPr>
          </a:p>
          <a:p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我们结合文化数字化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项任务，就是要，促进文化机构数字化转型、发展数字化文化消费新场景，加快创业数字化布局。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具体就是，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平台搭建起来之后，需要从红色试点单位，到文化机构全面接入，汇聚中华文化数据库。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、也就是高主任所说的，地毯式扫数据。有了数据之后，要超大规模加工数据。这个过成中重视要服务文化机构数字化转型和升级。然后大水漫灌促销费。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、另外在加快文化产业数字化布局的中，要把东数西算，算力产业与国家文化数字化战略相结合。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zh-CN" altLang="en-US"/>
          </a:p>
          <a:p>
            <a:r>
              <a:rPr lang="zh-CN" altLang="en-US"/>
              <a:t>如果运营省都出了不同的政策支持，今年</a:t>
            </a:r>
            <a:r>
              <a:rPr lang="zh-CN" altLang="en-US" b="1">
                <a:sym typeface="+mn-ea"/>
              </a:rPr>
              <a:t>《山东省文化数字化行动计划》中，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将文化数据共享纳入国有文化企事业单位绩效考核范围</a:t>
            </a:r>
            <a:r>
              <a:rPr lang="zh-CN" altLang="en-US" dirty="0">
                <a:sym typeface="+mn-ea"/>
              </a:rPr>
              <a:t>，探索公共文化机构文化资源数据共享应用机制。这项政策将有利于文化机构的全面接入。</a:t>
            </a:r>
            <a:endParaRPr lang="zh-CN" altLang="en-US" dirty="0"/>
          </a:p>
          <a:p>
            <a:endParaRPr lang="zh-CN" altLang="en-US" b="1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按照：</a:t>
            </a:r>
            <a:r>
              <a:rPr lang="zh-CN" altLang="en-US" b="1" dirty="0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《关于推进实施国家文化数字化战略的意见》要求，十四五末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基本建成文化数字化基础设施和服务平台，形成线上线下融合互动、立体覆盖的文化服务供给体系。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从业务上讲，文化数字化分采集汇聚、加工存储、呈现推广、交易分发。</a:t>
            </a:r>
            <a:endParaRPr lang="zh-CN" altLang="en-US"/>
          </a:p>
          <a:p>
            <a:r>
              <a:rPr lang="zh-CN" altLang="en-US">
                <a:sym typeface="+mn-ea"/>
              </a:rPr>
              <a:t>从技术的角度，</a:t>
            </a:r>
            <a:endParaRPr lang="zh-CN" altLang="en-US"/>
          </a:p>
          <a:p>
            <a:r>
              <a:rPr lang="zh-CN" altLang="en-US"/>
              <a:t>我们要通过算网融合的整体架构，构筑文化新基础设施。助力文化大数据的运营和服务升级。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以一个省为例，全省广电一张网，</a:t>
            </a:r>
            <a:r>
              <a:rPr lang="zh-CN" altLang="en-US">
                <a:sym typeface="+mn-ea"/>
              </a:rPr>
              <a:t>并</a:t>
            </a:r>
            <a:r>
              <a:rPr lang="zh-CN" altLang="en-US"/>
              <a:t>融合承载电视、宽带、</a:t>
            </a:r>
            <a:r>
              <a:rPr lang="en-US" altLang="zh-CN"/>
              <a:t>5G</a:t>
            </a:r>
            <a:r>
              <a:rPr lang="zh-CN" altLang="en-US"/>
              <a:t>、文化专线等业务。利用切片技术，为文化大数据提供业务隔离和带宽保障。利用</a:t>
            </a:r>
            <a:r>
              <a:rPr lang="en-US" altLang="zh-CN"/>
              <a:t>SRv6</a:t>
            </a:r>
            <a:r>
              <a:rPr lang="zh-CN" altLang="en-US"/>
              <a:t>技术，简化文化机构跨域与文化平台连通，让文化机构一跳入云。并为不同类型文化机构提供</a:t>
            </a:r>
            <a:r>
              <a: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专网差异化服务。</a:t>
            </a:r>
            <a:endParaRPr lang="zh-CN" altLang="en-US" b="1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endParaRPr lang="zh-CN" altLang="en-US"/>
          </a:p>
          <a:p>
            <a:r>
              <a:rPr lang="zh-CN" altLang="en-US"/>
              <a:t>在专网之上，建设分布式文化云平台，统一承载文化数字化业务全流程。并提供</a:t>
            </a:r>
            <a:r>
              <a:rPr lang="zh-CN" altLang="en-US">
                <a:sym typeface="+mn-ea"/>
              </a:rPr>
              <a:t>人工智能和远程协同技术，提升文化生产效率。提供敏捷开发技术，加速多维度呈现创新。提供区块链和隐私计算技术来保障文化数据安全流通。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全省一朵分布式文化云，</a:t>
            </a:r>
            <a:r>
              <a:rPr lang="zh-CN" altLang="en-US">
                <a:sym typeface="+mn-ea"/>
              </a:rPr>
              <a:t>统一管理平台，统一运维、统一管理。分布</a:t>
            </a:r>
            <a:r>
              <a:rPr lang="zh-CN" altLang="en-US"/>
              <a:t>部署在省数据中心，地市数据中心，以及文化机构内部，云边协同，弹性调配，能力互补，来满足不同文化机构不同业务的需求。</a:t>
            </a:r>
            <a:endParaRPr lang="zh-CN" altLang="en-US"/>
          </a:p>
          <a:p>
            <a:r>
              <a:rPr lang="zh-CN" altLang="en-US"/>
              <a:t>例如：文化加工，在文化机构边缘节点部署文化大数据一体柜入驻边缘云，提供视频剪辑、</a:t>
            </a:r>
            <a:r>
              <a:rPr lang="en-US" altLang="zh-CN"/>
              <a:t>3D</a:t>
            </a:r>
            <a:r>
              <a:rPr lang="zh-CN" altLang="en-US"/>
              <a:t>建模、动画制作等前端生产工具。在地市和省数据中心部署渲染合成引擎，</a:t>
            </a:r>
            <a:r>
              <a:rPr lang="en-US" altLang="zh-CN"/>
              <a:t>AI</a:t>
            </a:r>
            <a:r>
              <a:rPr lang="zh-CN" altLang="en-US"/>
              <a:t>引擎，为文化机构生产提供智能服务。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很多文化机构希望加入到文化大数据体系中来，进行文化供给、生产、交易、消费。文化机构要接入文化大数据平台，需要接入文化专网，并部署底层关联平台</a:t>
            </a:r>
            <a:r>
              <a:rPr lang="en-US" altLang="zh-CN"/>
              <a:t>/ISLI</a:t>
            </a:r>
            <a:r>
              <a:rPr lang="zh-CN" altLang="en-US"/>
              <a:t>解析</a:t>
            </a:r>
            <a:r>
              <a:rPr lang="en-US" altLang="zh-CN"/>
              <a:t>SDK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网络公司通过提供文化网关（部署好相应软件），服务文化机构快速，安全接入文化大数据平台，并通过配置差异满足不同类型文化机构的需求。省平台部署网关管理平台，实现大成千上万网关的统一运维管理。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CHAT GPT</a:t>
            </a:r>
            <a:r>
              <a:rPr kumimoji="1" lang="zh-CN" altLang="en-US" dirty="0"/>
              <a:t>出来之后，今年</a:t>
            </a:r>
            <a:r>
              <a:rPr kumimoji="1" lang="en-US" altLang="zh-CN" dirty="0"/>
              <a:t>AIGC</a:t>
            </a:r>
            <a:r>
              <a:rPr kumimoji="1" lang="zh-CN" altLang="en-US" dirty="0"/>
              <a:t>特别火。</a:t>
            </a:r>
            <a:r>
              <a:rPr kumimoji="1" lang="en-US" altLang="zh-CN" dirty="0"/>
              <a:t>AI</a:t>
            </a:r>
            <a:r>
              <a:rPr kumimoji="1" lang="zh-CN" altLang="en-US" dirty="0"/>
              <a:t>不仅可以与人对话，还可以通过输入文字进行作画，生产视频。来提升生产效率。</a:t>
            </a:r>
            <a:endParaRPr kumimoji="1" lang="zh-CN" altLang="en-US" dirty="0"/>
          </a:p>
          <a:p>
            <a:r>
              <a:rPr kumimoji="1" lang="en-US" altLang="zh-CN" dirty="0"/>
              <a:t>AI</a:t>
            </a:r>
            <a:r>
              <a:rPr kumimoji="1" lang="zh-CN" altLang="en-US" dirty="0"/>
              <a:t>在文化数字化体系中，可以辅助我们进行智能标注。可以对音视频、图片、文字能内容进行主题分类、人物识别、物体识别，关键词识别。对比人工，分析效率提升</a:t>
            </a:r>
            <a:r>
              <a:rPr kumimoji="1" lang="en-US" altLang="zh-CN" dirty="0"/>
              <a:t>5</a:t>
            </a:r>
            <a:r>
              <a:rPr kumimoji="1" lang="zh-CN" altLang="en-US" dirty="0"/>
              <a:t>倍，分析成本降低</a:t>
            </a:r>
            <a:r>
              <a:rPr kumimoji="1" lang="en-US" altLang="zh-CN" dirty="0"/>
              <a:t>50%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AA51CA-5F86-4FFA-AF76-EFA20A25968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在数字文化生产中，除了智能标引，还可以提供黑白视频上色，缺少智能填补，视频复原，视频超分等功能，让历时文化资源完美在现。分布式文化云可以提供云上</a:t>
            </a:r>
            <a:r>
              <a:rPr lang="en-US" altLang="zh-CN" dirty="0"/>
              <a:t>GPU</a:t>
            </a:r>
            <a:r>
              <a:rPr lang="zh-CN" altLang="en-US" dirty="0"/>
              <a:t>资源，为这些</a:t>
            </a:r>
            <a:r>
              <a:rPr lang="en-US" altLang="zh-CN" dirty="0"/>
              <a:t>AI</a:t>
            </a:r>
            <a:r>
              <a:rPr lang="zh-CN" altLang="en-US" dirty="0"/>
              <a:t>能力提供算力支撑。可以根据不同文化机构的</a:t>
            </a:r>
            <a:r>
              <a:rPr lang="en-US" altLang="zh-CN" dirty="0"/>
              <a:t>AI</a:t>
            </a:r>
            <a:r>
              <a:rPr lang="zh-CN" altLang="en-US" dirty="0"/>
              <a:t>需要，自动的分配和释放</a:t>
            </a:r>
            <a:r>
              <a:rPr lang="en-US" altLang="zh-CN" dirty="0"/>
              <a:t>AI</a:t>
            </a:r>
            <a:r>
              <a:rPr lang="zh-CN" altLang="en-US" dirty="0"/>
              <a:t>算力资源。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5B6311-43C5-45EF-854D-EA926C2480B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84.xml.rels><?xml version="1.0" encoding="UTF-8" standalone="yes"?>
<Relationships xmlns="http://schemas.openxmlformats.org/package/2006/relationships"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94.xml.rels><?xml version="1.0" encoding="UTF-8" standalone="yes"?>
<Relationships xmlns="http://schemas.openxmlformats.org/package/2006/relationships"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/Relationships>
</file>

<file path=ppt/slideLayouts/_rels/slideLayout205.xml.rels><?xml version="1.0" encoding="UTF-8" standalone="yes"?>
<Relationships xmlns="http://schemas.openxmlformats.org/package/2006/relationships"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绝密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>
                    <a:lumMod val="50000"/>
                    <a:lumOff val="50000"/>
                  </a:srgbClr>
                </a:solidFill>
              </a:rPr>
              <a:t>All Rights Reserved by TSINGHUA UNIGROUP    </a:t>
            </a:r>
            <a:r>
              <a:rPr lang="zh-CN" altLang="en-US" dirty="0">
                <a:solidFill>
                  <a:srgbClr val="000000">
                    <a:lumMod val="50000"/>
                    <a:lumOff val="50000"/>
                  </a:srgbClr>
                </a:solidFill>
              </a:rPr>
              <a:t>新华三版权所有</a:t>
            </a:r>
            <a:endParaRPr lang="zh-CN" altLang="en-US" dirty="0">
              <a:solidFill>
                <a:srgbClr val="000000">
                  <a:lumMod val="50000"/>
                  <a:lumOff val="50000"/>
                </a:srgb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168A353-8D03-435D-B9E9-FB5DFAA0A990}" type="slidenum">
              <a:rPr lang="zh-CN" altLang="en-US" smtClean="0">
                <a:solidFill>
                  <a:prstClr val="white"/>
                </a:solidFill>
              </a:rPr>
            </a:fld>
            <a:endParaRPr lang="zh-CN" altLang="en-US" dirty="0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CA4CB-960D-4DB7-93A4-90BAACD7400E}" type="datetimeFigureOut">
              <a:rPr lang="zh-CN" altLang="en-US" smtClean="0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D00F3-E1C9-4EC6-A6B1-D1686BF68410}" type="slidenum">
              <a:rPr lang="zh-CN" altLang="en-US" smtClean="0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2309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1893661"/>
            <a:ext cx="9144000" cy="1148127"/>
          </a:xfrm>
          <a:prstGeom prst="rect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prstClr val="white"/>
              </a:solidFill>
              <a:latin typeface="Verdana" panose="020B0604030504040204" pitchFamily="34" charset="0"/>
              <a:sym typeface="Verdana" panose="020B060403050404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94" y="65441"/>
            <a:ext cx="1244841" cy="585596"/>
          </a:xfrm>
          <a:prstGeom prst="rect">
            <a:avLst/>
          </a:prstGeom>
        </p:spPr>
      </p:pic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95365" y="2017316"/>
            <a:ext cx="8144935" cy="538477"/>
          </a:xfrm>
          <a:noFill/>
        </p:spPr>
        <p:txBody>
          <a:bodyPr wrap="square" rtlCol="0" anchor="ctr">
            <a:spAutoFit/>
          </a:bodyPr>
          <a:lstStyle>
            <a:lvl1pPr>
              <a:lnSpc>
                <a:spcPct val="100000"/>
              </a:lnSpc>
              <a:defRPr kumimoji="1" lang="zh-CN" altLang="en-US" sz="2700" b="1" kern="1200" smtClean="0">
                <a:solidFill>
                  <a:schemeClr val="lt1"/>
                </a:solidFill>
                <a:latin typeface="Verdana" panose="020B0604030504040204" pitchFamily="34" charset="0"/>
              </a:defRPr>
            </a:lvl1pPr>
            <a:lvl2pPr>
              <a:defRPr lang="zh-CN" altLang="en-US" kern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>
              <a:defRPr lang="zh-CN" altLang="en-US" kern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>
              <a:defRPr lang="zh-CN" altLang="en-US" kern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>
              <a:defRPr lang="zh-CN" altLang="en-US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495365" y="2606069"/>
            <a:ext cx="5326359" cy="307773"/>
          </a:xfrm>
          <a:noFill/>
        </p:spPr>
        <p:txBody>
          <a:bodyPr wrap="square" rtlCol="0" anchor="ctr">
            <a:spAutoFit/>
          </a:bodyPr>
          <a:lstStyle>
            <a:lvl1pPr>
              <a:lnSpc>
                <a:spcPct val="100000"/>
              </a:lnSpc>
              <a:defRPr lang="zh-CN" altLang="en-US" sz="1200" b="1" kern="1200" smtClean="0">
                <a:solidFill>
                  <a:schemeClr val="accent1"/>
                </a:solidFill>
                <a:latin typeface="Verdana" panose="020B0604030504040204" pitchFamily="34" charset="0"/>
                <a:cs typeface="宋体" panose="02010600030101010101" pitchFamily="2" charset="-122"/>
              </a:defRPr>
            </a:lvl1pPr>
            <a:lvl2pPr>
              <a:defRPr lang="zh-CN" altLang="en-US" kern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>
              <a:defRPr lang="zh-CN" altLang="en-US" kern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>
              <a:defRPr lang="zh-CN" altLang="en-US" kern="120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>
              <a:defRPr lang="zh-CN" altLang="en-US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65" y="314147"/>
            <a:ext cx="8144935" cy="457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65" y="314147"/>
            <a:ext cx="8144935" cy="457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 flipV="1">
            <a:off x="0" y="407778"/>
            <a:ext cx="486063" cy="269937"/>
            <a:chOff x="0" y="582168"/>
            <a:chExt cx="832251" cy="393700"/>
          </a:xfrm>
        </p:grpSpPr>
        <p:sp>
          <p:nvSpPr>
            <p:cNvPr id="5" name="平行四边形 4"/>
            <p:cNvSpPr/>
            <p:nvPr userDrawn="1"/>
          </p:nvSpPr>
          <p:spPr>
            <a:xfrm flipH="1">
              <a:off x="491067" y="582168"/>
              <a:ext cx="341184" cy="393700"/>
            </a:xfrm>
            <a:prstGeom prst="parallelogram">
              <a:avLst>
                <a:gd name="adj" fmla="val 572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6" name="任意多边形: 形状 8"/>
            <p:cNvSpPr/>
            <p:nvPr userDrawn="1"/>
          </p:nvSpPr>
          <p:spPr>
            <a:xfrm flipV="1">
              <a:off x="0" y="582168"/>
              <a:ext cx="612445" cy="393700"/>
            </a:xfrm>
            <a:custGeom>
              <a:avLst/>
              <a:gdLst>
                <a:gd name="connsiteX0" fmla="*/ 0 w 612446"/>
                <a:gd name="connsiteY0" fmla="*/ 393700 h 393700"/>
                <a:gd name="connsiteX1" fmla="*/ 419377 w 612446"/>
                <a:gd name="connsiteY1" fmla="*/ 393700 h 393700"/>
                <a:gd name="connsiteX2" fmla="*/ 612446 w 612446"/>
                <a:gd name="connsiteY2" fmla="*/ 0 h 393700"/>
                <a:gd name="connsiteX3" fmla="*/ 0 w 612446"/>
                <a:gd name="connsiteY3" fmla="*/ 0 h 393700"/>
                <a:gd name="connsiteX4" fmla="*/ 0 w 612446"/>
                <a:gd name="connsiteY4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446" h="393700">
                  <a:moveTo>
                    <a:pt x="0" y="393700"/>
                  </a:moveTo>
                  <a:lnTo>
                    <a:pt x="419377" y="393700"/>
                  </a:lnTo>
                  <a:lnTo>
                    <a:pt x="612446" y="0"/>
                  </a:lnTo>
                  <a:lnTo>
                    <a:pt x="0" y="0"/>
                  </a:lnTo>
                  <a:lnTo>
                    <a:pt x="0" y="393700"/>
                  </a:lnTo>
                  <a:close/>
                </a:path>
              </a:pathLst>
            </a:custGeom>
            <a:solidFill>
              <a:srgbClr val="E600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7" name="直接连接符 9"/>
          <p:cNvCxnSpPr/>
          <p:nvPr userDrawn="1"/>
        </p:nvCxnSpPr>
        <p:spPr>
          <a:xfrm>
            <a:off x="0" y="771346"/>
            <a:ext cx="9143390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E6000C"/>
                </a:gs>
                <a:gs pos="35000">
                  <a:srgbClr val="E6000C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65" y="314147"/>
            <a:ext cx="8144935" cy="457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grpSp>
        <p:nvGrpSpPr>
          <p:cNvPr id="9" name="组合 8"/>
          <p:cNvGrpSpPr/>
          <p:nvPr userDrawn="1"/>
        </p:nvGrpSpPr>
        <p:grpSpPr>
          <a:xfrm flipV="1">
            <a:off x="0" y="407778"/>
            <a:ext cx="486063" cy="269937"/>
            <a:chOff x="0" y="582168"/>
            <a:chExt cx="832251" cy="393700"/>
          </a:xfrm>
        </p:grpSpPr>
        <p:sp>
          <p:nvSpPr>
            <p:cNvPr id="6" name="平行四边形 5"/>
            <p:cNvSpPr/>
            <p:nvPr userDrawn="1"/>
          </p:nvSpPr>
          <p:spPr>
            <a:xfrm flipH="1">
              <a:off x="491067" y="582168"/>
              <a:ext cx="341184" cy="393700"/>
            </a:xfrm>
            <a:prstGeom prst="parallelogram">
              <a:avLst>
                <a:gd name="adj" fmla="val 572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任意多边形: 形状 8"/>
            <p:cNvSpPr/>
            <p:nvPr userDrawn="1"/>
          </p:nvSpPr>
          <p:spPr>
            <a:xfrm flipV="1">
              <a:off x="0" y="582168"/>
              <a:ext cx="612445" cy="393700"/>
            </a:xfrm>
            <a:custGeom>
              <a:avLst/>
              <a:gdLst>
                <a:gd name="connsiteX0" fmla="*/ 0 w 612446"/>
                <a:gd name="connsiteY0" fmla="*/ 393700 h 393700"/>
                <a:gd name="connsiteX1" fmla="*/ 419377 w 612446"/>
                <a:gd name="connsiteY1" fmla="*/ 393700 h 393700"/>
                <a:gd name="connsiteX2" fmla="*/ 612446 w 612446"/>
                <a:gd name="connsiteY2" fmla="*/ 0 h 393700"/>
                <a:gd name="connsiteX3" fmla="*/ 0 w 612446"/>
                <a:gd name="connsiteY3" fmla="*/ 0 h 393700"/>
                <a:gd name="connsiteX4" fmla="*/ 0 w 612446"/>
                <a:gd name="connsiteY4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446" h="393700">
                  <a:moveTo>
                    <a:pt x="0" y="393700"/>
                  </a:moveTo>
                  <a:lnTo>
                    <a:pt x="419377" y="393700"/>
                  </a:lnTo>
                  <a:lnTo>
                    <a:pt x="612446" y="0"/>
                  </a:lnTo>
                  <a:lnTo>
                    <a:pt x="0" y="0"/>
                  </a:lnTo>
                  <a:lnTo>
                    <a:pt x="0" y="393700"/>
                  </a:lnTo>
                  <a:close/>
                </a:path>
              </a:pathLst>
            </a:custGeom>
            <a:solidFill>
              <a:srgbClr val="E600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8" name="直接连接符 9"/>
          <p:cNvCxnSpPr/>
          <p:nvPr userDrawn="1"/>
        </p:nvCxnSpPr>
        <p:spPr>
          <a:xfrm>
            <a:off x="0" y="771346"/>
            <a:ext cx="9143390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E6000C"/>
                </a:gs>
                <a:gs pos="35000">
                  <a:srgbClr val="E6000C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>
            <a:grpSpLocks noChangeAspect="1"/>
          </p:cNvGrpSpPr>
          <p:nvPr userDrawn="1"/>
        </p:nvGrpSpPr>
        <p:grpSpPr bwMode="auto">
          <a:xfrm>
            <a:off x="8174717" y="193763"/>
            <a:ext cx="795568" cy="342229"/>
            <a:chOff x="3247" y="77"/>
            <a:chExt cx="316" cy="136"/>
          </a:xfrm>
        </p:grpSpPr>
        <p:sp>
          <p:nvSpPr>
            <p:cNvPr id="3" name="Freeform 19"/>
            <p:cNvSpPr>
              <a:spLocks noEditPoints="1"/>
            </p:cNvSpPr>
            <p:nvPr/>
          </p:nvSpPr>
          <p:spPr bwMode="auto">
            <a:xfrm>
              <a:off x="3247" y="77"/>
              <a:ext cx="316" cy="81"/>
            </a:xfrm>
            <a:custGeom>
              <a:avLst/>
              <a:gdLst>
                <a:gd name="T0" fmla="*/ 117 w 501"/>
                <a:gd name="T1" fmla="*/ 0 h 127"/>
                <a:gd name="T2" fmla="*/ 117 w 501"/>
                <a:gd name="T3" fmla="*/ 53 h 127"/>
                <a:gd name="T4" fmla="*/ 43 w 501"/>
                <a:gd name="T5" fmla="*/ 53 h 127"/>
                <a:gd name="T6" fmla="*/ 43 w 501"/>
                <a:gd name="T7" fmla="*/ 0 h 127"/>
                <a:gd name="T8" fmla="*/ 0 w 501"/>
                <a:gd name="T9" fmla="*/ 0 h 127"/>
                <a:gd name="T10" fmla="*/ 0 w 501"/>
                <a:gd name="T11" fmla="*/ 127 h 127"/>
                <a:gd name="T12" fmla="*/ 43 w 501"/>
                <a:gd name="T13" fmla="*/ 127 h 127"/>
                <a:gd name="T14" fmla="*/ 43 w 501"/>
                <a:gd name="T15" fmla="*/ 68 h 127"/>
                <a:gd name="T16" fmla="*/ 117 w 501"/>
                <a:gd name="T17" fmla="*/ 68 h 127"/>
                <a:gd name="T18" fmla="*/ 117 w 501"/>
                <a:gd name="T19" fmla="*/ 127 h 127"/>
                <a:gd name="T20" fmla="*/ 160 w 501"/>
                <a:gd name="T21" fmla="*/ 127 h 127"/>
                <a:gd name="T22" fmla="*/ 160 w 501"/>
                <a:gd name="T23" fmla="*/ 0 h 127"/>
                <a:gd name="T24" fmla="*/ 117 w 501"/>
                <a:gd name="T25" fmla="*/ 0 h 127"/>
                <a:gd name="T26" fmla="*/ 177 w 501"/>
                <a:gd name="T27" fmla="*/ 2 h 127"/>
                <a:gd name="T28" fmla="*/ 177 w 501"/>
                <a:gd name="T29" fmla="*/ 19 h 127"/>
                <a:gd name="T30" fmla="*/ 233 w 501"/>
                <a:gd name="T31" fmla="*/ 15 h 127"/>
                <a:gd name="T32" fmla="*/ 268 w 501"/>
                <a:gd name="T33" fmla="*/ 19 h 127"/>
                <a:gd name="T34" fmla="*/ 275 w 501"/>
                <a:gd name="T35" fmla="*/ 31 h 127"/>
                <a:gd name="T36" fmla="*/ 270 w 501"/>
                <a:gd name="T37" fmla="*/ 44 h 127"/>
                <a:gd name="T38" fmla="*/ 253 w 501"/>
                <a:gd name="T39" fmla="*/ 51 h 127"/>
                <a:gd name="T40" fmla="*/ 218 w 501"/>
                <a:gd name="T41" fmla="*/ 52 h 127"/>
                <a:gd name="T42" fmla="*/ 192 w 501"/>
                <a:gd name="T43" fmla="*/ 53 h 127"/>
                <a:gd name="T44" fmla="*/ 192 w 501"/>
                <a:gd name="T45" fmla="*/ 67 h 127"/>
                <a:gd name="T46" fmla="*/ 220 w 501"/>
                <a:gd name="T47" fmla="*/ 67 h 127"/>
                <a:gd name="T48" fmla="*/ 258 w 501"/>
                <a:gd name="T49" fmla="*/ 70 h 127"/>
                <a:gd name="T50" fmla="*/ 276 w 501"/>
                <a:gd name="T51" fmla="*/ 78 h 127"/>
                <a:gd name="T52" fmla="*/ 281 w 501"/>
                <a:gd name="T53" fmla="*/ 91 h 127"/>
                <a:gd name="T54" fmla="*/ 269 w 501"/>
                <a:gd name="T55" fmla="*/ 107 h 127"/>
                <a:gd name="T56" fmla="*/ 233 w 501"/>
                <a:gd name="T57" fmla="*/ 111 h 127"/>
                <a:gd name="T58" fmla="*/ 175 w 501"/>
                <a:gd name="T59" fmla="*/ 107 h 127"/>
                <a:gd name="T60" fmla="*/ 175 w 501"/>
                <a:gd name="T61" fmla="*/ 124 h 127"/>
                <a:gd name="T62" fmla="*/ 235 w 501"/>
                <a:gd name="T63" fmla="*/ 127 h 127"/>
                <a:gd name="T64" fmla="*/ 310 w 501"/>
                <a:gd name="T65" fmla="*/ 117 h 127"/>
                <a:gd name="T66" fmla="*/ 327 w 501"/>
                <a:gd name="T67" fmla="*/ 91 h 127"/>
                <a:gd name="T68" fmla="*/ 324 w 501"/>
                <a:gd name="T69" fmla="*/ 75 h 127"/>
                <a:gd name="T70" fmla="*/ 309 w 501"/>
                <a:gd name="T71" fmla="*/ 65 h 127"/>
                <a:gd name="T72" fmla="*/ 283 w 501"/>
                <a:gd name="T73" fmla="*/ 59 h 127"/>
                <a:gd name="T74" fmla="*/ 311 w 501"/>
                <a:gd name="T75" fmla="*/ 48 h 127"/>
                <a:gd name="T76" fmla="*/ 322 w 501"/>
                <a:gd name="T77" fmla="*/ 29 h 127"/>
                <a:gd name="T78" fmla="*/ 306 w 501"/>
                <a:gd name="T79" fmla="*/ 8 h 127"/>
                <a:gd name="T80" fmla="*/ 239 w 501"/>
                <a:gd name="T81" fmla="*/ 0 h 127"/>
                <a:gd name="T82" fmla="*/ 177 w 501"/>
                <a:gd name="T83" fmla="*/ 2 h 127"/>
                <a:gd name="T84" fmla="*/ 360 w 501"/>
                <a:gd name="T85" fmla="*/ 16 h 127"/>
                <a:gd name="T86" fmla="*/ 338 w 501"/>
                <a:gd name="T87" fmla="*/ 63 h 127"/>
                <a:gd name="T88" fmla="*/ 361 w 501"/>
                <a:gd name="T89" fmla="*/ 110 h 127"/>
                <a:gd name="T90" fmla="*/ 451 w 501"/>
                <a:gd name="T91" fmla="*/ 127 h 127"/>
                <a:gd name="T92" fmla="*/ 501 w 501"/>
                <a:gd name="T93" fmla="*/ 124 h 127"/>
                <a:gd name="T94" fmla="*/ 501 w 501"/>
                <a:gd name="T95" fmla="*/ 105 h 127"/>
                <a:gd name="T96" fmla="*/ 458 w 501"/>
                <a:gd name="T97" fmla="*/ 109 h 127"/>
                <a:gd name="T98" fmla="*/ 406 w 501"/>
                <a:gd name="T99" fmla="*/ 99 h 127"/>
                <a:gd name="T100" fmla="*/ 389 w 501"/>
                <a:gd name="T101" fmla="*/ 63 h 127"/>
                <a:gd name="T102" fmla="*/ 402 w 501"/>
                <a:gd name="T103" fmla="*/ 30 h 127"/>
                <a:gd name="T104" fmla="*/ 456 w 501"/>
                <a:gd name="T105" fmla="*/ 17 h 127"/>
                <a:gd name="T106" fmla="*/ 501 w 501"/>
                <a:gd name="T107" fmla="*/ 21 h 127"/>
                <a:gd name="T108" fmla="*/ 501 w 501"/>
                <a:gd name="T109" fmla="*/ 2 h 127"/>
                <a:gd name="T110" fmla="*/ 448 w 501"/>
                <a:gd name="T111" fmla="*/ 0 h 127"/>
                <a:gd name="T112" fmla="*/ 360 w 501"/>
                <a:gd name="T113" fmla="*/ 1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1" h="127">
                  <a:moveTo>
                    <a:pt x="117" y="0"/>
                  </a:moveTo>
                  <a:cubicBezTo>
                    <a:pt x="117" y="53"/>
                    <a:pt x="117" y="53"/>
                    <a:pt x="117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60" y="127"/>
                    <a:pt x="160" y="127"/>
                    <a:pt x="160" y="127"/>
                  </a:cubicBezTo>
                  <a:cubicBezTo>
                    <a:pt x="160" y="0"/>
                    <a:pt x="160" y="0"/>
                    <a:pt x="160" y="0"/>
                  </a:cubicBezTo>
                  <a:lnTo>
                    <a:pt x="117" y="0"/>
                  </a:lnTo>
                  <a:close/>
                  <a:moveTo>
                    <a:pt x="177" y="2"/>
                  </a:moveTo>
                  <a:cubicBezTo>
                    <a:pt x="177" y="19"/>
                    <a:pt x="177" y="19"/>
                    <a:pt x="177" y="19"/>
                  </a:cubicBezTo>
                  <a:cubicBezTo>
                    <a:pt x="195" y="17"/>
                    <a:pt x="218" y="15"/>
                    <a:pt x="233" y="15"/>
                  </a:cubicBezTo>
                  <a:cubicBezTo>
                    <a:pt x="246" y="15"/>
                    <a:pt x="262" y="16"/>
                    <a:pt x="268" y="19"/>
                  </a:cubicBezTo>
                  <a:cubicBezTo>
                    <a:pt x="274" y="22"/>
                    <a:pt x="275" y="27"/>
                    <a:pt x="275" y="31"/>
                  </a:cubicBezTo>
                  <a:cubicBezTo>
                    <a:pt x="275" y="35"/>
                    <a:pt x="274" y="41"/>
                    <a:pt x="270" y="44"/>
                  </a:cubicBezTo>
                  <a:cubicBezTo>
                    <a:pt x="266" y="47"/>
                    <a:pt x="260" y="50"/>
                    <a:pt x="253" y="51"/>
                  </a:cubicBezTo>
                  <a:cubicBezTo>
                    <a:pt x="246" y="52"/>
                    <a:pt x="234" y="52"/>
                    <a:pt x="218" y="52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37" y="67"/>
                    <a:pt x="250" y="68"/>
                    <a:pt x="258" y="70"/>
                  </a:cubicBezTo>
                  <a:cubicBezTo>
                    <a:pt x="267" y="72"/>
                    <a:pt x="272" y="74"/>
                    <a:pt x="276" y="78"/>
                  </a:cubicBezTo>
                  <a:cubicBezTo>
                    <a:pt x="280" y="81"/>
                    <a:pt x="281" y="87"/>
                    <a:pt x="281" y="91"/>
                  </a:cubicBezTo>
                  <a:cubicBezTo>
                    <a:pt x="281" y="97"/>
                    <a:pt x="277" y="103"/>
                    <a:pt x="269" y="107"/>
                  </a:cubicBezTo>
                  <a:cubicBezTo>
                    <a:pt x="262" y="110"/>
                    <a:pt x="246" y="112"/>
                    <a:pt x="233" y="111"/>
                  </a:cubicBezTo>
                  <a:cubicBezTo>
                    <a:pt x="214" y="111"/>
                    <a:pt x="194" y="109"/>
                    <a:pt x="175" y="107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95" y="125"/>
                    <a:pt x="227" y="127"/>
                    <a:pt x="235" y="127"/>
                  </a:cubicBezTo>
                  <a:cubicBezTo>
                    <a:pt x="263" y="127"/>
                    <a:pt x="295" y="125"/>
                    <a:pt x="310" y="117"/>
                  </a:cubicBezTo>
                  <a:cubicBezTo>
                    <a:pt x="324" y="110"/>
                    <a:pt x="327" y="96"/>
                    <a:pt x="327" y="91"/>
                  </a:cubicBezTo>
                  <a:cubicBezTo>
                    <a:pt x="327" y="86"/>
                    <a:pt x="327" y="80"/>
                    <a:pt x="324" y="75"/>
                  </a:cubicBezTo>
                  <a:cubicBezTo>
                    <a:pt x="320" y="71"/>
                    <a:pt x="316" y="68"/>
                    <a:pt x="309" y="65"/>
                  </a:cubicBezTo>
                  <a:cubicBezTo>
                    <a:pt x="301" y="62"/>
                    <a:pt x="297" y="61"/>
                    <a:pt x="283" y="59"/>
                  </a:cubicBezTo>
                  <a:cubicBezTo>
                    <a:pt x="299" y="55"/>
                    <a:pt x="303" y="53"/>
                    <a:pt x="311" y="48"/>
                  </a:cubicBezTo>
                  <a:cubicBezTo>
                    <a:pt x="319" y="43"/>
                    <a:pt x="322" y="36"/>
                    <a:pt x="322" y="29"/>
                  </a:cubicBezTo>
                  <a:cubicBezTo>
                    <a:pt x="322" y="20"/>
                    <a:pt x="318" y="13"/>
                    <a:pt x="306" y="8"/>
                  </a:cubicBezTo>
                  <a:cubicBezTo>
                    <a:pt x="294" y="2"/>
                    <a:pt x="261" y="0"/>
                    <a:pt x="239" y="0"/>
                  </a:cubicBezTo>
                  <a:cubicBezTo>
                    <a:pt x="226" y="0"/>
                    <a:pt x="199" y="1"/>
                    <a:pt x="177" y="2"/>
                  </a:cubicBezTo>
                  <a:moveTo>
                    <a:pt x="360" y="16"/>
                  </a:moveTo>
                  <a:cubicBezTo>
                    <a:pt x="344" y="28"/>
                    <a:pt x="338" y="45"/>
                    <a:pt x="338" y="63"/>
                  </a:cubicBezTo>
                  <a:cubicBezTo>
                    <a:pt x="338" y="82"/>
                    <a:pt x="345" y="98"/>
                    <a:pt x="361" y="110"/>
                  </a:cubicBezTo>
                  <a:cubicBezTo>
                    <a:pt x="378" y="122"/>
                    <a:pt x="416" y="127"/>
                    <a:pt x="451" y="127"/>
                  </a:cubicBezTo>
                  <a:cubicBezTo>
                    <a:pt x="467" y="127"/>
                    <a:pt x="485" y="125"/>
                    <a:pt x="501" y="124"/>
                  </a:cubicBezTo>
                  <a:cubicBezTo>
                    <a:pt x="501" y="105"/>
                    <a:pt x="501" y="105"/>
                    <a:pt x="501" y="105"/>
                  </a:cubicBezTo>
                  <a:cubicBezTo>
                    <a:pt x="483" y="108"/>
                    <a:pt x="477" y="108"/>
                    <a:pt x="458" y="109"/>
                  </a:cubicBezTo>
                  <a:cubicBezTo>
                    <a:pt x="438" y="110"/>
                    <a:pt x="420" y="107"/>
                    <a:pt x="406" y="99"/>
                  </a:cubicBezTo>
                  <a:cubicBezTo>
                    <a:pt x="394" y="91"/>
                    <a:pt x="389" y="82"/>
                    <a:pt x="389" y="63"/>
                  </a:cubicBezTo>
                  <a:cubicBezTo>
                    <a:pt x="389" y="50"/>
                    <a:pt x="391" y="38"/>
                    <a:pt x="402" y="30"/>
                  </a:cubicBezTo>
                  <a:cubicBezTo>
                    <a:pt x="416" y="19"/>
                    <a:pt x="434" y="17"/>
                    <a:pt x="456" y="17"/>
                  </a:cubicBezTo>
                  <a:cubicBezTo>
                    <a:pt x="470" y="17"/>
                    <a:pt x="482" y="18"/>
                    <a:pt x="501" y="21"/>
                  </a:cubicBezTo>
                  <a:cubicBezTo>
                    <a:pt x="501" y="2"/>
                    <a:pt x="501" y="2"/>
                    <a:pt x="501" y="2"/>
                  </a:cubicBezTo>
                  <a:cubicBezTo>
                    <a:pt x="483" y="1"/>
                    <a:pt x="473" y="0"/>
                    <a:pt x="448" y="0"/>
                  </a:cubicBezTo>
                  <a:cubicBezTo>
                    <a:pt x="413" y="0"/>
                    <a:pt x="377" y="4"/>
                    <a:pt x="360" y="16"/>
                  </a:cubicBezTo>
                </a:path>
              </a:pathLst>
            </a:custGeom>
            <a:solidFill>
              <a:srgbClr val="E0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" name="Freeform 20"/>
            <p:cNvSpPr>
              <a:spLocks noEditPoints="1"/>
            </p:cNvSpPr>
            <p:nvPr/>
          </p:nvSpPr>
          <p:spPr bwMode="auto">
            <a:xfrm>
              <a:off x="3247" y="185"/>
              <a:ext cx="28" cy="28"/>
            </a:xfrm>
            <a:custGeom>
              <a:avLst/>
              <a:gdLst>
                <a:gd name="T0" fmla="*/ 7 w 44"/>
                <a:gd name="T1" fmla="*/ 25 h 43"/>
                <a:gd name="T2" fmla="*/ 9 w 44"/>
                <a:gd name="T3" fmla="*/ 22 h 43"/>
                <a:gd name="T4" fmla="*/ 11 w 44"/>
                <a:gd name="T5" fmla="*/ 25 h 43"/>
                <a:gd name="T6" fmla="*/ 17 w 44"/>
                <a:gd name="T7" fmla="*/ 35 h 43"/>
                <a:gd name="T8" fmla="*/ 22 w 44"/>
                <a:gd name="T9" fmla="*/ 37 h 43"/>
                <a:gd name="T10" fmla="*/ 17 w 44"/>
                <a:gd name="T11" fmla="*/ 38 h 43"/>
                <a:gd name="T12" fmla="*/ 2 w 44"/>
                <a:gd name="T13" fmla="*/ 42 h 43"/>
                <a:gd name="T14" fmla="*/ 0 w 44"/>
                <a:gd name="T15" fmla="*/ 39 h 43"/>
                <a:gd name="T16" fmla="*/ 4 w 44"/>
                <a:gd name="T17" fmla="*/ 32 h 43"/>
                <a:gd name="T18" fmla="*/ 6 w 44"/>
                <a:gd name="T19" fmla="*/ 28 h 43"/>
                <a:gd name="T20" fmla="*/ 1 w 44"/>
                <a:gd name="T21" fmla="*/ 25 h 43"/>
                <a:gd name="T22" fmla="*/ 15 w 44"/>
                <a:gd name="T23" fmla="*/ 0 h 43"/>
                <a:gd name="T24" fmla="*/ 24 w 44"/>
                <a:gd name="T25" fmla="*/ 10 h 43"/>
                <a:gd name="T26" fmla="*/ 15 w 44"/>
                <a:gd name="T27" fmla="*/ 13 h 43"/>
                <a:gd name="T28" fmla="*/ 16 w 44"/>
                <a:gd name="T29" fmla="*/ 15 h 43"/>
                <a:gd name="T30" fmla="*/ 21 w 44"/>
                <a:gd name="T31" fmla="*/ 22 h 43"/>
                <a:gd name="T32" fmla="*/ 15 w 44"/>
                <a:gd name="T33" fmla="*/ 17 h 43"/>
                <a:gd name="T34" fmla="*/ 12 w 44"/>
                <a:gd name="T35" fmla="*/ 21 h 43"/>
                <a:gd name="T36" fmla="*/ 2 w 44"/>
                <a:gd name="T37" fmla="*/ 23 h 43"/>
                <a:gd name="T38" fmla="*/ 11 w 44"/>
                <a:gd name="T39" fmla="*/ 13 h 43"/>
                <a:gd name="T40" fmla="*/ 1 w 44"/>
                <a:gd name="T41" fmla="*/ 10 h 43"/>
                <a:gd name="T42" fmla="*/ 12 w 44"/>
                <a:gd name="T43" fmla="*/ 0 h 43"/>
                <a:gd name="T44" fmla="*/ 4 w 44"/>
                <a:gd name="T45" fmla="*/ 2 h 43"/>
                <a:gd name="T46" fmla="*/ 7 w 44"/>
                <a:gd name="T47" fmla="*/ 8 h 43"/>
                <a:gd name="T48" fmla="*/ 7 w 44"/>
                <a:gd name="T49" fmla="*/ 31 h 43"/>
                <a:gd name="T50" fmla="*/ 18 w 44"/>
                <a:gd name="T51" fmla="*/ 28 h 43"/>
                <a:gd name="T52" fmla="*/ 8 w 44"/>
                <a:gd name="T53" fmla="*/ 29 h 43"/>
                <a:gd name="T54" fmla="*/ 22 w 44"/>
                <a:gd name="T55" fmla="*/ 2 h 43"/>
                <a:gd name="T56" fmla="*/ 18 w 44"/>
                <a:gd name="T57" fmla="*/ 9 h 43"/>
                <a:gd name="T58" fmla="*/ 22 w 44"/>
                <a:gd name="T59" fmla="*/ 2 h 43"/>
                <a:gd name="T60" fmla="*/ 33 w 44"/>
                <a:gd name="T61" fmla="*/ 0 h 43"/>
                <a:gd name="T62" fmla="*/ 44 w 44"/>
                <a:gd name="T63" fmla="*/ 8 h 43"/>
                <a:gd name="T64" fmla="*/ 41 w 44"/>
                <a:gd name="T65" fmla="*/ 11 h 43"/>
                <a:gd name="T66" fmla="*/ 44 w 44"/>
                <a:gd name="T67" fmla="*/ 39 h 43"/>
                <a:gd name="T68" fmla="*/ 33 w 44"/>
                <a:gd name="T69" fmla="*/ 34 h 43"/>
                <a:gd name="T70" fmla="*/ 23 w 44"/>
                <a:gd name="T71" fmla="*/ 42 h 43"/>
                <a:gd name="T72" fmla="*/ 31 w 44"/>
                <a:gd name="T73" fmla="*/ 31 h 43"/>
                <a:gd name="T74" fmla="*/ 24 w 44"/>
                <a:gd name="T75" fmla="*/ 21 h 43"/>
                <a:gd name="T76" fmla="*/ 22 w 44"/>
                <a:gd name="T77" fmla="*/ 18 h 43"/>
                <a:gd name="T78" fmla="*/ 33 w 44"/>
                <a:gd name="T79" fmla="*/ 28 h 43"/>
                <a:gd name="T80" fmla="*/ 29 w 44"/>
                <a:gd name="T81" fmla="*/ 11 h 43"/>
                <a:gd name="T82" fmla="*/ 33 w 44"/>
                <a:gd name="T8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43">
                  <a:moveTo>
                    <a:pt x="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9"/>
                    <a:pt x="20" y="33"/>
                    <a:pt x="17" y="35"/>
                  </a:cubicBezTo>
                  <a:cubicBezTo>
                    <a:pt x="17" y="35"/>
                    <a:pt x="18" y="36"/>
                    <a:pt x="18" y="36"/>
                  </a:cubicBezTo>
                  <a:cubicBezTo>
                    <a:pt x="20" y="37"/>
                    <a:pt x="21" y="37"/>
                    <a:pt x="22" y="37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7" y="38"/>
                  </a:cubicBezTo>
                  <a:cubicBezTo>
                    <a:pt x="16" y="38"/>
                    <a:pt x="15" y="37"/>
                    <a:pt x="14" y="37"/>
                  </a:cubicBezTo>
                  <a:cubicBezTo>
                    <a:pt x="11" y="39"/>
                    <a:pt x="6" y="41"/>
                    <a:pt x="2" y="42"/>
                  </a:cubicBezTo>
                  <a:cubicBezTo>
                    <a:pt x="2" y="42"/>
                    <a:pt x="1" y="41"/>
                    <a:pt x="1" y="40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4" y="38"/>
                    <a:pt x="8" y="37"/>
                    <a:pt x="11" y="36"/>
                  </a:cubicBezTo>
                  <a:cubicBezTo>
                    <a:pt x="9" y="35"/>
                    <a:pt x="7" y="34"/>
                    <a:pt x="4" y="32"/>
                  </a:cubicBezTo>
                  <a:cubicBezTo>
                    <a:pt x="6" y="33"/>
                    <a:pt x="6" y="33"/>
                    <a:pt x="3" y="32"/>
                  </a:cubicBezTo>
                  <a:cubicBezTo>
                    <a:pt x="4" y="31"/>
                    <a:pt x="5" y="29"/>
                    <a:pt x="6" y="28"/>
                  </a:cubicBezTo>
                  <a:cubicBezTo>
                    <a:pt x="1" y="28"/>
                    <a:pt x="1" y="28"/>
                    <a:pt x="1" y="28"/>
                  </a:cubicBezTo>
                  <a:lnTo>
                    <a:pt x="1" y="25"/>
                  </a:lnTo>
                  <a:close/>
                  <a:moveTo>
                    <a:pt x="1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6"/>
                    <a:pt x="20" y="17"/>
                    <a:pt x="23" y="19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1"/>
                    <a:pt x="20" y="21"/>
                    <a:pt x="19" y="21"/>
                  </a:cubicBezTo>
                  <a:cubicBezTo>
                    <a:pt x="18" y="19"/>
                    <a:pt x="16" y="18"/>
                    <a:pt x="15" y="17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9" y="18"/>
                    <a:pt x="6" y="20"/>
                    <a:pt x="2" y="23"/>
                  </a:cubicBezTo>
                  <a:cubicBezTo>
                    <a:pt x="2" y="22"/>
                    <a:pt x="1" y="21"/>
                    <a:pt x="0" y="20"/>
                  </a:cubicBezTo>
                  <a:cubicBezTo>
                    <a:pt x="4" y="18"/>
                    <a:pt x="8" y="15"/>
                    <a:pt x="1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2" y="10"/>
                    <a:pt x="12" y="10"/>
                    <a:pt x="12" y="10"/>
                  </a:cubicBezTo>
                  <a:lnTo>
                    <a:pt x="12" y="0"/>
                  </a:lnTo>
                  <a:close/>
                  <a:moveTo>
                    <a:pt x="2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6" y="3"/>
                    <a:pt x="8" y="5"/>
                    <a:pt x="9" y="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4" y="6"/>
                    <a:pt x="2" y="3"/>
                  </a:cubicBezTo>
                  <a:moveTo>
                    <a:pt x="7" y="31"/>
                  </a:moveTo>
                  <a:cubicBezTo>
                    <a:pt x="9" y="32"/>
                    <a:pt x="11" y="33"/>
                    <a:pt x="14" y="34"/>
                  </a:cubicBezTo>
                  <a:cubicBezTo>
                    <a:pt x="17" y="32"/>
                    <a:pt x="18" y="30"/>
                    <a:pt x="18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ubicBezTo>
                    <a:pt x="8" y="30"/>
                    <a:pt x="7" y="31"/>
                    <a:pt x="7" y="31"/>
                  </a:cubicBezTo>
                  <a:moveTo>
                    <a:pt x="22" y="2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22" y="5"/>
                    <a:pt x="21" y="7"/>
                    <a:pt x="18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5"/>
                    <a:pt x="20" y="3"/>
                    <a:pt x="22" y="2"/>
                  </a:cubicBezTo>
                  <a:moveTo>
                    <a:pt x="2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1" y="5"/>
                    <a:pt x="30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0" y="20"/>
                    <a:pt x="38" y="26"/>
                    <a:pt x="35" y="31"/>
                  </a:cubicBezTo>
                  <a:cubicBezTo>
                    <a:pt x="37" y="34"/>
                    <a:pt x="40" y="37"/>
                    <a:pt x="44" y="39"/>
                  </a:cubicBezTo>
                  <a:cubicBezTo>
                    <a:pt x="43" y="40"/>
                    <a:pt x="42" y="41"/>
                    <a:pt x="42" y="42"/>
                  </a:cubicBezTo>
                  <a:cubicBezTo>
                    <a:pt x="38" y="40"/>
                    <a:pt x="35" y="37"/>
                    <a:pt x="33" y="34"/>
                  </a:cubicBezTo>
                  <a:cubicBezTo>
                    <a:pt x="31" y="37"/>
                    <a:pt x="28" y="40"/>
                    <a:pt x="23" y="4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2" y="41"/>
                    <a:pt x="21" y="40"/>
                    <a:pt x="21" y="40"/>
                  </a:cubicBezTo>
                  <a:cubicBezTo>
                    <a:pt x="26" y="37"/>
                    <a:pt x="29" y="34"/>
                    <a:pt x="31" y="31"/>
                  </a:cubicBezTo>
                  <a:cubicBezTo>
                    <a:pt x="29" y="28"/>
                    <a:pt x="27" y="23"/>
                    <a:pt x="26" y="17"/>
                  </a:cubicBezTo>
                  <a:cubicBezTo>
                    <a:pt x="26" y="18"/>
                    <a:pt x="25" y="19"/>
                    <a:pt x="24" y="21"/>
                  </a:cubicBezTo>
                  <a:cubicBezTo>
                    <a:pt x="24" y="20"/>
                    <a:pt x="24" y="20"/>
                    <a:pt x="23" y="19"/>
                  </a:cubicBezTo>
                  <a:cubicBezTo>
                    <a:pt x="23" y="18"/>
                    <a:pt x="22" y="18"/>
                    <a:pt x="22" y="18"/>
                  </a:cubicBezTo>
                  <a:cubicBezTo>
                    <a:pt x="26" y="13"/>
                    <a:pt x="28" y="7"/>
                    <a:pt x="29" y="0"/>
                  </a:cubicBezTo>
                  <a:moveTo>
                    <a:pt x="33" y="28"/>
                  </a:moveTo>
                  <a:cubicBezTo>
                    <a:pt x="35" y="24"/>
                    <a:pt x="37" y="19"/>
                    <a:pt x="37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30" y="19"/>
                    <a:pt x="31" y="24"/>
                    <a:pt x="33" y="28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" name="Freeform 21"/>
            <p:cNvSpPr>
              <a:spLocks noEditPoints="1"/>
            </p:cNvSpPr>
            <p:nvPr/>
          </p:nvSpPr>
          <p:spPr bwMode="auto">
            <a:xfrm>
              <a:off x="3280" y="185"/>
              <a:ext cx="27" cy="27"/>
            </a:xfrm>
            <a:custGeom>
              <a:avLst/>
              <a:gdLst>
                <a:gd name="T0" fmla="*/ 21 w 44"/>
                <a:gd name="T1" fmla="*/ 24 h 43"/>
                <a:gd name="T2" fmla="*/ 30 w 44"/>
                <a:gd name="T3" fmla="*/ 18 h 43"/>
                <a:gd name="T4" fmla="*/ 8 w 44"/>
                <a:gd name="T5" fmla="*/ 18 h 43"/>
                <a:gd name="T6" fmla="*/ 8 w 44"/>
                <a:gd name="T7" fmla="*/ 15 h 43"/>
                <a:gd name="T8" fmla="*/ 35 w 44"/>
                <a:gd name="T9" fmla="*/ 15 h 43"/>
                <a:gd name="T10" fmla="*/ 35 w 44"/>
                <a:gd name="T11" fmla="*/ 18 h 43"/>
                <a:gd name="T12" fmla="*/ 24 w 44"/>
                <a:gd name="T13" fmla="*/ 25 h 43"/>
                <a:gd name="T14" fmla="*/ 24 w 44"/>
                <a:gd name="T15" fmla="*/ 26 h 43"/>
                <a:gd name="T16" fmla="*/ 44 w 44"/>
                <a:gd name="T17" fmla="*/ 26 h 43"/>
                <a:gd name="T18" fmla="*/ 44 w 44"/>
                <a:gd name="T19" fmla="*/ 30 h 43"/>
                <a:gd name="T20" fmla="*/ 24 w 44"/>
                <a:gd name="T21" fmla="*/ 30 h 43"/>
                <a:gd name="T22" fmla="*/ 24 w 44"/>
                <a:gd name="T23" fmla="*/ 37 h 43"/>
                <a:gd name="T24" fmla="*/ 18 w 44"/>
                <a:gd name="T25" fmla="*/ 43 h 43"/>
                <a:gd name="T26" fmla="*/ 16 w 44"/>
                <a:gd name="T27" fmla="*/ 43 h 43"/>
                <a:gd name="T28" fmla="*/ 12 w 44"/>
                <a:gd name="T29" fmla="*/ 43 h 43"/>
                <a:gd name="T30" fmla="*/ 12 w 44"/>
                <a:gd name="T31" fmla="*/ 39 h 43"/>
                <a:gd name="T32" fmla="*/ 18 w 44"/>
                <a:gd name="T33" fmla="*/ 40 h 43"/>
                <a:gd name="T34" fmla="*/ 21 w 44"/>
                <a:gd name="T35" fmla="*/ 37 h 43"/>
                <a:gd name="T36" fmla="*/ 21 w 44"/>
                <a:gd name="T37" fmla="*/ 30 h 43"/>
                <a:gd name="T38" fmla="*/ 0 w 44"/>
                <a:gd name="T39" fmla="*/ 30 h 43"/>
                <a:gd name="T40" fmla="*/ 0 w 44"/>
                <a:gd name="T41" fmla="*/ 26 h 43"/>
                <a:gd name="T42" fmla="*/ 21 w 44"/>
                <a:gd name="T43" fmla="*/ 26 h 43"/>
                <a:gd name="T44" fmla="*/ 21 w 44"/>
                <a:gd name="T45" fmla="*/ 24 h 43"/>
                <a:gd name="T46" fmla="*/ 18 w 44"/>
                <a:gd name="T47" fmla="*/ 2 h 43"/>
                <a:gd name="T48" fmla="*/ 22 w 44"/>
                <a:gd name="T49" fmla="*/ 0 h 43"/>
                <a:gd name="T50" fmla="*/ 26 w 44"/>
                <a:gd name="T51" fmla="*/ 6 h 43"/>
                <a:gd name="T52" fmla="*/ 24 w 44"/>
                <a:gd name="T53" fmla="*/ 7 h 43"/>
                <a:gd name="T54" fmla="*/ 42 w 44"/>
                <a:gd name="T55" fmla="*/ 7 h 43"/>
                <a:gd name="T56" fmla="*/ 42 w 44"/>
                <a:gd name="T57" fmla="*/ 16 h 43"/>
                <a:gd name="T58" fmla="*/ 39 w 44"/>
                <a:gd name="T59" fmla="*/ 16 h 43"/>
                <a:gd name="T60" fmla="*/ 39 w 44"/>
                <a:gd name="T61" fmla="*/ 10 h 43"/>
                <a:gd name="T62" fmla="*/ 6 w 44"/>
                <a:gd name="T63" fmla="*/ 10 h 43"/>
                <a:gd name="T64" fmla="*/ 6 w 44"/>
                <a:gd name="T65" fmla="*/ 16 h 43"/>
                <a:gd name="T66" fmla="*/ 2 w 44"/>
                <a:gd name="T67" fmla="*/ 16 h 43"/>
                <a:gd name="T68" fmla="*/ 2 w 44"/>
                <a:gd name="T69" fmla="*/ 7 h 43"/>
                <a:gd name="T70" fmla="*/ 22 w 44"/>
                <a:gd name="T71" fmla="*/ 7 h 43"/>
                <a:gd name="T72" fmla="*/ 20 w 44"/>
                <a:gd name="T73" fmla="*/ 3 h 43"/>
                <a:gd name="T74" fmla="*/ 18 w 44"/>
                <a:gd name="T75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" h="43">
                  <a:moveTo>
                    <a:pt x="21" y="24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41"/>
                    <a:pt x="22" y="43"/>
                    <a:pt x="18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4" y="43"/>
                    <a:pt x="13" y="43"/>
                    <a:pt x="12" y="43"/>
                  </a:cubicBezTo>
                  <a:cubicBezTo>
                    <a:pt x="12" y="42"/>
                    <a:pt x="12" y="41"/>
                    <a:pt x="12" y="39"/>
                  </a:cubicBezTo>
                  <a:cubicBezTo>
                    <a:pt x="14" y="39"/>
                    <a:pt x="16" y="40"/>
                    <a:pt x="18" y="40"/>
                  </a:cubicBezTo>
                  <a:cubicBezTo>
                    <a:pt x="20" y="40"/>
                    <a:pt x="21" y="39"/>
                    <a:pt x="21" y="37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1" y="26"/>
                    <a:pt x="21" y="26"/>
                    <a:pt x="21" y="26"/>
                  </a:cubicBezTo>
                  <a:lnTo>
                    <a:pt x="21" y="24"/>
                  </a:lnTo>
                  <a:close/>
                  <a:moveTo>
                    <a:pt x="18" y="2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3" y="2"/>
                    <a:pt x="24" y="4"/>
                    <a:pt x="26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6"/>
                    <a:pt x="21" y="5"/>
                    <a:pt x="20" y="3"/>
                  </a:cubicBezTo>
                  <a:cubicBezTo>
                    <a:pt x="19" y="3"/>
                    <a:pt x="19" y="2"/>
                    <a:pt x="18" y="2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Freeform 22"/>
            <p:cNvSpPr>
              <a:spLocks noEditPoints="1"/>
            </p:cNvSpPr>
            <p:nvPr/>
          </p:nvSpPr>
          <p:spPr bwMode="auto">
            <a:xfrm>
              <a:off x="3312" y="185"/>
              <a:ext cx="27" cy="27"/>
            </a:xfrm>
            <a:custGeom>
              <a:avLst/>
              <a:gdLst>
                <a:gd name="T0" fmla="*/ 0 w 44"/>
                <a:gd name="T1" fmla="*/ 21 h 42"/>
                <a:gd name="T2" fmla="*/ 11 w 44"/>
                <a:gd name="T3" fmla="*/ 0 h 42"/>
                <a:gd name="T4" fmla="*/ 15 w 44"/>
                <a:gd name="T5" fmla="*/ 1 h 42"/>
                <a:gd name="T6" fmla="*/ 11 w 44"/>
                <a:gd name="T7" fmla="*/ 11 h 42"/>
                <a:gd name="T8" fmla="*/ 11 w 44"/>
                <a:gd name="T9" fmla="*/ 42 h 42"/>
                <a:gd name="T10" fmla="*/ 7 w 44"/>
                <a:gd name="T11" fmla="*/ 42 h 42"/>
                <a:gd name="T12" fmla="*/ 7 w 44"/>
                <a:gd name="T13" fmla="*/ 17 h 42"/>
                <a:gd name="T14" fmla="*/ 2 w 44"/>
                <a:gd name="T15" fmla="*/ 25 h 42"/>
                <a:gd name="T16" fmla="*/ 0 w 44"/>
                <a:gd name="T17" fmla="*/ 22 h 42"/>
                <a:gd name="T18" fmla="*/ 0 w 44"/>
                <a:gd name="T19" fmla="*/ 21 h 42"/>
                <a:gd name="T20" fmla="*/ 12 w 44"/>
                <a:gd name="T21" fmla="*/ 27 h 42"/>
                <a:gd name="T22" fmla="*/ 23 w 44"/>
                <a:gd name="T23" fmla="*/ 20 h 42"/>
                <a:gd name="T24" fmla="*/ 23 w 44"/>
                <a:gd name="T25" fmla="*/ 0 h 42"/>
                <a:gd name="T26" fmla="*/ 27 w 44"/>
                <a:gd name="T27" fmla="*/ 0 h 42"/>
                <a:gd name="T28" fmla="*/ 27 w 44"/>
                <a:gd name="T29" fmla="*/ 18 h 42"/>
                <a:gd name="T30" fmla="*/ 39 w 44"/>
                <a:gd name="T31" fmla="*/ 5 h 42"/>
                <a:gd name="T32" fmla="*/ 42 w 44"/>
                <a:gd name="T33" fmla="*/ 7 h 42"/>
                <a:gd name="T34" fmla="*/ 27 w 44"/>
                <a:gd name="T35" fmla="*/ 22 h 42"/>
                <a:gd name="T36" fmla="*/ 27 w 44"/>
                <a:gd name="T37" fmla="*/ 34 h 42"/>
                <a:gd name="T38" fmla="*/ 30 w 44"/>
                <a:gd name="T39" fmla="*/ 37 h 42"/>
                <a:gd name="T40" fmla="*/ 35 w 44"/>
                <a:gd name="T41" fmla="*/ 37 h 42"/>
                <a:gd name="T42" fmla="*/ 39 w 44"/>
                <a:gd name="T43" fmla="*/ 35 h 42"/>
                <a:gd name="T44" fmla="*/ 40 w 44"/>
                <a:gd name="T45" fmla="*/ 27 h 42"/>
                <a:gd name="T46" fmla="*/ 44 w 44"/>
                <a:gd name="T47" fmla="*/ 28 h 42"/>
                <a:gd name="T48" fmla="*/ 43 w 44"/>
                <a:gd name="T49" fmla="*/ 36 h 42"/>
                <a:gd name="T50" fmla="*/ 35 w 44"/>
                <a:gd name="T51" fmla="*/ 41 h 42"/>
                <a:gd name="T52" fmla="*/ 30 w 44"/>
                <a:gd name="T53" fmla="*/ 41 h 42"/>
                <a:gd name="T54" fmla="*/ 23 w 44"/>
                <a:gd name="T55" fmla="*/ 34 h 42"/>
                <a:gd name="T56" fmla="*/ 23 w 44"/>
                <a:gd name="T57" fmla="*/ 25 h 42"/>
                <a:gd name="T58" fmla="*/ 14 w 44"/>
                <a:gd name="T59" fmla="*/ 30 h 42"/>
                <a:gd name="T60" fmla="*/ 12 w 44"/>
                <a:gd name="T6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2">
                  <a:moveTo>
                    <a:pt x="0" y="21"/>
                  </a:moveTo>
                  <a:cubicBezTo>
                    <a:pt x="5" y="15"/>
                    <a:pt x="9" y="8"/>
                    <a:pt x="11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4"/>
                    <a:pt x="12" y="7"/>
                    <a:pt x="11" y="11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5" y="20"/>
                    <a:pt x="3" y="23"/>
                    <a:pt x="2" y="25"/>
                  </a:cubicBezTo>
                  <a:cubicBezTo>
                    <a:pt x="1" y="24"/>
                    <a:pt x="1" y="23"/>
                    <a:pt x="0" y="22"/>
                  </a:cubicBezTo>
                  <a:cubicBezTo>
                    <a:pt x="0" y="22"/>
                    <a:pt x="0" y="22"/>
                    <a:pt x="0" y="21"/>
                  </a:cubicBezTo>
                  <a:moveTo>
                    <a:pt x="12" y="27"/>
                  </a:moveTo>
                  <a:cubicBezTo>
                    <a:pt x="16" y="25"/>
                    <a:pt x="20" y="23"/>
                    <a:pt x="23" y="2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4"/>
                    <a:pt x="35" y="10"/>
                    <a:pt x="39" y="5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8" y="13"/>
                    <a:pt x="33" y="18"/>
                    <a:pt x="27" y="22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6"/>
                    <a:pt x="28" y="38"/>
                    <a:pt x="30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7" y="37"/>
                    <a:pt x="39" y="37"/>
                    <a:pt x="39" y="35"/>
                  </a:cubicBezTo>
                  <a:cubicBezTo>
                    <a:pt x="39" y="32"/>
                    <a:pt x="40" y="30"/>
                    <a:pt x="40" y="27"/>
                  </a:cubicBezTo>
                  <a:cubicBezTo>
                    <a:pt x="41" y="27"/>
                    <a:pt x="42" y="28"/>
                    <a:pt x="44" y="28"/>
                  </a:cubicBezTo>
                  <a:cubicBezTo>
                    <a:pt x="43" y="31"/>
                    <a:pt x="43" y="34"/>
                    <a:pt x="43" y="36"/>
                  </a:cubicBezTo>
                  <a:cubicBezTo>
                    <a:pt x="42" y="39"/>
                    <a:pt x="40" y="41"/>
                    <a:pt x="35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5" y="41"/>
                    <a:pt x="23" y="39"/>
                    <a:pt x="23" y="3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6"/>
                    <a:pt x="18" y="28"/>
                    <a:pt x="14" y="30"/>
                  </a:cubicBezTo>
                  <a:cubicBezTo>
                    <a:pt x="14" y="28"/>
                    <a:pt x="13" y="27"/>
                    <a:pt x="12" y="27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Freeform 23"/>
            <p:cNvSpPr>
              <a:spLocks noEditPoints="1"/>
            </p:cNvSpPr>
            <p:nvPr/>
          </p:nvSpPr>
          <p:spPr bwMode="auto">
            <a:xfrm>
              <a:off x="3344" y="185"/>
              <a:ext cx="27" cy="27"/>
            </a:xfrm>
            <a:custGeom>
              <a:avLst/>
              <a:gdLst>
                <a:gd name="T0" fmla="*/ 8 w 43"/>
                <a:gd name="T1" fmla="*/ 0 h 42"/>
                <a:gd name="T2" fmla="*/ 10 w 43"/>
                <a:gd name="T3" fmla="*/ 3 h 42"/>
                <a:gd name="T4" fmla="*/ 17 w 43"/>
                <a:gd name="T5" fmla="*/ 4 h 42"/>
                <a:gd name="T6" fmla="*/ 14 w 43"/>
                <a:gd name="T7" fmla="*/ 11 h 42"/>
                <a:gd name="T8" fmla="*/ 19 w 43"/>
                <a:gd name="T9" fmla="*/ 37 h 42"/>
                <a:gd name="T10" fmla="*/ 11 w 43"/>
                <a:gd name="T11" fmla="*/ 42 h 42"/>
                <a:gd name="T12" fmla="*/ 11 w 43"/>
                <a:gd name="T13" fmla="*/ 39 h 42"/>
                <a:gd name="T14" fmla="*/ 17 w 43"/>
                <a:gd name="T15" fmla="*/ 37 h 42"/>
                <a:gd name="T16" fmla="*/ 13 w 43"/>
                <a:gd name="T17" fmla="*/ 30 h 42"/>
                <a:gd name="T18" fmla="*/ 10 w 43"/>
                <a:gd name="T19" fmla="*/ 37 h 42"/>
                <a:gd name="T20" fmla="*/ 6 w 43"/>
                <a:gd name="T21" fmla="*/ 30 h 42"/>
                <a:gd name="T22" fmla="*/ 0 w 43"/>
                <a:gd name="T23" fmla="*/ 40 h 42"/>
                <a:gd name="T24" fmla="*/ 3 w 43"/>
                <a:gd name="T25" fmla="*/ 13 h 42"/>
                <a:gd name="T26" fmla="*/ 0 w 43"/>
                <a:gd name="T27" fmla="*/ 12 h 42"/>
                <a:gd name="T28" fmla="*/ 7 w 43"/>
                <a:gd name="T29" fmla="*/ 7 h 42"/>
                <a:gd name="T30" fmla="*/ 10 w 43"/>
                <a:gd name="T31" fmla="*/ 11 h 42"/>
                <a:gd name="T32" fmla="*/ 7 w 43"/>
                <a:gd name="T33" fmla="*/ 7 h 42"/>
                <a:gd name="T34" fmla="*/ 10 w 43"/>
                <a:gd name="T35" fmla="*/ 19 h 42"/>
                <a:gd name="T36" fmla="*/ 6 w 43"/>
                <a:gd name="T37" fmla="*/ 14 h 42"/>
                <a:gd name="T38" fmla="*/ 6 w 43"/>
                <a:gd name="T39" fmla="*/ 28 h 42"/>
                <a:gd name="T40" fmla="*/ 10 w 43"/>
                <a:gd name="T41" fmla="*/ 22 h 42"/>
                <a:gd name="T42" fmla="*/ 6 w 43"/>
                <a:gd name="T43" fmla="*/ 28 h 42"/>
                <a:gd name="T44" fmla="*/ 13 w 43"/>
                <a:gd name="T45" fmla="*/ 14 h 42"/>
                <a:gd name="T46" fmla="*/ 17 w 43"/>
                <a:gd name="T47" fmla="*/ 19 h 42"/>
                <a:gd name="T48" fmla="*/ 13 w 43"/>
                <a:gd name="T49" fmla="*/ 28 h 42"/>
                <a:gd name="T50" fmla="*/ 17 w 43"/>
                <a:gd name="T51" fmla="*/ 22 h 42"/>
                <a:gd name="T52" fmla="*/ 13 w 43"/>
                <a:gd name="T53" fmla="*/ 28 h 42"/>
                <a:gd name="T54" fmla="*/ 41 w 43"/>
                <a:gd name="T55" fmla="*/ 2 h 42"/>
                <a:gd name="T56" fmla="*/ 35 w 43"/>
                <a:gd name="T57" fmla="*/ 15 h 42"/>
                <a:gd name="T58" fmla="*/ 30 w 43"/>
                <a:gd name="T59" fmla="*/ 12 h 42"/>
                <a:gd name="T60" fmla="*/ 34 w 43"/>
                <a:gd name="T61" fmla="*/ 12 h 42"/>
                <a:gd name="T62" fmla="*/ 38 w 43"/>
                <a:gd name="T63" fmla="*/ 7 h 42"/>
                <a:gd name="T64" fmla="*/ 29 w 43"/>
                <a:gd name="T65" fmla="*/ 5 h 42"/>
                <a:gd name="T66" fmla="*/ 21 w 43"/>
                <a:gd name="T67" fmla="*/ 16 h 42"/>
                <a:gd name="T68" fmla="*/ 26 w 43"/>
                <a:gd name="T69" fmla="*/ 5 h 42"/>
                <a:gd name="T70" fmla="*/ 21 w 43"/>
                <a:gd name="T71" fmla="*/ 2 h 42"/>
                <a:gd name="T72" fmla="*/ 34 w 43"/>
                <a:gd name="T73" fmla="*/ 17 h 42"/>
                <a:gd name="T74" fmla="*/ 42 w 43"/>
                <a:gd name="T75" fmla="*/ 21 h 42"/>
                <a:gd name="T76" fmla="*/ 34 w 43"/>
                <a:gd name="T77" fmla="*/ 24 h 42"/>
                <a:gd name="T78" fmla="*/ 43 w 43"/>
                <a:gd name="T79" fmla="*/ 30 h 42"/>
                <a:gd name="T80" fmla="*/ 34 w 43"/>
                <a:gd name="T81" fmla="*/ 34 h 42"/>
                <a:gd name="T82" fmla="*/ 31 w 43"/>
                <a:gd name="T83" fmla="*/ 42 h 42"/>
                <a:gd name="T84" fmla="*/ 21 w 43"/>
                <a:gd name="T85" fmla="*/ 34 h 42"/>
                <a:gd name="T86" fmla="*/ 31 w 43"/>
                <a:gd name="T87" fmla="*/ 30 h 42"/>
                <a:gd name="T88" fmla="*/ 26 w 43"/>
                <a:gd name="T89" fmla="*/ 24 h 42"/>
                <a:gd name="T90" fmla="*/ 24 w 43"/>
                <a:gd name="T91" fmla="*/ 29 h 42"/>
                <a:gd name="T92" fmla="*/ 25 w 43"/>
                <a:gd name="T93" fmla="*/ 17 h 42"/>
                <a:gd name="T94" fmla="*/ 27 w 43"/>
                <a:gd name="T95" fmla="*/ 21 h 42"/>
                <a:gd name="T96" fmla="*/ 31 w 43"/>
                <a:gd name="T97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3" h="42">
                  <a:moveTo>
                    <a:pt x="0" y="12"/>
                  </a:moveTo>
                  <a:cubicBezTo>
                    <a:pt x="3" y="8"/>
                    <a:pt x="6" y="4"/>
                    <a:pt x="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40"/>
                    <a:pt x="18" y="42"/>
                    <a:pt x="15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1"/>
                    <a:pt x="11" y="41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2" y="39"/>
                    <a:pt x="14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5"/>
                    <a:pt x="5" y="39"/>
                    <a:pt x="2" y="42"/>
                  </a:cubicBezTo>
                  <a:cubicBezTo>
                    <a:pt x="1" y="41"/>
                    <a:pt x="0" y="41"/>
                    <a:pt x="0" y="40"/>
                  </a:cubicBezTo>
                  <a:cubicBezTo>
                    <a:pt x="2" y="38"/>
                    <a:pt x="3" y="33"/>
                    <a:pt x="3" y="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1" y="14"/>
                    <a:pt x="1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7" y="7"/>
                  </a:moveTo>
                  <a:cubicBezTo>
                    <a:pt x="7" y="8"/>
                    <a:pt x="5" y="10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7" y="7"/>
                  </a:lnTo>
                  <a:close/>
                  <a:moveTo>
                    <a:pt x="6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6" y="14"/>
                    <a:pt x="6" y="14"/>
                    <a:pt x="6" y="14"/>
                  </a:cubicBezTo>
                  <a:lnTo>
                    <a:pt x="6" y="19"/>
                  </a:lnTo>
                  <a:close/>
                  <a:moveTo>
                    <a:pt x="6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6" y="22"/>
                    <a:pt x="6" y="22"/>
                    <a:pt x="6" y="22"/>
                  </a:cubicBezTo>
                  <a:lnTo>
                    <a:pt x="6" y="28"/>
                  </a:lnTo>
                  <a:close/>
                  <a:moveTo>
                    <a:pt x="17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19"/>
                    <a:pt x="17" y="19"/>
                    <a:pt x="17" y="19"/>
                  </a:cubicBezTo>
                  <a:lnTo>
                    <a:pt x="17" y="14"/>
                  </a:lnTo>
                  <a:close/>
                  <a:moveTo>
                    <a:pt x="13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13" y="28"/>
                  </a:lnTo>
                  <a:close/>
                  <a:moveTo>
                    <a:pt x="2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4"/>
                    <a:pt x="41" y="7"/>
                    <a:pt x="40" y="10"/>
                  </a:cubicBezTo>
                  <a:cubicBezTo>
                    <a:pt x="40" y="13"/>
                    <a:pt x="38" y="15"/>
                    <a:pt x="35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0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6" y="12"/>
                    <a:pt x="37" y="11"/>
                    <a:pt x="37" y="10"/>
                  </a:cubicBezTo>
                  <a:cubicBezTo>
                    <a:pt x="37" y="9"/>
                    <a:pt x="37" y="8"/>
                    <a:pt x="38" y="7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10"/>
                    <a:pt x="27" y="15"/>
                    <a:pt x="22" y="17"/>
                  </a:cubicBezTo>
                  <a:cubicBezTo>
                    <a:pt x="22" y="17"/>
                    <a:pt x="21" y="17"/>
                    <a:pt x="21" y="16"/>
                  </a:cubicBezTo>
                  <a:cubicBezTo>
                    <a:pt x="20" y="16"/>
                    <a:pt x="20" y="15"/>
                    <a:pt x="20" y="15"/>
                  </a:cubicBezTo>
                  <a:cubicBezTo>
                    <a:pt x="24" y="13"/>
                    <a:pt x="26" y="10"/>
                    <a:pt x="26" y="5"/>
                  </a:cubicBezTo>
                  <a:cubicBezTo>
                    <a:pt x="21" y="5"/>
                    <a:pt x="21" y="5"/>
                    <a:pt x="21" y="5"/>
                  </a:cubicBezTo>
                  <a:lnTo>
                    <a:pt x="21" y="2"/>
                  </a:lnTo>
                  <a:close/>
                  <a:moveTo>
                    <a:pt x="31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5" y="26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3" y="28"/>
                    <a:pt x="22" y="28"/>
                    <a:pt x="21" y="28"/>
                  </a:cubicBezTo>
                  <a:cubicBezTo>
                    <a:pt x="23" y="25"/>
                    <a:pt x="24" y="21"/>
                    <a:pt x="25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9"/>
                    <a:pt x="27" y="20"/>
                    <a:pt x="27" y="21"/>
                  </a:cubicBezTo>
                  <a:cubicBezTo>
                    <a:pt x="31" y="21"/>
                    <a:pt x="31" y="21"/>
                    <a:pt x="31" y="21"/>
                  </a:cubicBezTo>
                  <a:lnTo>
                    <a:pt x="31" y="1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Freeform 24"/>
            <p:cNvSpPr>
              <a:spLocks noEditPoints="1"/>
            </p:cNvSpPr>
            <p:nvPr/>
          </p:nvSpPr>
          <p:spPr bwMode="auto">
            <a:xfrm>
              <a:off x="3376" y="185"/>
              <a:ext cx="27" cy="27"/>
            </a:xfrm>
            <a:custGeom>
              <a:avLst/>
              <a:gdLst>
                <a:gd name="T0" fmla="*/ 6 w 43"/>
                <a:gd name="T1" fmla="*/ 19 h 42"/>
                <a:gd name="T2" fmla="*/ 7 w 43"/>
                <a:gd name="T3" fmla="*/ 19 h 42"/>
                <a:gd name="T4" fmla="*/ 10 w 43"/>
                <a:gd name="T5" fmla="*/ 21 h 42"/>
                <a:gd name="T6" fmla="*/ 3 w 43"/>
                <a:gd name="T7" fmla="*/ 39 h 42"/>
                <a:gd name="T8" fmla="*/ 0 w 43"/>
                <a:gd name="T9" fmla="*/ 37 h 42"/>
                <a:gd name="T10" fmla="*/ 6 w 43"/>
                <a:gd name="T11" fmla="*/ 19 h 42"/>
                <a:gd name="T12" fmla="*/ 3 w 43"/>
                <a:gd name="T13" fmla="*/ 2 h 42"/>
                <a:gd name="T14" fmla="*/ 6 w 43"/>
                <a:gd name="T15" fmla="*/ 5 h 42"/>
                <a:gd name="T16" fmla="*/ 11 w 43"/>
                <a:gd name="T17" fmla="*/ 11 h 42"/>
                <a:gd name="T18" fmla="*/ 8 w 43"/>
                <a:gd name="T19" fmla="*/ 13 h 42"/>
                <a:gd name="T20" fmla="*/ 8 w 43"/>
                <a:gd name="T21" fmla="*/ 12 h 42"/>
                <a:gd name="T22" fmla="*/ 1 w 43"/>
                <a:gd name="T23" fmla="*/ 5 h 42"/>
                <a:gd name="T24" fmla="*/ 3 w 43"/>
                <a:gd name="T25" fmla="*/ 2 h 42"/>
                <a:gd name="T26" fmla="*/ 23 w 43"/>
                <a:gd name="T27" fmla="*/ 0 h 42"/>
                <a:gd name="T28" fmla="*/ 27 w 43"/>
                <a:gd name="T29" fmla="*/ 0 h 42"/>
                <a:gd name="T30" fmla="*/ 27 w 43"/>
                <a:gd name="T31" fmla="*/ 8 h 42"/>
                <a:gd name="T32" fmla="*/ 38 w 43"/>
                <a:gd name="T33" fmla="*/ 8 h 42"/>
                <a:gd name="T34" fmla="*/ 38 w 43"/>
                <a:gd name="T35" fmla="*/ 21 h 42"/>
                <a:gd name="T36" fmla="*/ 43 w 43"/>
                <a:gd name="T37" fmla="*/ 21 h 42"/>
                <a:gd name="T38" fmla="*/ 43 w 43"/>
                <a:gd name="T39" fmla="*/ 25 h 42"/>
                <a:gd name="T40" fmla="*/ 27 w 43"/>
                <a:gd name="T41" fmla="*/ 25 h 42"/>
                <a:gd name="T42" fmla="*/ 42 w 43"/>
                <a:gd name="T43" fmla="*/ 38 h 42"/>
                <a:gd name="T44" fmla="*/ 42 w 43"/>
                <a:gd name="T45" fmla="*/ 39 h 42"/>
                <a:gd name="T46" fmla="*/ 40 w 43"/>
                <a:gd name="T47" fmla="*/ 42 h 42"/>
                <a:gd name="T48" fmla="*/ 25 w 43"/>
                <a:gd name="T49" fmla="*/ 27 h 42"/>
                <a:gd name="T50" fmla="*/ 10 w 43"/>
                <a:gd name="T51" fmla="*/ 42 h 42"/>
                <a:gd name="T52" fmla="*/ 8 w 43"/>
                <a:gd name="T53" fmla="*/ 39 h 42"/>
                <a:gd name="T54" fmla="*/ 22 w 43"/>
                <a:gd name="T55" fmla="*/ 25 h 42"/>
                <a:gd name="T56" fmla="*/ 11 w 43"/>
                <a:gd name="T57" fmla="*/ 25 h 42"/>
                <a:gd name="T58" fmla="*/ 11 w 43"/>
                <a:gd name="T59" fmla="*/ 21 h 42"/>
                <a:gd name="T60" fmla="*/ 23 w 43"/>
                <a:gd name="T61" fmla="*/ 21 h 42"/>
                <a:gd name="T62" fmla="*/ 23 w 43"/>
                <a:gd name="T63" fmla="*/ 11 h 42"/>
                <a:gd name="T64" fmla="*/ 13 w 43"/>
                <a:gd name="T65" fmla="*/ 11 h 42"/>
                <a:gd name="T66" fmla="*/ 13 w 43"/>
                <a:gd name="T67" fmla="*/ 8 h 42"/>
                <a:gd name="T68" fmla="*/ 23 w 43"/>
                <a:gd name="T69" fmla="*/ 8 h 42"/>
                <a:gd name="T70" fmla="*/ 23 w 43"/>
                <a:gd name="T71" fmla="*/ 0 h 42"/>
                <a:gd name="T72" fmla="*/ 35 w 43"/>
                <a:gd name="T73" fmla="*/ 11 h 42"/>
                <a:gd name="T74" fmla="*/ 27 w 43"/>
                <a:gd name="T75" fmla="*/ 11 h 42"/>
                <a:gd name="T76" fmla="*/ 27 w 43"/>
                <a:gd name="T77" fmla="*/ 16 h 42"/>
                <a:gd name="T78" fmla="*/ 26 w 43"/>
                <a:gd name="T79" fmla="*/ 21 h 42"/>
                <a:gd name="T80" fmla="*/ 35 w 43"/>
                <a:gd name="T81" fmla="*/ 21 h 42"/>
                <a:gd name="T82" fmla="*/ 35 w 43"/>
                <a:gd name="T8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42">
                  <a:moveTo>
                    <a:pt x="6" y="19"/>
                  </a:moveTo>
                  <a:cubicBezTo>
                    <a:pt x="6" y="19"/>
                    <a:pt x="6" y="19"/>
                    <a:pt x="7" y="19"/>
                  </a:cubicBezTo>
                  <a:cubicBezTo>
                    <a:pt x="8" y="20"/>
                    <a:pt x="9" y="20"/>
                    <a:pt x="10" y="21"/>
                  </a:cubicBezTo>
                  <a:cubicBezTo>
                    <a:pt x="7" y="29"/>
                    <a:pt x="5" y="35"/>
                    <a:pt x="3" y="3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2"/>
                    <a:pt x="4" y="26"/>
                    <a:pt x="6" y="19"/>
                  </a:cubicBezTo>
                  <a:moveTo>
                    <a:pt x="3" y="2"/>
                  </a:moveTo>
                  <a:cubicBezTo>
                    <a:pt x="4" y="3"/>
                    <a:pt x="5" y="4"/>
                    <a:pt x="6" y="5"/>
                  </a:cubicBezTo>
                  <a:cubicBezTo>
                    <a:pt x="8" y="7"/>
                    <a:pt x="10" y="9"/>
                    <a:pt x="11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5" y="9"/>
                    <a:pt x="2" y="6"/>
                    <a:pt x="1" y="5"/>
                  </a:cubicBezTo>
                  <a:lnTo>
                    <a:pt x="3" y="2"/>
                  </a:lnTo>
                  <a:close/>
                  <a:moveTo>
                    <a:pt x="2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0" y="31"/>
                    <a:pt x="35" y="36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1" y="40"/>
                    <a:pt x="40" y="41"/>
                    <a:pt x="40" y="42"/>
                  </a:cubicBezTo>
                  <a:cubicBezTo>
                    <a:pt x="32" y="38"/>
                    <a:pt x="27" y="33"/>
                    <a:pt x="25" y="27"/>
                  </a:cubicBezTo>
                  <a:cubicBezTo>
                    <a:pt x="24" y="33"/>
                    <a:pt x="19" y="38"/>
                    <a:pt x="10" y="42"/>
                  </a:cubicBezTo>
                  <a:cubicBezTo>
                    <a:pt x="9" y="41"/>
                    <a:pt x="8" y="40"/>
                    <a:pt x="8" y="39"/>
                  </a:cubicBezTo>
                  <a:cubicBezTo>
                    <a:pt x="16" y="35"/>
                    <a:pt x="21" y="30"/>
                    <a:pt x="2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12"/>
                    <a:pt x="2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3" y="0"/>
                  </a:lnTo>
                  <a:close/>
                  <a:moveTo>
                    <a:pt x="35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6"/>
                    <a:pt x="27" y="16"/>
                  </a:cubicBezTo>
                  <a:cubicBezTo>
                    <a:pt x="27" y="18"/>
                    <a:pt x="27" y="20"/>
                    <a:pt x="26" y="21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35" y="1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Freeform 25"/>
            <p:cNvSpPr/>
            <p:nvPr/>
          </p:nvSpPr>
          <p:spPr bwMode="auto">
            <a:xfrm>
              <a:off x="3408" y="185"/>
              <a:ext cx="27" cy="28"/>
            </a:xfrm>
            <a:custGeom>
              <a:avLst/>
              <a:gdLst>
                <a:gd name="T0" fmla="*/ 0 w 43"/>
                <a:gd name="T1" fmla="*/ 8 h 44"/>
                <a:gd name="T2" fmla="*/ 21 w 43"/>
                <a:gd name="T3" fmla="*/ 8 h 44"/>
                <a:gd name="T4" fmla="*/ 18 w 43"/>
                <a:gd name="T5" fmla="*/ 2 h 44"/>
                <a:gd name="T6" fmla="*/ 22 w 43"/>
                <a:gd name="T7" fmla="*/ 0 h 44"/>
                <a:gd name="T8" fmla="*/ 25 w 43"/>
                <a:gd name="T9" fmla="*/ 7 h 44"/>
                <a:gd name="T10" fmla="*/ 21 w 43"/>
                <a:gd name="T11" fmla="*/ 8 h 44"/>
                <a:gd name="T12" fmla="*/ 43 w 43"/>
                <a:gd name="T13" fmla="*/ 8 h 44"/>
                <a:gd name="T14" fmla="*/ 43 w 43"/>
                <a:gd name="T15" fmla="*/ 11 h 44"/>
                <a:gd name="T16" fmla="*/ 16 w 43"/>
                <a:gd name="T17" fmla="*/ 11 h 44"/>
                <a:gd name="T18" fmla="*/ 16 w 43"/>
                <a:gd name="T19" fmla="*/ 15 h 44"/>
                <a:gd name="T20" fmla="*/ 16 w 43"/>
                <a:gd name="T21" fmla="*/ 18 h 44"/>
                <a:gd name="T22" fmla="*/ 37 w 43"/>
                <a:gd name="T23" fmla="*/ 18 h 44"/>
                <a:gd name="T24" fmla="*/ 36 w 43"/>
                <a:gd name="T25" fmla="*/ 26 h 44"/>
                <a:gd name="T26" fmla="*/ 36 w 43"/>
                <a:gd name="T27" fmla="*/ 33 h 44"/>
                <a:gd name="T28" fmla="*/ 27 w 43"/>
                <a:gd name="T29" fmla="*/ 42 h 44"/>
                <a:gd name="T30" fmla="*/ 19 w 43"/>
                <a:gd name="T31" fmla="*/ 42 h 44"/>
                <a:gd name="T32" fmla="*/ 18 w 43"/>
                <a:gd name="T33" fmla="*/ 38 h 44"/>
                <a:gd name="T34" fmla="*/ 27 w 43"/>
                <a:gd name="T35" fmla="*/ 39 h 44"/>
                <a:gd name="T36" fmla="*/ 32 w 43"/>
                <a:gd name="T37" fmla="*/ 33 h 44"/>
                <a:gd name="T38" fmla="*/ 33 w 43"/>
                <a:gd name="T39" fmla="*/ 25 h 44"/>
                <a:gd name="T40" fmla="*/ 33 w 43"/>
                <a:gd name="T41" fmla="*/ 22 h 44"/>
                <a:gd name="T42" fmla="*/ 15 w 43"/>
                <a:gd name="T43" fmla="*/ 22 h 44"/>
                <a:gd name="T44" fmla="*/ 2 w 43"/>
                <a:gd name="T45" fmla="*/ 44 h 44"/>
                <a:gd name="T46" fmla="*/ 0 w 43"/>
                <a:gd name="T47" fmla="*/ 41 h 44"/>
                <a:gd name="T48" fmla="*/ 12 w 43"/>
                <a:gd name="T49" fmla="*/ 20 h 44"/>
                <a:gd name="T50" fmla="*/ 12 w 43"/>
                <a:gd name="T51" fmla="*/ 14 h 44"/>
                <a:gd name="T52" fmla="*/ 12 w 43"/>
                <a:gd name="T53" fmla="*/ 11 h 44"/>
                <a:gd name="T54" fmla="*/ 0 w 43"/>
                <a:gd name="T55" fmla="*/ 11 h 44"/>
                <a:gd name="T56" fmla="*/ 0 w 43"/>
                <a:gd name="T5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4">
                  <a:moveTo>
                    <a:pt x="0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3"/>
                    <a:pt x="24" y="5"/>
                    <a:pt x="25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3"/>
                    <a:pt x="16" y="15"/>
                  </a:cubicBezTo>
                  <a:cubicBezTo>
                    <a:pt x="16" y="16"/>
                    <a:pt x="16" y="17"/>
                    <a:pt x="16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20"/>
                    <a:pt x="36" y="22"/>
                    <a:pt x="36" y="26"/>
                  </a:cubicBezTo>
                  <a:cubicBezTo>
                    <a:pt x="36" y="29"/>
                    <a:pt x="36" y="31"/>
                    <a:pt x="36" y="33"/>
                  </a:cubicBezTo>
                  <a:cubicBezTo>
                    <a:pt x="36" y="39"/>
                    <a:pt x="33" y="42"/>
                    <a:pt x="27" y="42"/>
                  </a:cubicBezTo>
                  <a:cubicBezTo>
                    <a:pt x="25" y="42"/>
                    <a:pt x="22" y="42"/>
                    <a:pt x="19" y="42"/>
                  </a:cubicBezTo>
                  <a:cubicBezTo>
                    <a:pt x="19" y="41"/>
                    <a:pt x="19" y="39"/>
                    <a:pt x="18" y="38"/>
                  </a:cubicBezTo>
                  <a:cubicBezTo>
                    <a:pt x="21" y="38"/>
                    <a:pt x="24" y="39"/>
                    <a:pt x="27" y="39"/>
                  </a:cubicBezTo>
                  <a:cubicBezTo>
                    <a:pt x="30" y="39"/>
                    <a:pt x="32" y="37"/>
                    <a:pt x="32" y="33"/>
                  </a:cubicBezTo>
                  <a:cubicBezTo>
                    <a:pt x="32" y="31"/>
                    <a:pt x="32" y="29"/>
                    <a:pt x="33" y="25"/>
                  </a:cubicBezTo>
                  <a:cubicBezTo>
                    <a:pt x="33" y="24"/>
                    <a:pt x="33" y="22"/>
                    <a:pt x="33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1" y="38"/>
                    <a:pt x="2" y="44"/>
                  </a:cubicBezTo>
                  <a:cubicBezTo>
                    <a:pt x="2" y="43"/>
                    <a:pt x="1" y="42"/>
                    <a:pt x="0" y="41"/>
                  </a:cubicBezTo>
                  <a:cubicBezTo>
                    <a:pt x="7" y="36"/>
                    <a:pt x="12" y="29"/>
                    <a:pt x="12" y="20"/>
                  </a:cubicBezTo>
                  <a:cubicBezTo>
                    <a:pt x="12" y="19"/>
                    <a:pt x="12" y="17"/>
                    <a:pt x="12" y="14"/>
                  </a:cubicBezTo>
                  <a:cubicBezTo>
                    <a:pt x="12" y="13"/>
                    <a:pt x="12" y="12"/>
                    <a:pt x="12" y="11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26"/>
            <p:cNvSpPr>
              <a:spLocks noEditPoints="1"/>
            </p:cNvSpPr>
            <p:nvPr/>
          </p:nvSpPr>
          <p:spPr bwMode="auto">
            <a:xfrm>
              <a:off x="3440" y="185"/>
              <a:ext cx="27" cy="27"/>
            </a:xfrm>
            <a:custGeom>
              <a:avLst/>
              <a:gdLst>
                <a:gd name="T0" fmla="*/ 0 w 43"/>
                <a:gd name="T1" fmla="*/ 39 h 43"/>
                <a:gd name="T2" fmla="*/ 18 w 43"/>
                <a:gd name="T3" fmla="*/ 33 h 43"/>
                <a:gd name="T4" fmla="*/ 0 w 43"/>
                <a:gd name="T5" fmla="*/ 33 h 43"/>
                <a:gd name="T6" fmla="*/ 0 w 43"/>
                <a:gd name="T7" fmla="*/ 30 h 43"/>
                <a:gd name="T8" fmla="*/ 20 w 43"/>
                <a:gd name="T9" fmla="*/ 30 h 43"/>
                <a:gd name="T10" fmla="*/ 20 w 43"/>
                <a:gd name="T11" fmla="*/ 26 h 43"/>
                <a:gd name="T12" fmla="*/ 23 w 43"/>
                <a:gd name="T13" fmla="*/ 26 h 43"/>
                <a:gd name="T14" fmla="*/ 23 w 43"/>
                <a:gd name="T15" fmla="*/ 30 h 43"/>
                <a:gd name="T16" fmla="*/ 42 w 43"/>
                <a:gd name="T17" fmla="*/ 30 h 43"/>
                <a:gd name="T18" fmla="*/ 42 w 43"/>
                <a:gd name="T19" fmla="*/ 33 h 43"/>
                <a:gd name="T20" fmla="*/ 25 w 43"/>
                <a:gd name="T21" fmla="*/ 33 h 43"/>
                <a:gd name="T22" fmla="*/ 43 w 43"/>
                <a:gd name="T23" fmla="*/ 39 h 43"/>
                <a:gd name="T24" fmla="*/ 42 w 43"/>
                <a:gd name="T25" fmla="*/ 41 h 43"/>
                <a:gd name="T26" fmla="*/ 41 w 43"/>
                <a:gd name="T27" fmla="*/ 42 h 43"/>
                <a:gd name="T28" fmla="*/ 23 w 43"/>
                <a:gd name="T29" fmla="*/ 34 h 43"/>
                <a:gd name="T30" fmla="*/ 23 w 43"/>
                <a:gd name="T31" fmla="*/ 43 h 43"/>
                <a:gd name="T32" fmla="*/ 20 w 43"/>
                <a:gd name="T33" fmla="*/ 43 h 43"/>
                <a:gd name="T34" fmla="*/ 20 w 43"/>
                <a:gd name="T35" fmla="*/ 34 h 43"/>
                <a:gd name="T36" fmla="*/ 2 w 43"/>
                <a:gd name="T37" fmla="*/ 42 h 43"/>
                <a:gd name="T38" fmla="*/ 0 w 43"/>
                <a:gd name="T39" fmla="*/ 39 h 43"/>
                <a:gd name="T40" fmla="*/ 8 w 43"/>
                <a:gd name="T41" fmla="*/ 20 h 43"/>
                <a:gd name="T42" fmla="*/ 11 w 43"/>
                <a:gd name="T43" fmla="*/ 16 h 43"/>
                <a:gd name="T44" fmla="*/ 1 w 43"/>
                <a:gd name="T45" fmla="*/ 16 h 43"/>
                <a:gd name="T46" fmla="*/ 1 w 43"/>
                <a:gd name="T47" fmla="*/ 13 h 43"/>
                <a:gd name="T48" fmla="*/ 13 w 43"/>
                <a:gd name="T49" fmla="*/ 13 h 43"/>
                <a:gd name="T50" fmla="*/ 16 w 43"/>
                <a:gd name="T51" fmla="*/ 9 h 43"/>
                <a:gd name="T52" fmla="*/ 20 w 43"/>
                <a:gd name="T53" fmla="*/ 10 h 43"/>
                <a:gd name="T54" fmla="*/ 17 w 43"/>
                <a:gd name="T55" fmla="*/ 13 h 43"/>
                <a:gd name="T56" fmla="*/ 42 w 43"/>
                <a:gd name="T57" fmla="*/ 13 h 43"/>
                <a:gd name="T58" fmla="*/ 42 w 43"/>
                <a:gd name="T59" fmla="*/ 16 h 43"/>
                <a:gd name="T60" fmla="*/ 32 w 43"/>
                <a:gd name="T61" fmla="*/ 16 h 43"/>
                <a:gd name="T62" fmla="*/ 27 w 43"/>
                <a:gd name="T63" fmla="*/ 22 h 43"/>
                <a:gd name="T64" fmla="*/ 32 w 43"/>
                <a:gd name="T65" fmla="*/ 23 h 43"/>
                <a:gd name="T66" fmla="*/ 39 w 43"/>
                <a:gd name="T67" fmla="*/ 25 h 43"/>
                <a:gd name="T68" fmla="*/ 37 w 43"/>
                <a:gd name="T69" fmla="*/ 28 h 43"/>
                <a:gd name="T70" fmla="*/ 26 w 43"/>
                <a:gd name="T71" fmla="*/ 25 h 43"/>
                <a:gd name="T72" fmla="*/ 23 w 43"/>
                <a:gd name="T73" fmla="*/ 24 h 43"/>
                <a:gd name="T74" fmla="*/ 3 w 43"/>
                <a:gd name="T75" fmla="*/ 28 h 43"/>
                <a:gd name="T76" fmla="*/ 2 w 43"/>
                <a:gd name="T77" fmla="*/ 25 h 43"/>
                <a:gd name="T78" fmla="*/ 18 w 43"/>
                <a:gd name="T79" fmla="*/ 22 h 43"/>
                <a:gd name="T80" fmla="*/ 8 w 43"/>
                <a:gd name="T81" fmla="*/ 20 h 43"/>
                <a:gd name="T82" fmla="*/ 19 w 43"/>
                <a:gd name="T83" fmla="*/ 1 h 43"/>
                <a:gd name="T84" fmla="*/ 22 w 43"/>
                <a:gd name="T85" fmla="*/ 0 h 43"/>
                <a:gd name="T86" fmla="*/ 24 w 43"/>
                <a:gd name="T87" fmla="*/ 5 h 43"/>
                <a:gd name="T88" fmla="*/ 41 w 43"/>
                <a:gd name="T89" fmla="*/ 5 h 43"/>
                <a:gd name="T90" fmla="*/ 41 w 43"/>
                <a:gd name="T91" fmla="*/ 11 h 43"/>
                <a:gd name="T92" fmla="*/ 37 w 43"/>
                <a:gd name="T93" fmla="*/ 11 h 43"/>
                <a:gd name="T94" fmla="*/ 37 w 43"/>
                <a:gd name="T95" fmla="*/ 8 h 43"/>
                <a:gd name="T96" fmla="*/ 5 w 43"/>
                <a:gd name="T97" fmla="*/ 8 h 43"/>
                <a:gd name="T98" fmla="*/ 5 w 43"/>
                <a:gd name="T99" fmla="*/ 11 h 43"/>
                <a:gd name="T100" fmla="*/ 2 w 43"/>
                <a:gd name="T101" fmla="*/ 11 h 43"/>
                <a:gd name="T102" fmla="*/ 2 w 43"/>
                <a:gd name="T103" fmla="*/ 5 h 43"/>
                <a:gd name="T104" fmla="*/ 20 w 43"/>
                <a:gd name="T105" fmla="*/ 5 h 43"/>
                <a:gd name="T106" fmla="*/ 19 w 43"/>
                <a:gd name="T107" fmla="*/ 1 h 43"/>
                <a:gd name="T108" fmla="*/ 13 w 43"/>
                <a:gd name="T109" fmla="*/ 18 h 43"/>
                <a:gd name="T110" fmla="*/ 19 w 43"/>
                <a:gd name="T111" fmla="*/ 20 h 43"/>
                <a:gd name="T112" fmla="*/ 23 w 43"/>
                <a:gd name="T113" fmla="*/ 21 h 43"/>
                <a:gd name="T114" fmla="*/ 29 w 43"/>
                <a:gd name="T115" fmla="*/ 16 h 43"/>
                <a:gd name="T116" fmla="*/ 15 w 43"/>
                <a:gd name="T117" fmla="*/ 16 h 43"/>
                <a:gd name="T118" fmla="*/ 13 w 43"/>
                <a:gd name="T119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" h="43">
                  <a:moveTo>
                    <a:pt x="0" y="39"/>
                  </a:moveTo>
                  <a:cubicBezTo>
                    <a:pt x="7" y="38"/>
                    <a:pt x="13" y="36"/>
                    <a:pt x="1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30" y="36"/>
                    <a:pt x="36" y="38"/>
                    <a:pt x="43" y="39"/>
                  </a:cubicBezTo>
                  <a:cubicBezTo>
                    <a:pt x="43" y="39"/>
                    <a:pt x="42" y="40"/>
                    <a:pt x="42" y="41"/>
                  </a:cubicBezTo>
                  <a:cubicBezTo>
                    <a:pt x="41" y="41"/>
                    <a:pt x="41" y="42"/>
                    <a:pt x="41" y="42"/>
                  </a:cubicBezTo>
                  <a:cubicBezTo>
                    <a:pt x="33" y="40"/>
                    <a:pt x="27" y="37"/>
                    <a:pt x="23" y="3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5" y="38"/>
                    <a:pt x="9" y="40"/>
                    <a:pt x="2" y="42"/>
                  </a:cubicBezTo>
                  <a:cubicBezTo>
                    <a:pt x="1" y="41"/>
                    <a:pt x="0" y="40"/>
                    <a:pt x="0" y="39"/>
                  </a:cubicBezTo>
                  <a:moveTo>
                    <a:pt x="8" y="20"/>
                  </a:moveTo>
                  <a:cubicBezTo>
                    <a:pt x="9" y="18"/>
                    <a:pt x="10" y="17"/>
                    <a:pt x="1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1"/>
                    <a:pt x="16" y="10"/>
                    <a:pt x="16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8" y="12"/>
                    <a:pt x="17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8"/>
                    <a:pt x="30" y="20"/>
                    <a:pt x="27" y="22"/>
                  </a:cubicBezTo>
                  <a:cubicBezTo>
                    <a:pt x="28" y="22"/>
                    <a:pt x="30" y="23"/>
                    <a:pt x="32" y="23"/>
                  </a:cubicBezTo>
                  <a:cubicBezTo>
                    <a:pt x="35" y="24"/>
                    <a:pt x="37" y="25"/>
                    <a:pt x="39" y="25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7"/>
                    <a:pt x="31" y="26"/>
                    <a:pt x="26" y="25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19" y="25"/>
                    <a:pt x="13" y="27"/>
                    <a:pt x="3" y="28"/>
                  </a:cubicBezTo>
                  <a:cubicBezTo>
                    <a:pt x="3" y="27"/>
                    <a:pt x="2" y="26"/>
                    <a:pt x="2" y="25"/>
                  </a:cubicBezTo>
                  <a:cubicBezTo>
                    <a:pt x="9" y="24"/>
                    <a:pt x="14" y="23"/>
                    <a:pt x="18" y="22"/>
                  </a:cubicBezTo>
                  <a:cubicBezTo>
                    <a:pt x="15" y="21"/>
                    <a:pt x="11" y="20"/>
                    <a:pt x="8" y="20"/>
                  </a:cubicBezTo>
                  <a:moveTo>
                    <a:pt x="19" y="1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3" y="2"/>
                    <a:pt x="23" y="3"/>
                    <a:pt x="24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3"/>
                    <a:pt x="19" y="2"/>
                    <a:pt x="19" y="1"/>
                  </a:cubicBezTo>
                  <a:moveTo>
                    <a:pt x="13" y="18"/>
                  </a:moveTo>
                  <a:cubicBezTo>
                    <a:pt x="14" y="18"/>
                    <a:pt x="16" y="19"/>
                    <a:pt x="19" y="20"/>
                  </a:cubicBezTo>
                  <a:cubicBezTo>
                    <a:pt x="21" y="20"/>
                    <a:pt x="22" y="20"/>
                    <a:pt x="23" y="21"/>
                  </a:cubicBezTo>
                  <a:cubicBezTo>
                    <a:pt x="25" y="20"/>
                    <a:pt x="28" y="18"/>
                    <a:pt x="29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7"/>
                    <a:pt x="13" y="17"/>
                    <a:pt x="13" y="18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Freeform 27"/>
            <p:cNvSpPr>
              <a:spLocks noEditPoints="1"/>
            </p:cNvSpPr>
            <p:nvPr/>
          </p:nvSpPr>
          <p:spPr bwMode="auto">
            <a:xfrm>
              <a:off x="3472" y="185"/>
              <a:ext cx="28" cy="28"/>
            </a:xfrm>
            <a:custGeom>
              <a:avLst/>
              <a:gdLst>
                <a:gd name="T0" fmla="*/ 13 w 44"/>
                <a:gd name="T1" fmla="*/ 0 h 43"/>
                <a:gd name="T2" fmla="*/ 12 w 44"/>
                <a:gd name="T3" fmla="*/ 2 h 43"/>
                <a:gd name="T4" fmla="*/ 16 w 44"/>
                <a:gd name="T5" fmla="*/ 7 h 43"/>
                <a:gd name="T6" fmla="*/ 20 w 44"/>
                <a:gd name="T7" fmla="*/ 12 h 43"/>
                <a:gd name="T8" fmla="*/ 17 w 44"/>
                <a:gd name="T9" fmla="*/ 14 h 43"/>
                <a:gd name="T10" fmla="*/ 11 w 44"/>
                <a:gd name="T11" fmla="*/ 5 h 43"/>
                <a:gd name="T12" fmla="*/ 2 w 44"/>
                <a:gd name="T13" fmla="*/ 19 h 43"/>
                <a:gd name="T14" fmla="*/ 1 w 44"/>
                <a:gd name="T15" fmla="*/ 17 h 43"/>
                <a:gd name="T16" fmla="*/ 0 w 44"/>
                <a:gd name="T17" fmla="*/ 16 h 43"/>
                <a:gd name="T18" fmla="*/ 9 w 44"/>
                <a:gd name="T19" fmla="*/ 0 h 43"/>
                <a:gd name="T20" fmla="*/ 13 w 44"/>
                <a:gd name="T21" fmla="*/ 0 h 43"/>
                <a:gd name="T22" fmla="*/ 3 w 44"/>
                <a:gd name="T23" fmla="*/ 29 h 43"/>
                <a:gd name="T24" fmla="*/ 5 w 44"/>
                <a:gd name="T25" fmla="*/ 27 h 43"/>
                <a:gd name="T26" fmla="*/ 10 w 44"/>
                <a:gd name="T27" fmla="*/ 33 h 43"/>
                <a:gd name="T28" fmla="*/ 15 w 44"/>
                <a:gd name="T29" fmla="*/ 24 h 43"/>
                <a:gd name="T30" fmla="*/ 2 w 44"/>
                <a:gd name="T31" fmla="*/ 24 h 43"/>
                <a:gd name="T32" fmla="*/ 2 w 44"/>
                <a:gd name="T33" fmla="*/ 21 h 43"/>
                <a:gd name="T34" fmla="*/ 18 w 44"/>
                <a:gd name="T35" fmla="*/ 21 h 43"/>
                <a:gd name="T36" fmla="*/ 18 w 44"/>
                <a:gd name="T37" fmla="*/ 24 h 43"/>
                <a:gd name="T38" fmla="*/ 12 w 44"/>
                <a:gd name="T39" fmla="*/ 36 h 43"/>
                <a:gd name="T40" fmla="*/ 15 w 44"/>
                <a:gd name="T41" fmla="*/ 40 h 43"/>
                <a:gd name="T42" fmla="*/ 12 w 44"/>
                <a:gd name="T43" fmla="*/ 42 h 43"/>
                <a:gd name="T44" fmla="*/ 3 w 44"/>
                <a:gd name="T45" fmla="*/ 29 h 43"/>
                <a:gd name="T46" fmla="*/ 8 w 44"/>
                <a:gd name="T47" fmla="*/ 12 h 43"/>
                <a:gd name="T48" fmla="*/ 10 w 44"/>
                <a:gd name="T49" fmla="*/ 11 h 43"/>
                <a:gd name="T50" fmla="*/ 14 w 44"/>
                <a:gd name="T51" fmla="*/ 17 h 43"/>
                <a:gd name="T52" fmla="*/ 11 w 44"/>
                <a:gd name="T53" fmla="*/ 19 h 43"/>
                <a:gd name="T54" fmla="*/ 8 w 44"/>
                <a:gd name="T55" fmla="*/ 12 h 43"/>
                <a:gd name="T56" fmla="*/ 33 w 44"/>
                <a:gd name="T57" fmla="*/ 31 h 43"/>
                <a:gd name="T58" fmla="*/ 44 w 44"/>
                <a:gd name="T59" fmla="*/ 40 h 43"/>
                <a:gd name="T60" fmla="*/ 41 w 44"/>
                <a:gd name="T61" fmla="*/ 42 h 43"/>
                <a:gd name="T62" fmla="*/ 31 w 44"/>
                <a:gd name="T63" fmla="*/ 33 h 43"/>
                <a:gd name="T64" fmla="*/ 19 w 44"/>
                <a:gd name="T65" fmla="*/ 43 h 43"/>
                <a:gd name="T66" fmla="*/ 18 w 44"/>
                <a:gd name="T67" fmla="*/ 41 h 43"/>
                <a:gd name="T68" fmla="*/ 17 w 44"/>
                <a:gd name="T69" fmla="*/ 40 h 43"/>
                <a:gd name="T70" fmla="*/ 27 w 44"/>
                <a:gd name="T71" fmla="*/ 33 h 43"/>
                <a:gd name="T72" fmla="*/ 30 w 44"/>
                <a:gd name="T73" fmla="*/ 22 h 43"/>
                <a:gd name="T74" fmla="*/ 30 w 44"/>
                <a:gd name="T75" fmla="*/ 15 h 43"/>
                <a:gd name="T76" fmla="*/ 33 w 44"/>
                <a:gd name="T77" fmla="*/ 15 h 43"/>
                <a:gd name="T78" fmla="*/ 33 w 44"/>
                <a:gd name="T79" fmla="*/ 22 h 43"/>
                <a:gd name="T80" fmla="*/ 31 w 44"/>
                <a:gd name="T81" fmla="*/ 32 h 43"/>
                <a:gd name="T82" fmla="*/ 33 w 44"/>
                <a:gd name="T83" fmla="*/ 31 h 43"/>
                <a:gd name="T84" fmla="*/ 19 w 44"/>
                <a:gd name="T85" fmla="*/ 2 h 43"/>
                <a:gd name="T86" fmla="*/ 44 w 44"/>
                <a:gd name="T87" fmla="*/ 2 h 43"/>
                <a:gd name="T88" fmla="*/ 44 w 44"/>
                <a:gd name="T89" fmla="*/ 5 h 43"/>
                <a:gd name="T90" fmla="*/ 33 w 44"/>
                <a:gd name="T91" fmla="*/ 5 h 43"/>
                <a:gd name="T92" fmla="*/ 32 w 44"/>
                <a:gd name="T93" fmla="*/ 11 h 43"/>
                <a:gd name="T94" fmla="*/ 42 w 44"/>
                <a:gd name="T95" fmla="*/ 11 h 43"/>
                <a:gd name="T96" fmla="*/ 42 w 44"/>
                <a:gd name="T97" fmla="*/ 32 h 43"/>
                <a:gd name="T98" fmla="*/ 39 w 44"/>
                <a:gd name="T99" fmla="*/ 32 h 43"/>
                <a:gd name="T100" fmla="*/ 39 w 44"/>
                <a:gd name="T101" fmla="*/ 14 h 43"/>
                <a:gd name="T102" fmla="*/ 24 w 44"/>
                <a:gd name="T103" fmla="*/ 14 h 43"/>
                <a:gd name="T104" fmla="*/ 24 w 44"/>
                <a:gd name="T105" fmla="*/ 32 h 43"/>
                <a:gd name="T106" fmla="*/ 21 w 44"/>
                <a:gd name="T107" fmla="*/ 32 h 43"/>
                <a:gd name="T108" fmla="*/ 21 w 44"/>
                <a:gd name="T109" fmla="*/ 11 h 43"/>
                <a:gd name="T110" fmla="*/ 28 w 44"/>
                <a:gd name="T111" fmla="*/ 11 h 43"/>
                <a:gd name="T112" fmla="*/ 30 w 44"/>
                <a:gd name="T113" fmla="*/ 5 h 43"/>
                <a:gd name="T114" fmla="*/ 19 w 44"/>
                <a:gd name="T115" fmla="*/ 5 h 43"/>
                <a:gd name="T116" fmla="*/ 19 w 44"/>
                <a:gd name="T11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" h="43">
                  <a:moveTo>
                    <a:pt x="13" y="0"/>
                  </a:moveTo>
                  <a:cubicBezTo>
                    <a:pt x="13" y="1"/>
                    <a:pt x="12" y="1"/>
                    <a:pt x="12" y="2"/>
                  </a:cubicBezTo>
                  <a:cubicBezTo>
                    <a:pt x="13" y="3"/>
                    <a:pt x="14" y="4"/>
                    <a:pt x="16" y="7"/>
                  </a:cubicBezTo>
                  <a:cubicBezTo>
                    <a:pt x="18" y="9"/>
                    <a:pt x="20" y="11"/>
                    <a:pt x="20" y="12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4" y="10"/>
                    <a:pt x="12" y="7"/>
                    <a:pt x="11" y="5"/>
                  </a:cubicBezTo>
                  <a:cubicBezTo>
                    <a:pt x="8" y="10"/>
                    <a:pt x="5" y="15"/>
                    <a:pt x="2" y="19"/>
                  </a:cubicBezTo>
                  <a:cubicBezTo>
                    <a:pt x="2" y="18"/>
                    <a:pt x="2" y="18"/>
                    <a:pt x="1" y="17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4" y="11"/>
                    <a:pt x="7" y="6"/>
                    <a:pt x="9" y="0"/>
                  </a:cubicBezTo>
                  <a:lnTo>
                    <a:pt x="13" y="0"/>
                  </a:lnTo>
                  <a:close/>
                  <a:moveTo>
                    <a:pt x="3" y="29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6" y="28"/>
                    <a:pt x="8" y="30"/>
                    <a:pt x="10" y="33"/>
                  </a:cubicBezTo>
                  <a:cubicBezTo>
                    <a:pt x="11" y="30"/>
                    <a:pt x="13" y="27"/>
                    <a:pt x="15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8"/>
                    <a:pt x="14" y="32"/>
                    <a:pt x="12" y="36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0" y="38"/>
                    <a:pt x="6" y="34"/>
                    <a:pt x="3" y="29"/>
                  </a:cubicBezTo>
                  <a:moveTo>
                    <a:pt x="8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2" y="14"/>
                    <a:pt x="13" y="16"/>
                    <a:pt x="14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7"/>
                    <a:pt x="9" y="15"/>
                    <a:pt x="8" y="12"/>
                  </a:cubicBezTo>
                  <a:moveTo>
                    <a:pt x="33" y="31"/>
                  </a:moveTo>
                  <a:cubicBezTo>
                    <a:pt x="38" y="35"/>
                    <a:pt x="41" y="38"/>
                    <a:pt x="44" y="40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8" y="39"/>
                    <a:pt x="34" y="36"/>
                    <a:pt x="31" y="33"/>
                  </a:cubicBezTo>
                  <a:cubicBezTo>
                    <a:pt x="29" y="36"/>
                    <a:pt x="25" y="39"/>
                    <a:pt x="19" y="43"/>
                  </a:cubicBezTo>
                  <a:cubicBezTo>
                    <a:pt x="19" y="42"/>
                    <a:pt x="19" y="42"/>
                    <a:pt x="18" y="41"/>
                  </a:cubicBezTo>
                  <a:cubicBezTo>
                    <a:pt x="18" y="40"/>
                    <a:pt x="17" y="40"/>
                    <a:pt x="17" y="40"/>
                  </a:cubicBezTo>
                  <a:cubicBezTo>
                    <a:pt x="22" y="38"/>
                    <a:pt x="25" y="35"/>
                    <a:pt x="27" y="33"/>
                  </a:cubicBezTo>
                  <a:cubicBezTo>
                    <a:pt x="29" y="30"/>
                    <a:pt x="30" y="27"/>
                    <a:pt x="30" y="2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7"/>
                    <a:pt x="32" y="30"/>
                    <a:pt x="31" y="32"/>
                  </a:cubicBezTo>
                  <a:lnTo>
                    <a:pt x="33" y="31"/>
                  </a:lnTo>
                  <a:close/>
                  <a:moveTo>
                    <a:pt x="19" y="2"/>
                  </a:moveTo>
                  <a:cubicBezTo>
                    <a:pt x="44" y="2"/>
                    <a:pt x="44" y="2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5"/>
                    <a:pt x="19" y="5"/>
                    <a:pt x="19" y="5"/>
                  </a:cubicBezTo>
                  <a:lnTo>
                    <a:pt x="19" y="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28"/>
            <p:cNvSpPr>
              <a:spLocks noEditPoints="1"/>
            </p:cNvSpPr>
            <p:nvPr/>
          </p:nvSpPr>
          <p:spPr bwMode="auto">
            <a:xfrm>
              <a:off x="3504" y="186"/>
              <a:ext cx="28" cy="26"/>
            </a:xfrm>
            <a:custGeom>
              <a:avLst/>
              <a:gdLst>
                <a:gd name="T0" fmla="*/ 31 w 44"/>
                <a:gd name="T1" fmla="*/ 21 h 40"/>
                <a:gd name="T2" fmla="*/ 34 w 44"/>
                <a:gd name="T3" fmla="*/ 21 h 40"/>
                <a:gd name="T4" fmla="*/ 34 w 44"/>
                <a:gd name="T5" fmla="*/ 25 h 40"/>
                <a:gd name="T6" fmla="*/ 44 w 44"/>
                <a:gd name="T7" fmla="*/ 25 h 40"/>
                <a:gd name="T8" fmla="*/ 44 w 44"/>
                <a:gd name="T9" fmla="*/ 28 h 40"/>
                <a:gd name="T10" fmla="*/ 34 w 44"/>
                <a:gd name="T11" fmla="*/ 28 h 40"/>
                <a:gd name="T12" fmla="*/ 34 w 44"/>
                <a:gd name="T13" fmla="*/ 34 h 40"/>
                <a:gd name="T14" fmla="*/ 28 w 44"/>
                <a:gd name="T15" fmla="*/ 39 h 40"/>
                <a:gd name="T16" fmla="*/ 22 w 44"/>
                <a:gd name="T17" fmla="*/ 40 h 40"/>
                <a:gd name="T18" fmla="*/ 21 w 44"/>
                <a:gd name="T19" fmla="*/ 38 h 40"/>
                <a:gd name="T20" fmla="*/ 21 w 44"/>
                <a:gd name="T21" fmla="*/ 36 h 40"/>
                <a:gd name="T22" fmla="*/ 27 w 44"/>
                <a:gd name="T23" fmla="*/ 36 h 40"/>
                <a:gd name="T24" fmla="*/ 31 w 44"/>
                <a:gd name="T25" fmla="*/ 33 h 40"/>
                <a:gd name="T26" fmla="*/ 31 w 44"/>
                <a:gd name="T27" fmla="*/ 28 h 40"/>
                <a:gd name="T28" fmla="*/ 0 w 44"/>
                <a:gd name="T29" fmla="*/ 28 h 40"/>
                <a:gd name="T30" fmla="*/ 0 w 44"/>
                <a:gd name="T31" fmla="*/ 25 h 40"/>
                <a:gd name="T32" fmla="*/ 31 w 44"/>
                <a:gd name="T33" fmla="*/ 25 h 40"/>
                <a:gd name="T34" fmla="*/ 31 w 44"/>
                <a:gd name="T35" fmla="*/ 21 h 40"/>
                <a:gd name="T36" fmla="*/ 37 w 44"/>
                <a:gd name="T37" fmla="*/ 12 h 40"/>
                <a:gd name="T38" fmla="*/ 9 w 44"/>
                <a:gd name="T39" fmla="*/ 12 h 40"/>
                <a:gd name="T40" fmla="*/ 9 w 44"/>
                <a:gd name="T41" fmla="*/ 14 h 40"/>
                <a:gd name="T42" fmla="*/ 12 w 44"/>
                <a:gd name="T43" fmla="*/ 17 h 40"/>
                <a:gd name="T44" fmla="*/ 35 w 44"/>
                <a:gd name="T45" fmla="*/ 17 h 40"/>
                <a:gd name="T46" fmla="*/ 39 w 44"/>
                <a:gd name="T47" fmla="*/ 14 h 40"/>
                <a:gd name="T48" fmla="*/ 39 w 44"/>
                <a:gd name="T49" fmla="*/ 13 h 40"/>
                <a:gd name="T50" fmla="*/ 40 w 44"/>
                <a:gd name="T51" fmla="*/ 10 h 40"/>
                <a:gd name="T52" fmla="*/ 43 w 44"/>
                <a:gd name="T53" fmla="*/ 11 h 40"/>
                <a:gd name="T54" fmla="*/ 43 w 44"/>
                <a:gd name="T55" fmla="*/ 13 h 40"/>
                <a:gd name="T56" fmla="*/ 42 w 44"/>
                <a:gd name="T57" fmla="*/ 16 h 40"/>
                <a:gd name="T58" fmla="*/ 35 w 44"/>
                <a:gd name="T59" fmla="*/ 20 h 40"/>
                <a:gd name="T60" fmla="*/ 11 w 44"/>
                <a:gd name="T61" fmla="*/ 20 h 40"/>
                <a:gd name="T62" fmla="*/ 5 w 44"/>
                <a:gd name="T63" fmla="*/ 14 h 40"/>
                <a:gd name="T64" fmla="*/ 5 w 44"/>
                <a:gd name="T65" fmla="*/ 0 h 40"/>
                <a:gd name="T66" fmla="*/ 37 w 44"/>
                <a:gd name="T67" fmla="*/ 0 h 40"/>
                <a:gd name="T68" fmla="*/ 37 w 44"/>
                <a:gd name="T69" fmla="*/ 12 h 40"/>
                <a:gd name="T70" fmla="*/ 8 w 44"/>
                <a:gd name="T71" fmla="*/ 30 h 40"/>
                <a:gd name="T72" fmla="*/ 11 w 44"/>
                <a:gd name="T73" fmla="*/ 28 h 40"/>
                <a:gd name="T74" fmla="*/ 16 w 44"/>
                <a:gd name="T75" fmla="*/ 32 h 40"/>
                <a:gd name="T76" fmla="*/ 18 w 44"/>
                <a:gd name="T77" fmla="*/ 34 h 40"/>
                <a:gd name="T78" fmla="*/ 15 w 44"/>
                <a:gd name="T79" fmla="*/ 36 h 40"/>
                <a:gd name="T80" fmla="*/ 8 w 44"/>
                <a:gd name="T81" fmla="*/ 30 h 40"/>
                <a:gd name="T82" fmla="*/ 9 w 44"/>
                <a:gd name="T83" fmla="*/ 9 h 40"/>
                <a:gd name="T84" fmla="*/ 33 w 44"/>
                <a:gd name="T85" fmla="*/ 9 h 40"/>
                <a:gd name="T86" fmla="*/ 33 w 44"/>
                <a:gd name="T87" fmla="*/ 3 h 40"/>
                <a:gd name="T88" fmla="*/ 9 w 44"/>
                <a:gd name="T89" fmla="*/ 3 h 40"/>
                <a:gd name="T90" fmla="*/ 9 w 44"/>
                <a:gd name="T9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" h="40">
                  <a:moveTo>
                    <a:pt x="31" y="21"/>
                  </a:moveTo>
                  <a:cubicBezTo>
                    <a:pt x="34" y="21"/>
                    <a:pt x="34" y="21"/>
                    <a:pt x="34" y="2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8"/>
                    <a:pt x="32" y="39"/>
                    <a:pt x="28" y="39"/>
                  </a:cubicBezTo>
                  <a:cubicBezTo>
                    <a:pt x="26" y="40"/>
                    <a:pt x="24" y="40"/>
                    <a:pt x="22" y="40"/>
                  </a:cubicBezTo>
                  <a:cubicBezTo>
                    <a:pt x="22" y="39"/>
                    <a:pt x="21" y="39"/>
                    <a:pt x="21" y="38"/>
                  </a:cubicBezTo>
                  <a:cubicBezTo>
                    <a:pt x="21" y="37"/>
                    <a:pt x="21" y="36"/>
                    <a:pt x="21" y="36"/>
                  </a:cubicBezTo>
                  <a:cubicBezTo>
                    <a:pt x="22" y="36"/>
                    <a:pt x="24" y="36"/>
                    <a:pt x="27" y="36"/>
                  </a:cubicBezTo>
                  <a:cubicBezTo>
                    <a:pt x="30" y="36"/>
                    <a:pt x="31" y="35"/>
                    <a:pt x="31" y="33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1" y="25"/>
                    <a:pt x="31" y="25"/>
                    <a:pt x="31" y="25"/>
                  </a:cubicBezTo>
                  <a:lnTo>
                    <a:pt x="31" y="21"/>
                  </a:lnTo>
                  <a:close/>
                  <a:moveTo>
                    <a:pt x="37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6"/>
                    <a:pt x="10" y="17"/>
                    <a:pt x="12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9" y="16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2"/>
                    <a:pt x="40" y="11"/>
                    <a:pt x="40" y="10"/>
                  </a:cubicBezTo>
                  <a:cubicBezTo>
                    <a:pt x="42" y="11"/>
                    <a:pt x="43" y="11"/>
                    <a:pt x="43" y="11"/>
                  </a:cubicBezTo>
                  <a:cubicBezTo>
                    <a:pt x="43" y="11"/>
                    <a:pt x="43" y="12"/>
                    <a:pt x="43" y="13"/>
                  </a:cubicBezTo>
                  <a:cubicBezTo>
                    <a:pt x="43" y="14"/>
                    <a:pt x="42" y="15"/>
                    <a:pt x="42" y="16"/>
                  </a:cubicBezTo>
                  <a:cubicBezTo>
                    <a:pt x="41" y="19"/>
                    <a:pt x="39" y="20"/>
                    <a:pt x="35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0"/>
                    <a:pt x="5" y="18"/>
                    <a:pt x="5" y="1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12"/>
                  </a:lnTo>
                  <a:close/>
                  <a:moveTo>
                    <a:pt x="8" y="30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4" y="30"/>
                    <a:pt x="16" y="32"/>
                  </a:cubicBezTo>
                  <a:cubicBezTo>
                    <a:pt x="17" y="33"/>
                    <a:pt x="18" y="33"/>
                    <a:pt x="18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3" y="34"/>
                    <a:pt x="11" y="32"/>
                    <a:pt x="8" y="30"/>
                  </a:cubicBezTo>
                  <a:moveTo>
                    <a:pt x="9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9" y="3"/>
                    <a:pt x="9" y="3"/>
                    <a:pt x="9" y="3"/>
                  </a:cubicBezTo>
                  <a:lnTo>
                    <a:pt x="9" y="9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Freeform 29"/>
            <p:cNvSpPr>
              <a:spLocks noEditPoints="1"/>
            </p:cNvSpPr>
            <p:nvPr/>
          </p:nvSpPr>
          <p:spPr bwMode="auto">
            <a:xfrm>
              <a:off x="3536" y="185"/>
              <a:ext cx="27" cy="27"/>
            </a:xfrm>
            <a:custGeom>
              <a:avLst/>
              <a:gdLst>
                <a:gd name="T0" fmla="*/ 37 w 43"/>
                <a:gd name="T1" fmla="*/ 3 h 42"/>
                <a:gd name="T2" fmla="*/ 40 w 43"/>
                <a:gd name="T3" fmla="*/ 5 h 42"/>
                <a:gd name="T4" fmla="*/ 31 w 43"/>
                <a:gd name="T5" fmla="*/ 14 h 42"/>
                <a:gd name="T6" fmla="*/ 43 w 43"/>
                <a:gd name="T7" fmla="*/ 14 h 42"/>
                <a:gd name="T8" fmla="*/ 43 w 43"/>
                <a:gd name="T9" fmla="*/ 17 h 42"/>
                <a:gd name="T10" fmla="*/ 27 w 43"/>
                <a:gd name="T11" fmla="*/ 17 h 42"/>
                <a:gd name="T12" fmla="*/ 19 w 43"/>
                <a:gd name="T13" fmla="*/ 21 h 42"/>
                <a:gd name="T14" fmla="*/ 36 w 43"/>
                <a:gd name="T15" fmla="*/ 21 h 42"/>
                <a:gd name="T16" fmla="*/ 36 w 43"/>
                <a:gd name="T17" fmla="*/ 42 h 42"/>
                <a:gd name="T18" fmla="*/ 33 w 43"/>
                <a:gd name="T19" fmla="*/ 42 h 42"/>
                <a:gd name="T20" fmla="*/ 33 w 43"/>
                <a:gd name="T21" fmla="*/ 40 h 42"/>
                <a:gd name="T22" fmla="*/ 12 w 43"/>
                <a:gd name="T23" fmla="*/ 40 h 42"/>
                <a:gd name="T24" fmla="*/ 12 w 43"/>
                <a:gd name="T25" fmla="*/ 42 h 42"/>
                <a:gd name="T26" fmla="*/ 9 w 43"/>
                <a:gd name="T27" fmla="*/ 42 h 42"/>
                <a:gd name="T28" fmla="*/ 9 w 43"/>
                <a:gd name="T29" fmla="*/ 26 h 42"/>
                <a:gd name="T30" fmla="*/ 1 w 43"/>
                <a:gd name="T31" fmla="*/ 30 h 42"/>
                <a:gd name="T32" fmla="*/ 0 w 43"/>
                <a:gd name="T33" fmla="*/ 26 h 42"/>
                <a:gd name="T34" fmla="*/ 21 w 43"/>
                <a:gd name="T35" fmla="*/ 17 h 42"/>
                <a:gd name="T36" fmla="*/ 1 w 43"/>
                <a:gd name="T37" fmla="*/ 17 h 42"/>
                <a:gd name="T38" fmla="*/ 1 w 43"/>
                <a:gd name="T39" fmla="*/ 14 h 42"/>
                <a:gd name="T40" fmla="*/ 18 w 43"/>
                <a:gd name="T41" fmla="*/ 14 h 42"/>
                <a:gd name="T42" fmla="*/ 18 w 43"/>
                <a:gd name="T43" fmla="*/ 8 h 42"/>
                <a:gd name="T44" fmla="*/ 5 w 43"/>
                <a:gd name="T45" fmla="*/ 8 h 42"/>
                <a:gd name="T46" fmla="*/ 5 w 43"/>
                <a:gd name="T47" fmla="*/ 5 h 42"/>
                <a:gd name="T48" fmla="*/ 18 w 43"/>
                <a:gd name="T49" fmla="*/ 5 h 42"/>
                <a:gd name="T50" fmla="*/ 18 w 43"/>
                <a:gd name="T51" fmla="*/ 0 h 42"/>
                <a:gd name="T52" fmla="*/ 21 w 43"/>
                <a:gd name="T53" fmla="*/ 0 h 42"/>
                <a:gd name="T54" fmla="*/ 21 w 43"/>
                <a:gd name="T55" fmla="*/ 5 h 42"/>
                <a:gd name="T56" fmla="*/ 32 w 43"/>
                <a:gd name="T57" fmla="*/ 5 h 42"/>
                <a:gd name="T58" fmla="*/ 32 w 43"/>
                <a:gd name="T59" fmla="*/ 8 h 42"/>
                <a:gd name="T60" fmla="*/ 21 w 43"/>
                <a:gd name="T61" fmla="*/ 8 h 42"/>
                <a:gd name="T62" fmla="*/ 21 w 43"/>
                <a:gd name="T63" fmla="*/ 14 h 42"/>
                <a:gd name="T64" fmla="*/ 26 w 43"/>
                <a:gd name="T65" fmla="*/ 14 h 42"/>
                <a:gd name="T66" fmla="*/ 37 w 43"/>
                <a:gd name="T67" fmla="*/ 3 h 42"/>
                <a:gd name="T68" fmla="*/ 33 w 43"/>
                <a:gd name="T69" fmla="*/ 24 h 42"/>
                <a:gd name="T70" fmla="*/ 13 w 43"/>
                <a:gd name="T71" fmla="*/ 24 h 42"/>
                <a:gd name="T72" fmla="*/ 13 w 43"/>
                <a:gd name="T73" fmla="*/ 25 h 42"/>
                <a:gd name="T74" fmla="*/ 12 w 43"/>
                <a:gd name="T75" fmla="*/ 25 h 42"/>
                <a:gd name="T76" fmla="*/ 12 w 43"/>
                <a:gd name="T77" fmla="*/ 29 h 42"/>
                <a:gd name="T78" fmla="*/ 33 w 43"/>
                <a:gd name="T79" fmla="*/ 29 h 42"/>
                <a:gd name="T80" fmla="*/ 33 w 43"/>
                <a:gd name="T81" fmla="*/ 24 h 42"/>
                <a:gd name="T82" fmla="*/ 12 w 43"/>
                <a:gd name="T83" fmla="*/ 37 h 42"/>
                <a:gd name="T84" fmla="*/ 33 w 43"/>
                <a:gd name="T85" fmla="*/ 37 h 42"/>
                <a:gd name="T86" fmla="*/ 33 w 43"/>
                <a:gd name="T87" fmla="*/ 32 h 42"/>
                <a:gd name="T88" fmla="*/ 12 w 43"/>
                <a:gd name="T89" fmla="*/ 32 h 42"/>
                <a:gd name="T90" fmla="*/ 12 w 43"/>
                <a:gd name="T91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" h="42">
                  <a:moveTo>
                    <a:pt x="37" y="3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37" y="8"/>
                    <a:pt x="34" y="11"/>
                    <a:pt x="31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8"/>
                    <a:pt x="22" y="20"/>
                    <a:pt x="19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7"/>
                    <a:pt x="4" y="28"/>
                    <a:pt x="1" y="30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8" y="24"/>
                    <a:pt x="15" y="20"/>
                    <a:pt x="2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30" y="11"/>
                    <a:pt x="34" y="7"/>
                    <a:pt x="37" y="3"/>
                  </a:cubicBezTo>
                  <a:moveTo>
                    <a:pt x="33" y="24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5"/>
                  </a:cubicBezTo>
                  <a:cubicBezTo>
                    <a:pt x="13" y="25"/>
                    <a:pt x="13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33" y="29"/>
                    <a:pt x="33" y="29"/>
                    <a:pt x="33" y="29"/>
                  </a:cubicBezTo>
                  <a:lnTo>
                    <a:pt x="33" y="24"/>
                  </a:lnTo>
                  <a:close/>
                  <a:moveTo>
                    <a:pt x="12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3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V="1">
            <a:off x="0" y="407778"/>
            <a:ext cx="486063" cy="269937"/>
            <a:chOff x="0" y="582168"/>
            <a:chExt cx="832251" cy="393700"/>
          </a:xfrm>
        </p:grpSpPr>
        <p:sp>
          <p:nvSpPr>
            <p:cNvPr id="3" name="平行四边形 2"/>
            <p:cNvSpPr/>
            <p:nvPr userDrawn="1"/>
          </p:nvSpPr>
          <p:spPr>
            <a:xfrm flipH="1">
              <a:off x="491067" y="582168"/>
              <a:ext cx="341184" cy="393700"/>
            </a:xfrm>
            <a:prstGeom prst="parallelogram">
              <a:avLst>
                <a:gd name="adj" fmla="val 572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" name="任意多边形: 形状 8"/>
            <p:cNvSpPr/>
            <p:nvPr userDrawn="1"/>
          </p:nvSpPr>
          <p:spPr>
            <a:xfrm flipV="1">
              <a:off x="0" y="582168"/>
              <a:ext cx="612445" cy="393700"/>
            </a:xfrm>
            <a:custGeom>
              <a:avLst/>
              <a:gdLst>
                <a:gd name="connsiteX0" fmla="*/ 0 w 612446"/>
                <a:gd name="connsiteY0" fmla="*/ 393700 h 393700"/>
                <a:gd name="connsiteX1" fmla="*/ 419377 w 612446"/>
                <a:gd name="connsiteY1" fmla="*/ 393700 h 393700"/>
                <a:gd name="connsiteX2" fmla="*/ 612446 w 612446"/>
                <a:gd name="connsiteY2" fmla="*/ 0 h 393700"/>
                <a:gd name="connsiteX3" fmla="*/ 0 w 612446"/>
                <a:gd name="connsiteY3" fmla="*/ 0 h 393700"/>
                <a:gd name="connsiteX4" fmla="*/ 0 w 612446"/>
                <a:gd name="connsiteY4" fmla="*/ 393700 h 393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2446" h="393700">
                  <a:moveTo>
                    <a:pt x="0" y="393700"/>
                  </a:moveTo>
                  <a:lnTo>
                    <a:pt x="419377" y="393700"/>
                  </a:lnTo>
                  <a:lnTo>
                    <a:pt x="612446" y="0"/>
                  </a:lnTo>
                  <a:lnTo>
                    <a:pt x="0" y="0"/>
                  </a:lnTo>
                  <a:lnTo>
                    <a:pt x="0" y="393700"/>
                  </a:lnTo>
                  <a:close/>
                </a:path>
              </a:pathLst>
            </a:custGeom>
            <a:solidFill>
              <a:srgbClr val="E600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  <a:latin typeface="Arial Black" panose="020B0A04020102020204" pitchFamily="34" charset="0"/>
              </a:endParaRPr>
            </a:p>
          </p:txBody>
        </p:sp>
      </p:grpSp>
      <p:cxnSp>
        <p:nvCxnSpPr>
          <p:cNvPr id="5" name="直接连接符 9"/>
          <p:cNvCxnSpPr/>
          <p:nvPr userDrawn="1"/>
        </p:nvCxnSpPr>
        <p:spPr>
          <a:xfrm>
            <a:off x="0" y="771346"/>
            <a:ext cx="9143390" cy="0"/>
          </a:xfrm>
          <a:prstGeom prst="line">
            <a:avLst/>
          </a:prstGeom>
          <a:ln w="12700">
            <a:gradFill flip="none" rotWithShape="1">
              <a:gsLst>
                <a:gs pos="0">
                  <a:srgbClr val="E6000C"/>
                </a:gs>
                <a:gs pos="35000">
                  <a:srgbClr val="E6000C"/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65" y="314147"/>
            <a:ext cx="8144935" cy="457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337229" y="380784"/>
            <a:ext cx="67509" cy="323925"/>
          </a:xfrm>
          <a:prstGeom prst="rect">
            <a:avLst/>
          </a:prstGeom>
          <a:solidFill>
            <a:srgbClr val="E60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65" y="314147"/>
            <a:ext cx="8144935" cy="4572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337229" y="380784"/>
            <a:ext cx="67509" cy="323925"/>
          </a:xfrm>
          <a:prstGeom prst="rect">
            <a:avLst/>
          </a:prstGeom>
          <a:solidFill>
            <a:srgbClr val="E6000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latin typeface="Arial Black" panose="020B0A04020102020204" pitchFamily="34" charset="0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994D419C-ECD3-4E8C-84A4-0F85777D6651}" type="datetimeFigureOut">
              <a: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/>
          <a:lstStyle/>
          <a:p>
            <a:fld id="{EC3C9FAA-0D34-46FD-9C0E-A52CC38DE9FD}" type="slidenum">
              <a:rPr lang="zh-CN" altLang="en-US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23851" y="96133"/>
            <a:ext cx="7757002" cy="457200"/>
          </a:xfrm>
        </p:spPr>
        <p:txBody>
          <a:bodyPr/>
          <a:lstStyle>
            <a:lvl1pPr>
              <a:defRPr sz="21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978" y="290339"/>
            <a:ext cx="7886700" cy="401931"/>
          </a:xfrm>
        </p:spPr>
        <p:txBody>
          <a:bodyPr anchor="t">
            <a:normAutofit/>
          </a:bodyPr>
          <a:lstStyle>
            <a:lvl1pPr>
              <a:defRPr sz="2400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内容占位符 2"/>
          <p:cNvSpPr>
            <a:spLocks noGrp="1"/>
          </p:cNvSpPr>
          <p:nvPr>
            <p:ph orient="vert" sz="quarter" idx="10"/>
          </p:nvPr>
        </p:nvSpPr>
        <p:spPr>
          <a:xfrm>
            <a:off x="2030849" y="632384"/>
            <a:ext cx="5779294" cy="351591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"/>
            <a:ext cx="9144000" cy="25076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lIns="91417" tIns="45708" rIns="91417" bIns="45708"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zh-CN" altLang="en-US" sz="1425" b="1" kern="0" dirty="0">
              <a:solidFill>
                <a:srgbClr val="000000"/>
              </a:solidFill>
              <a:latin typeface="Verdana" panose="020B0604030504040204" pitchFamily="34" charset="0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sp>
        <p:nvSpPr>
          <p:cNvPr id="2" name="圆角矩形 1"/>
          <p:cNvSpPr/>
          <p:nvPr userDrawn="1"/>
        </p:nvSpPr>
        <p:spPr>
          <a:xfrm>
            <a:off x="3700063" y="2878934"/>
            <a:ext cx="1743873" cy="321468"/>
          </a:xfrm>
          <a:prstGeom prst="roundRect">
            <a:avLst>
              <a:gd name="adj" fmla="val 50000"/>
            </a:avLst>
          </a:prstGeom>
          <a:solidFill>
            <a:srgbClr val="E60012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50" b="1" ker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701207" y="2842697"/>
            <a:ext cx="1741585" cy="357766"/>
          </a:xfrm>
          <a:prstGeom prst="rect">
            <a:avLst/>
          </a:prstGeom>
        </p:spPr>
        <p:txBody>
          <a:bodyPr wrap="none" lIns="91417" tIns="45708" rIns="91417" bIns="45708">
            <a:spAutoFit/>
          </a:bodyPr>
          <a:lstStyle/>
          <a:p>
            <a:pPr algn="ctr"/>
            <a:r>
              <a:rPr lang="en-US" altLang="zh-CN" sz="1725" dirty="0">
                <a:solidFill>
                  <a:srgbClr val="FFFFFF">
                    <a:lumMod val="95000"/>
                  </a:srgbClr>
                </a:solidFill>
                <a:latin typeface="Verdana" panose="020B0604030504040204" pitchFamily="34" charset="0"/>
                <a:ea typeface="微软雅黑" panose="020B0503020204020204" pitchFamily="34" charset="-122"/>
                <a:sym typeface="Verdana" panose="020B0604030504040204" pitchFamily="34" charset="0"/>
              </a:rPr>
              <a:t>www.h3c.com</a:t>
            </a:r>
            <a:endParaRPr lang="zh-CN" altLang="en-US" sz="1725" dirty="0">
              <a:solidFill>
                <a:srgbClr val="FFFFFF">
                  <a:lumMod val="95000"/>
                </a:srgbClr>
              </a:solidFill>
              <a:latin typeface="Verdana" panose="020B0604030504040204" pitchFamily="34" charset="0"/>
              <a:ea typeface="微软雅黑" panose="020B0503020204020204" pitchFamily="34" charset="-122"/>
              <a:sym typeface="Verdana" panose="020B060403050404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38" y="1446049"/>
            <a:ext cx="2484662" cy="11688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绝密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450962" y="1234923"/>
            <a:ext cx="190557" cy="2821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686201" y="1215698"/>
            <a:ext cx="568055" cy="3220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295486" y="1217087"/>
            <a:ext cx="279214" cy="3161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614198" y="1230817"/>
            <a:ext cx="327652" cy="3082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bk object 21"/>
          <p:cNvSpPr/>
          <p:nvPr/>
        </p:nvSpPr>
        <p:spPr>
          <a:xfrm>
            <a:off x="1998869" y="1231157"/>
            <a:ext cx="247290" cy="304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270" b="0" i="0">
                <a:solidFill>
                  <a:srgbClr val="231815"/>
                </a:solidFill>
                <a:latin typeface="Adobe 黑体 Std R"/>
                <a:cs typeface="Adobe 黑体 Std R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4"/>
            <a:ext cx="2926080" cy="257174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4"/>
            <a:ext cx="2103120" cy="257174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4"/>
            <a:ext cx="2103120" cy="257174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 userDrawn="1"/>
        </p:nvSpPr>
        <p:spPr>
          <a:xfrm>
            <a:off x="0" y="4809914"/>
            <a:ext cx="9144000" cy="333587"/>
          </a:xfrm>
          <a:custGeom>
            <a:avLst/>
            <a:gdLst>
              <a:gd name="connsiteX0" fmla="*/ 12192000 w 12192000"/>
              <a:gd name="connsiteY0" fmla="*/ 0 h 689154"/>
              <a:gd name="connsiteX1" fmla="*/ 12192000 w 12192000"/>
              <a:gd name="connsiteY1" fmla="*/ 689154 h 689154"/>
              <a:gd name="connsiteX2" fmla="*/ 0 w 12192000"/>
              <a:gd name="connsiteY2" fmla="*/ 689154 h 689154"/>
              <a:gd name="connsiteX3" fmla="*/ 0 w 12192000"/>
              <a:gd name="connsiteY3" fmla="*/ 0 h 689154"/>
              <a:gd name="connsiteX4" fmla="*/ 253525 w 12192000"/>
              <a:gd name="connsiteY4" fmla="*/ 72571 h 689154"/>
              <a:gd name="connsiteX5" fmla="*/ 6096000 w 12192000"/>
              <a:gd name="connsiteY5" fmla="*/ 416681 h 689154"/>
              <a:gd name="connsiteX6" fmla="*/ 11938475 w 12192000"/>
              <a:gd name="connsiteY6" fmla="*/ 72571 h 689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9154">
                <a:moveTo>
                  <a:pt x="12192000" y="0"/>
                </a:moveTo>
                <a:lnTo>
                  <a:pt x="12192000" y="689154"/>
                </a:lnTo>
                <a:lnTo>
                  <a:pt x="0" y="689154"/>
                </a:lnTo>
                <a:lnTo>
                  <a:pt x="0" y="0"/>
                </a:lnTo>
                <a:lnTo>
                  <a:pt x="253525" y="72571"/>
                </a:lnTo>
                <a:cubicBezTo>
                  <a:pt x="1216105" y="274790"/>
                  <a:pt x="3469570" y="416681"/>
                  <a:pt x="6096000" y="416681"/>
                </a:cubicBezTo>
                <a:cubicBezTo>
                  <a:pt x="8722430" y="416681"/>
                  <a:pt x="10975895" y="274790"/>
                  <a:pt x="11938475" y="72571"/>
                </a:cubicBezTo>
                <a:close/>
              </a:path>
            </a:pathLst>
          </a:custGeom>
          <a:solidFill>
            <a:srgbClr val="B406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00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180109" y="445291"/>
            <a:ext cx="1503219" cy="37235"/>
            <a:chOff x="249381" y="520195"/>
            <a:chExt cx="918803" cy="31029"/>
          </a:xfrm>
        </p:grpSpPr>
        <p:sp>
          <p:nvSpPr>
            <p:cNvPr id="9" name="矩形 8"/>
            <p:cNvSpPr/>
            <p:nvPr/>
          </p:nvSpPr>
          <p:spPr>
            <a:xfrm>
              <a:off x="249381" y="520195"/>
              <a:ext cx="544946" cy="3102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/>
            </a:p>
          </p:txBody>
        </p:sp>
        <p:cxnSp>
          <p:nvCxnSpPr>
            <p:cNvPr id="10" name="直接连接符 9"/>
            <p:cNvCxnSpPr>
              <a:stCxn id="9" idx="3"/>
            </p:cNvCxnSpPr>
            <p:nvPr/>
          </p:nvCxnSpPr>
          <p:spPr>
            <a:xfrm flipV="1">
              <a:off x="794327" y="535709"/>
              <a:ext cx="373857" cy="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screen">
            <a:clrChange>
              <a:clrFrom>
                <a:srgbClr val="FFFEFD"/>
              </a:clrFrom>
              <a:clrTo>
                <a:srgbClr val="FF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54162" y="-1"/>
            <a:ext cx="1039913" cy="48937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绝密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" name="Group 18"/>
          <p:cNvGrpSpPr>
            <a:grpSpLocks noChangeAspect="1"/>
          </p:cNvGrpSpPr>
          <p:nvPr userDrawn="1"/>
        </p:nvGrpSpPr>
        <p:grpSpPr bwMode="auto">
          <a:xfrm>
            <a:off x="8174717" y="193763"/>
            <a:ext cx="795568" cy="342229"/>
            <a:chOff x="3247" y="77"/>
            <a:chExt cx="316" cy="136"/>
          </a:xfrm>
        </p:grpSpPr>
        <p:sp>
          <p:nvSpPr>
            <p:cNvPr id="4" name="Freeform 19"/>
            <p:cNvSpPr>
              <a:spLocks noEditPoints="1"/>
            </p:cNvSpPr>
            <p:nvPr/>
          </p:nvSpPr>
          <p:spPr bwMode="auto">
            <a:xfrm>
              <a:off x="3247" y="77"/>
              <a:ext cx="316" cy="81"/>
            </a:xfrm>
            <a:custGeom>
              <a:avLst/>
              <a:gdLst>
                <a:gd name="T0" fmla="*/ 117 w 501"/>
                <a:gd name="T1" fmla="*/ 0 h 127"/>
                <a:gd name="T2" fmla="*/ 117 w 501"/>
                <a:gd name="T3" fmla="*/ 53 h 127"/>
                <a:gd name="T4" fmla="*/ 43 w 501"/>
                <a:gd name="T5" fmla="*/ 53 h 127"/>
                <a:gd name="T6" fmla="*/ 43 w 501"/>
                <a:gd name="T7" fmla="*/ 0 h 127"/>
                <a:gd name="T8" fmla="*/ 0 w 501"/>
                <a:gd name="T9" fmla="*/ 0 h 127"/>
                <a:gd name="T10" fmla="*/ 0 w 501"/>
                <a:gd name="T11" fmla="*/ 127 h 127"/>
                <a:gd name="T12" fmla="*/ 43 w 501"/>
                <a:gd name="T13" fmla="*/ 127 h 127"/>
                <a:gd name="T14" fmla="*/ 43 w 501"/>
                <a:gd name="T15" fmla="*/ 68 h 127"/>
                <a:gd name="T16" fmla="*/ 117 w 501"/>
                <a:gd name="T17" fmla="*/ 68 h 127"/>
                <a:gd name="T18" fmla="*/ 117 w 501"/>
                <a:gd name="T19" fmla="*/ 127 h 127"/>
                <a:gd name="T20" fmla="*/ 160 w 501"/>
                <a:gd name="T21" fmla="*/ 127 h 127"/>
                <a:gd name="T22" fmla="*/ 160 w 501"/>
                <a:gd name="T23" fmla="*/ 0 h 127"/>
                <a:gd name="T24" fmla="*/ 117 w 501"/>
                <a:gd name="T25" fmla="*/ 0 h 127"/>
                <a:gd name="T26" fmla="*/ 177 w 501"/>
                <a:gd name="T27" fmla="*/ 2 h 127"/>
                <a:gd name="T28" fmla="*/ 177 w 501"/>
                <a:gd name="T29" fmla="*/ 19 h 127"/>
                <a:gd name="T30" fmla="*/ 233 w 501"/>
                <a:gd name="T31" fmla="*/ 15 h 127"/>
                <a:gd name="T32" fmla="*/ 268 w 501"/>
                <a:gd name="T33" fmla="*/ 19 h 127"/>
                <a:gd name="T34" fmla="*/ 275 w 501"/>
                <a:gd name="T35" fmla="*/ 31 h 127"/>
                <a:gd name="T36" fmla="*/ 270 w 501"/>
                <a:gd name="T37" fmla="*/ 44 h 127"/>
                <a:gd name="T38" fmla="*/ 253 w 501"/>
                <a:gd name="T39" fmla="*/ 51 h 127"/>
                <a:gd name="T40" fmla="*/ 218 w 501"/>
                <a:gd name="T41" fmla="*/ 52 h 127"/>
                <a:gd name="T42" fmla="*/ 192 w 501"/>
                <a:gd name="T43" fmla="*/ 53 h 127"/>
                <a:gd name="T44" fmla="*/ 192 w 501"/>
                <a:gd name="T45" fmla="*/ 67 h 127"/>
                <a:gd name="T46" fmla="*/ 220 w 501"/>
                <a:gd name="T47" fmla="*/ 67 h 127"/>
                <a:gd name="T48" fmla="*/ 258 w 501"/>
                <a:gd name="T49" fmla="*/ 70 h 127"/>
                <a:gd name="T50" fmla="*/ 276 w 501"/>
                <a:gd name="T51" fmla="*/ 78 h 127"/>
                <a:gd name="T52" fmla="*/ 281 w 501"/>
                <a:gd name="T53" fmla="*/ 91 h 127"/>
                <a:gd name="T54" fmla="*/ 269 w 501"/>
                <a:gd name="T55" fmla="*/ 107 h 127"/>
                <a:gd name="T56" fmla="*/ 233 w 501"/>
                <a:gd name="T57" fmla="*/ 111 h 127"/>
                <a:gd name="T58" fmla="*/ 175 w 501"/>
                <a:gd name="T59" fmla="*/ 107 h 127"/>
                <a:gd name="T60" fmla="*/ 175 w 501"/>
                <a:gd name="T61" fmla="*/ 124 h 127"/>
                <a:gd name="T62" fmla="*/ 235 w 501"/>
                <a:gd name="T63" fmla="*/ 127 h 127"/>
                <a:gd name="T64" fmla="*/ 310 w 501"/>
                <a:gd name="T65" fmla="*/ 117 h 127"/>
                <a:gd name="T66" fmla="*/ 327 w 501"/>
                <a:gd name="T67" fmla="*/ 91 h 127"/>
                <a:gd name="T68" fmla="*/ 324 w 501"/>
                <a:gd name="T69" fmla="*/ 75 h 127"/>
                <a:gd name="T70" fmla="*/ 309 w 501"/>
                <a:gd name="T71" fmla="*/ 65 h 127"/>
                <a:gd name="T72" fmla="*/ 283 w 501"/>
                <a:gd name="T73" fmla="*/ 59 h 127"/>
                <a:gd name="T74" fmla="*/ 311 w 501"/>
                <a:gd name="T75" fmla="*/ 48 h 127"/>
                <a:gd name="T76" fmla="*/ 322 w 501"/>
                <a:gd name="T77" fmla="*/ 29 h 127"/>
                <a:gd name="T78" fmla="*/ 306 w 501"/>
                <a:gd name="T79" fmla="*/ 8 h 127"/>
                <a:gd name="T80" fmla="*/ 239 w 501"/>
                <a:gd name="T81" fmla="*/ 0 h 127"/>
                <a:gd name="T82" fmla="*/ 177 w 501"/>
                <a:gd name="T83" fmla="*/ 2 h 127"/>
                <a:gd name="T84" fmla="*/ 360 w 501"/>
                <a:gd name="T85" fmla="*/ 16 h 127"/>
                <a:gd name="T86" fmla="*/ 338 w 501"/>
                <a:gd name="T87" fmla="*/ 63 h 127"/>
                <a:gd name="T88" fmla="*/ 361 w 501"/>
                <a:gd name="T89" fmla="*/ 110 h 127"/>
                <a:gd name="T90" fmla="*/ 451 w 501"/>
                <a:gd name="T91" fmla="*/ 127 h 127"/>
                <a:gd name="T92" fmla="*/ 501 w 501"/>
                <a:gd name="T93" fmla="*/ 124 h 127"/>
                <a:gd name="T94" fmla="*/ 501 w 501"/>
                <a:gd name="T95" fmla="*/ 105 h 127"/>
                <a:gd name="T96" fmla="*/ 458 w 501"/>
                <a:gd name="T97" fmla="*/ 109 h 127"/>
                <a:gd name="T98" fmla="*/ 406 w 501"/>
                <a:gd name="T99" fmla="*/ 99 h 127"/>
                <a:gd name="T100" fmla="*/ 389 w 501"/>
                <a:gd name="T101" fmla="*/ 63 h 127"/>
                <a:gd name="T102" fmla="*/ 402 w 501"/>
                <a:gd name="T103" fmla="*/ 30 h 127"/>
                <a:gd name="T104" fmla="*/ 456 w 501"/>
                <a:gd name="T105" fmla="*/ 17 h 127"/>
                <a:gd name="T106" fmla="*/ 501 w 501"/>
                <a:gd name="T107" fmla="*/ 21 h 127"/>
                <a:gd name="T108" fmla="*/ 501 w 501"/>
                <a:gd name="T109" fmla="*/ 2 h 127"/>
                <a:gd name="T110" fmla="*/ 448 w 501"/>
                <a:gd name="T111" fmla="*/ 0 h 127"/>
                <a:gd name="T112" fmla="*/ 360 w 501"/>
                <a:gd name="T113" fmla="*/ 1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01" h="127">
                  <a:moveTo>
                    <a:pt x="117" y="0"/>
                  </a:moveTo>
                  <a:cubicBezTo>
                    <a:pt x="117" y="53"/>
                    <a:pt x="117" y="53"/>
                    <a:pt x="117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3" y="68"/>
                    <a:pt x="43" y="68"/>
                    <a:pt x="43" y="68"/>
                  </a:cubicBezTo>
                  <a:cubicBezTo>
                    <a:pt x="117" y="68"/>
                    <a:pt x="117" y="68"/>
                    <a:pt x="117" y="6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60" y="127"/>
                    <a:pt x="160" y="127"/>
                    <a:pt x="160" y="127"/>
                  </a:cubicBezTo>
                  <a:cubicBezTo>
                    <a:pt x="160" y="0"/>
                    <a:pt x="160" y="0"/>
                    <a:pt x="160" y="0"/>
                  </a:cubicBezTo>
                  <a:lnTo>
                    <a:pt x="117" y="0"/>
                  </a:lnTo>
                  <a:close/>
                  <a:moveTo>
                    <a:pt x="177" y="2"/>
                  </a:moveTo>
                  <a:cubicBezTo>
                    <a:pt x="177" y="19"/>
                    <a:pt x="177" y="19"/>
                    <a:pt x="177" y="19"/>
                  </a:cubicBezTo>
                  <a:cubicBezTo>
                    <a:pt x="195" y="17"/>
                    <a:pt x="218" y="15"/>
                    <a:pt x="233" y="15"/>
                  </a:cubicBezTo>
                  <a:cubicBezTo>
                    <a:pt x="246" y="15"/>
                    <a:pt x="262" y="16"/>
                    <a:pt x="268" y="19"/>
                  </a:cubicBezTo>
                  <a:cubicBezTo>
                    <a:pt x="274" y="22"/>
                    <a:pt x="275" y="27"/>
                    <a:pt x="275" y="31"/>
                  </a:cubicBezTo>
                  <a:cubicBezTo>
                    <a:pt x="275" y="35"/>
                    <a:pt x="274" y="41"/>
                    <a:pt x="270" y="44"/>
                  </a:cubicBezTo>
                  <a:cubicBezTo>
                    <a:pt x="266" y="47"/>
                    <a:pt x="260" y="50"/>
                    <a:pt x="253" y="51"/>
                  </a:cubicBezTo>
                  <a:cubicBezTo>
                    <a:pt x="246" y="52"/>
                    <a:pt x="234" y="52"/>
                    <a:pt x="218" y="52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37" y="67"/>
                    <a:pt x="250" y="68"/>
                    <a:pt x="258" y="70"/>
                  </a:cubicBezTo>
                  <a:cubicBezTo>
                    <a:pt x="267" y="72"/>
                    <a:pt x="272" y="74"/>
                    <a:pt x="276" y="78"/>
                  </a:cubicBezTo>
                  <a:cubicBezTo>
                    <a:pt x="280" y="81"/>
                    <a:pt x="281" y="87"/>
                    <a:pt x="281" y="91"/>
                  </a:cubicBezTo>
                  <a:cubicBezTo>
                    <a:pt x="281" y="97"/>
                    <a:pt x="277" y="103"/>
                    <a:pt x="269" y="107"/>
                  </a:cubicBezTo>
                  <a:cubicBezTo>
                    <a:pt x="262" y="110"/>
                    <a:pt x="246" y="112"/>
                    <a:pt x="233" y="111"/>
                  </a:cubicBezTo>
                  <a:cubicBezTo>
                    <a:pt x="214" y="111"/>
                    <a:pt x="194" y="109"/>
                    <a:pt x="175" y="107"/>
                  </a:cubicBezTo>
                  <a:cubicBezTo>
                    <a:pt x="175" y="124"/>
                    <a:pt x="175" y="124"/>
                    <a:pt x="175" y="124"/>
                  </a:cubicBezTo>
                  <a:cubicBezTo>
                    <a:pt x="195" y="125"/>
                    <a:pt x="227" y="127"/>
                    <a:pt x="235" y="127"/>
                  </a:cubicBezTo>
                  <a:cubicBezTo>
                    <a:pt x="263" y="127"/>
                    <a:pt x="295" y="125"/>
                    <a:pt x="310" y="117"/>
                  </a:cubicBezTo>
                  <a:cubicBezTo>
                    <a:pt x="324" y="110"/>
                    <a:pt x="327" y="96"/>
                    <a:pt x="327" y="91"/>
                  </a:cubicBezTo>
                  <a:cubicBezTo>
                    <a:pt x="327" y="86"/>
                    <a:pt x="327" y="80"/>
                    <a:pt x="324" y="75"/>
                  </a:cubicBezTo>
                  <a:cubicBezTo>
                    <a:pt x="320" y="71"/>
                    <a:pt x="316" y="68"/>
                    <a:pt x="309" y="65"/>
                  </a:cubicBezTo>
                  <a:cubicBezTo>
                    <a:pt x="301" y="62"/>
                    <a:pt x="297" y="61"/>
                    <a:pt x="283" y="59"/>
                  </a:cubicBezTo>
                  <a:cubicBezTo>
                    <a:pt x="299" y="55"/>
                    <a:pt x="303" y="53"/>
                    <a:pt x="311" y="48"/>
                  </a:cubicBezTo>
                  <a:cubicBezTo>
                    <a:pt x="319" y="43"/>
                    <a:pt x="322" y="36"/>
                    <a:pt x="322" y="29"/>
                  </a:cubicBezTo>
                  <a:cubicBezTo>
                    <a:pt x="322" y="20"/>
                    <a:pt x="318" y="13"/>
                    <a:pt x="306" y="8"/>
                  </a:cubicBezTo>
                  <a:cubicBezTo>
                    <a:pt x="294" y="2"/>
                    <a:pt x="261" y="0"/>
                    <a:pt x="239" y="0"/>
                  </a:cubicBezTo>
                  <a:cubicBezTo>
                    <a:pt x="226" y="0"/>
                    <a:pt x="199" y="1"/>
                    <a:pt x="177" y="2"/>
                  </a:cubicBezTo>
                  <a:moveTo>
                    <a:pt x="360" y="16"/>
                  </a:moveTo>
                  <a:cubicBezTo>
                    <a:pt x="344" y="28"/>
                    <a:pt x="338" y="45"/>
                    <a:pt x="338" y="63"/>
                  </a:cubicBezTo>
                  <a:cubicBezTo>
                    <a:pt x="338" y="82"/>
                    <a:pt x="345" y="98"/>
                    <a:pt x="361" y="110"/>
                  </a:cubicBezTo>
                  <a:cubicBezTo>
                    <a:pt x="378" y="122"/>
                    <a:pt x="416" y="127"/>
                    <a:pt x="451" y="127"/>
                  </a:cubicBezTo>
                  <a:cubicBezTo>
                    <a:pt x="467" y="127"/>
                    <a:pt x="485" y="125"/>
                    <a:pt x="501" y="124"/>
                  </a:cubicBezTo>
                  <a:cubicBezTo>
                    <a:pt x="501" y="105"/>
                    <a:pt x="501" y="105"/>
                    <a:pt x="501" y="105"/>
                  </a:cubicBezTo>
                  <a:cubicBezTo>
                    <a:pt x="483" y="108"/>
                    <a:pt x="477" y="108"/>
                    <a:pt x="458" y="109"/>
                  </a:cubicBezTo>
                  <a:cubicBezTo>
                    <a:pt x="438" y="110"/>
                    <a:pt x="420" y="107"/>
                    <a:pt x="406" y="99"/>
                  </a:cubicBezTo>
                  <a:cubicBezTo>
                    <a:pt x="394" y="91"/>
                    <a:pt x="389" y="82"/>
                    <a:pt x="389" y="63"/>
                  </a:cubicBezTo>
                  <a:cubicBezTo>
                    <a:pt x="389" y="50"/>
                    <a:pt x="391" y="38"/>
                    <a:pt x="402" y="30"/>
                  </a:cubicBezTo>
                  <a:cubicBezTo>
                    <a:pt x="416" y="19"/>
                    <a:pt x="434" y="17"/>
                    <a:pt x="456" y="17"/>
                  </a:cubicBezTo>
                  <a:cubicBezTo>
                    <a:pt x="470" y="17"/>
                    <a:pt x="482" y="18"/>
                    <a:pt x="501" y="21"/>
                  </a:cubicBezTo>
                  <a:cubicBezTo>
                    <a:pt x="501" y="2"/>
                    <a:pt x="501" y="2"/>
                    <a:pt x="501" y="2"/>
                  </a:cubicBezTo>
                  <a:cubicBezTo>
                    <a:pt x="483" y="1"/>
                    <a:pt x="473" y="0"/>
                    <a:pt x="448" y="0"/>
                  </a:cubicBezTo>
                  <a:cubicBezTo>
                    <a:pt x="413" y="0"/>
                    <a:pt x="377" y="4"/>
                    <a:pt x="360" y="16"/>
                  </a:cubicBezTo>
                </a:path>
              </a:pathLst>
            </a:custGeom>
            <a:solidFill>
              <a:srgbClr val="E000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" name="Freeform 20"/>
            <p:cNvSpPr>
              <a:spLocks noEditPoints="1"/>
            </p:cNvSpPr>
            <p:nvPr/>
          </p:nvSpPr>
          <p:spPr bwMode="auto">
            <a:xfrm>
              <a:off x="3247" y="185"/>
              <a:ext cx="28" cy="28"/>
            </a:xfrm>
            <a:custGeom>
              <a:avLst/>
              <a:gdLst>
                <a:gd name="T0" fmla="*/ 7 w 44"/>
                <a:gd name="T1" fmla="*/ 25 h 43"/>
                <a:gd name="T2" fmla="*/ 9 w 44"/>
                <a:gd name="T3" fmla="*/ 22 h 43"/>
                <a:gd name="T4" fmla="*/ 11 w 44"/>
                <a:gd name="T5" fmla="*/ 25 h 43"/>
                <a:gd name="T6" fmla="*/ 17 w 44"/>
                <a:gd name="T7" fmla="*/ 35 h 43"/>
                <a:gd name="T8" fmla="*/ 22 w 44"/>
                <a:gd name="T9" fmla="*/ 37 h 43"/>
                <a:gd name="T10" fmla="*/ 17 w 44"/>
                <a:gd name="T11" fmla="*/ 38 h 43"/>
                <a:gd name="T12" fmla="*/ 2 w 44"/>
                <a:gd name="T13" fmla="*/ 42 h 43"/>
                <a:gd name="T14" fmla="*/ 0 w 44"/>
                <a:gd name="T15" fmla="*/ 39 h 43"/>
                <a:gd name="T16" fmla="*/ 4 w 44"/>
                <a:gd name="T17" fmla="*/ 32 h 43"/>
                <a:gd name="T18" fmla="*/ 6 w 44"/>
                <a:gd name="T19" fmla="*/ 28 h 43"/>
                <a:gd name="T20" fmla="*/ 1 w 44"/>
                <a:gd name="T21" fmla="*/ 25 h 43"/>
                <a:gd name="T22" fmla="*/ 15 w 44"/>
                <a:gd name="T23" fmla="*/ 0 h 43"/>
                <a:gd name="T24" fmla="*/ 24 w 44"/>
                <a:gd name="T25" fmla="*/ 10 h 43"/>
                <a:gd name="T26" fmla="*/ 15 w 44"/>
                <a:gd name="T27" fmla="*/ 13 h 43"/>
                <a:gd name="T28" fmla="*/ 16 w 44"/>
                <a:gd name="T29" fmla="*/ 15 h 43"/>
                <a:gd name="T30" fmla="*/ 21 w 44"/>
                <a:gd name="T31" fmla="*/ 22 h 43"/>
                <a:gd name="T32" fmla="*/ 15 w 44"/>
                <a:gd name="T33" fmla="*/ 17 h 43"/>
                <a:gd name="T34" fmla="*/ 12 w 44"/>
                <a:gd name="T35" fmla="*/ 21 h 43"/>
                <a:gd name="T36" fmla="*/ 2 w 44"/>
                <a:gd name="T37" fmla="*/ 23 h 43"/>
                <a:gd name="T38" fmla="*/ 11 w 44"/>
                <a:gd name="T39" fmla="*/ 13 h 43"/>
                <a:gd name="T40" fmla="*/ 1 w 44"/>
                <a:gd name="T41" fmla="*/ 10 h 43"/>
                <a:gd name="T42" fmla="*/ 12 w 44"/>
                <a:gd name="T43" fmla="*/ 0 h 43"/>
                <a:gd name="T44" fmla="*/ 4 w 44"/>
                <a:gd name="T45" fmla="*/ 2 h 43"/>
                <a:gd name="T46" fmla="*/ 7 w 44"/>
                <a:gd name="T47" fmla="*/ 8 h 43"/>
                <a:gd name="T48" fmla="*/ 7 w 44"/>
                <a:gd name="T49" fmla="*/ 31 h 43"/>
                <a:gd name="T50" fmla="*/ 18 w 44"/>
                <a:gd name="T51" fmla="*/ 28 h 43"/>
                <a:gd name="T52" fmla="*/ 8 w 44"/>
                <a:gd name="T53" fmla="*/ 29 h 43"/>
                <a:gd name="T54" fmla="*/ 22 w 44"/>
                <a:gd name="T55" fmla="*/ 2 h 43"/>
                <a:gd name="T56" fmla="*/ 18 w 44"/>
                <a:gd name="T57" fmla="*/ 9 h 43"/>
                <a:gd name="T58" fmla="*/ 22 w 44"/>
                <a:gd name="T59" fmla="*/ 2 h 43"/>
                <a:gd name="T60" fmla="*/ 33 w 44"/>
                <a:gd name="T61" fmla="*/ 0 h 43"/>
                <a:gd name="T62" fmla="*/ 44 w 44"/>
                <a:gd name="T63" fmla="*/ 8 h 43"/>
                <a:gd name="T64" fmla="*/ 41 w 44"/>
                <a:gd name="T65" fmla="*/ 11 h 43"/>
                <a:gd name="T66" fmla="*/ 44 w 44"/>
                <a:gd name="T67" fmla="*/ 39 h 43"/>
                <a:gd name="T68" fmla="*/ 33 w 44"/>
                <a:gd name="T69" fmla="*/ 34 h 43"/>
                <a:gd name="T70" fmla="*/ 23 w 44"/>
                <a:gd name="T71" fmla="*/ 42 h 43"/>
                <a:gd name="T72" fmla="*/ 31 w 44"/>
                <a:gd name="T73" fmla="*/ 31 h 43"/>
                <a:gd name="T74" fmla="*/ 24 w 44"/>
                <a:gd name="T75" fmla="*/ 21 h 43"/>
                <a:gd name="T76" fmla="*/ 22 w 44"/>
                <a:gd name="T77" fmla="*/ 18 h 43"/>
                <a:gd name="T78" fmla="*/ 33 w 44"/>
                <a:gd name="T79" fmla="*/ 28 h 43"/>
                <a:gd name="T80" fmla="*/ 29 w 44"/>
                <a:gd name="T81" fmla="*/ 11 h 43"/>
                <a:gd name="T82" fmla="*/ 33 w 44"/>
                <a:gd name="T83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4" h="43">
                  <a:moveTo>
                    <a:pt x="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22" y="29"/>
                    <a:pt x="20" y="33"/>
                    <a:pt x="17" y="35"/>
                  </a:cubicBezTo>
                  <a:cubicBezTo>
                    <a:pt x="17" y="35"/>
                    <a:pt x="18" y="36"/>
                    <a:pt x="18" y="36"/>
                  </a:cubicBezTo>
                  <a:cubicBezTo>
                    <a:pt x="20" y="37"/>
                    <a:pt x="21" y="37"/>
                    <a:pt x="22" y="37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19" y="40"/>
                    <a:pt x="18" y="39"/>
                    <a:pt x="17" y="38"/>
                  </a:cubicBezTo>
                  <a:cubicBezTo>
                    <a:pt x="16" y="38"/>
                    <a:pt x="15" y="37"/>
                    <a:pt x="14" y="37"/>
                  </a:cubicBezTo>
                  <a:cubicBezTo>
                    <a:pt x="11" y="39"/>
                    <a:pt x="6" y="41"/>
                    <a:pt x="2" y="42"/>
                  </a:cubicBezTo>
                  <a:cubicBezTo>
                    <a:pt x="2" y="42"/>
                    <a:pt x="1" y="41"/>
                    <a:pt x="1" y="40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4" y="38"/>
                    <a:pt x="8" y="37"/>
                    <a:pt x="11" y="36"/>
                  </a:cubicBezTo>
                  <a:cubicBezTo>
                    <a:pt x="9" y="35"/>
                    <a:pt x="7" y="34"/>
                    <a:pt x="4" y="32"/>
                  </a:cubicBezTo>
                  <a:cubicBezTo>
                    <a:pt x="6" y="33"/>
                    <a:pt x="6" y="33"/>
                    <a:pt x="3" y="32"/>
                  </a:cubicBezTo>
                  <a:cubicBezTo>
                    <a:pt x="4" y="31"/>
                    <a:pt x="5" y="29"/>
                    <a:pt x="6" y="28"/>
                  </a:cubicBezTo>
                  <a:cubicBezTo>
                    <a:pt x="1" y="28"/>
                    <a:pt x="1" y="28"/>
                    <a:pt x="1" y="28"/>
                  </a:cubicBezTo>
                  <a:lnTo>
                    <a:pt x="1" y="25"/>
                  </a:lnTo>
                  <a:close/>
                  <a:moveTo>
                    <a:pt x="1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8" y="16"/>
                    <a:pt x="20" y="17"/>
                    <a:pt x="23" y="19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1"/>
                    <a:pt x="20" y="21"/>
                    <a:pt x="19" y="21"/>
                  </a:cubicBezTo>
                  <a:cubicBezTo>
                    <a:pt x="18" y="19"/>
                    <a:pt x="16" y="18"/>
                    <a:pt x="15" y="17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9" y="18"/>
                    <a:pt x="6" y="20"/>
                    <a:pt x="2" y="23"/>
                  </a:cubicBezTo>
                  <a:cubicBezTo>
                    <a:pt x="2" y="22"/>
                    <a:pt x="1" y="21"/>
                    <a:pt x="0" y="20"/>
                  </a:cubicBezTo>
                  <a:cubicBezTo>
                    <a:pt x="4" y="18"/>
                    <a:pt x="8" y="15"/>
                    <a:pt x="1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2" y="10"/>
                    <a:pt x="12" y="10"/>
                    <a:pt x="12" y="10"/>
                  </a:cubicBezTo>
                  <a:lnTo>
                    <a:pt x="12" y="0"/>
                  </a:lnTo>
                  <a:close/>
                  <a:moveTo>
                    <a:pt x="2" y="3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6" y="3"/>
                    <a:pt x="8" y="5"/>
                    <a:pt x="9" y="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4" y="6"/>
                    <a:pt x="2" y="3"/>
                  </a:cubicBezTo>
                  <a:moveTo>
                    <a:pt x="7" y="31"/>
                  </a:moveTo>
                  <a:cubicBezTo>
                    <a:pt x="9" y="32"/>
                    <a:pt x="11" y="33"/>
                    <a:pt x="14" y="34"/>
                  </a:cubicBezTo>
                  <a:cubicBezTo>
                    <a:pt x="17" y="32"/>
                    <a:pt x="18" y="30"/>
                    <a:pt x="18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ubicBezTo>
                    <a:pt x="8" y="30"/>
                    <a:pt x="7" y="31"/>
                    <a:pt x="7" y="31"/>
                  </a:cubicBezTo>
                  <a:moveTo>
                    <a:pt x="22" y="2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22" y="5"/>
                    <a:pt x="21" y="7"/>
                    <a:pt x="18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8" y="5"/>
                    <a:pt x="20" y="3"/>
                    <a:pt x="22" y="2"/>
                  </a:cubicBezTo>
                  <a:moveTo>
                    <a:pt x="29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2" y="3"/>
                    <a:pt x="31" y="5"/>
                    <a:pt x="30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40" y="20"/>
                    <a:pt x="38" y="26"/>
                    <a:pt x="35" y="31"/>
                  </a:cubicBezTo>
                  <a:cubicBezTo>
                    <a:pt x="37" y="34"/>
                    <a:pt x="40" y="37"/>
                    <a:pt x="44" y="39"/>
                  </a:cubicBezTo>
                  <a:cubicBezTo>
                    <a:pt x="43" y="40"/>
                    <a:pt x="42" y="41"/>
                    <a:pt x="42" y="42"/>
                  </a:cubicBezTo>
                  <a:cubicBezTo>
                    <a:pt x="38" y="40"/>
                    <a:pt x="35" y="37"/>
                    <a:pt x="33" y="34"/>
                  </a:cubicBezTo>
                  <a:cubicBezTo>
                    <a:pt x="31" y="37"/>
                    <a:pt x="28" y="40"/>
                    <a:pt x="23" y="43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22" y="41"/>
                    <a:pt x="21" y="40"/>
                    <a:pt x="21" y="40"/>
                  </a:cubicBezTo>
                  <a:cubicBezTo>
                    <a:pt x="26" y="37"/>
                    <a:pt x="29" y="34"/>
                    <a:pt x="31" y="31"/>
                  </a:cubicBezTo>
                  <a:cubicBezTo>
                    <a:pt x="29" y="28"/>
                    <a:pt x="27" y="23"/>
                    <a:pt x="26" y="17"/>
                  </a:cubicBezTo>
                  <a:cubicBezTo>
                    <a:pt x="26" y="18"/>
                    <a:pt x="25" y="19"/>
                    <a:pt x="24" y="21"/>
                  </a:cubicBezTo>
                  <a:cubicBezTo>
                    <a:pt x="24" y="20"/>
                    <a:pt x="24" y="20"/>
                    <a:pt x="23" y="19"/>
                  </a:cubicBezTo>
                  <a:cubicBezTo>
                    <a:pt x="23" y="18"/>
                    <a:pt x="22" y="18"/>
                    <a:pt x="22" y="18"/>
                  </a:cubicBezTo>
                  <a:cubicBezTo>
                    <a:pt x="26" y="13"/>
                    <a:pt x="28" y="7"/>
                    <a:pt x="29" y="0"/>
                  </a:cubicBezTo>
                  <a:moveTo>
                    <a:pt x="33" y="28"/>
                  </a:moveTo>
                  <a:cubicBezTo>
                    <a:pt x="35" y="24"/>
                    <a:pt x="37" y="19"/>
                    <a:pt x="37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ubicBezTo>
                    <a:pt x="30" y="19"/>
                    <a:pt x="31" y="24"/>
                    <a:pt x="33" y="28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6" name="Freeform 21"/>
            <p:cNvSpPr>
              <a:spLocks noEditPoints="1"/>
            </p:cNvSpPr>
            <p:nvPr/>
          </p:nvSpPr>
          <p:spPr bwMode="auto">
            <a:xfrm>
              <a:off x="3280" y="185"/>
              <a:ext cx="27" cy="27"/>
            </a:xfrm>
            <a:custGeom>
              <a:avLst/>
              <a:gdLst>
                <a:gd name="T0" fmla="*/ 21 w 44"/>
                <a:gd name="T1" fmla="*/ 24 h 43"/>
                <a:gd name="T2" fmla="*/ 30 w 44"/>
                <a:gd name="T3" fmla="*/ 18 h 43"/>
                <a:gd name="T4" fmla="*/ 8 w 44"/>
                <a:gd name="T5" fmla="*/ 18 h 43"/>
                <a:gd name="T6" fmla="*/ 8 w 44"/>
                <a:gd name="T7" fmla="*/ 15 h 43"/>
                <a:gd name="T8" fmla="*/ 35 w 44"/>
                <a:gd name="T9" fmla="*/ 15 h 43"/>
                <a:gd name="T10" fmla="*/ 35 w 44"/>
                <a:gd name="T11" fmla="*/ 18 h 43"/>
                <a:gd name="T12" fmla="*/ 24 w 44"/>
                <a:gd name="T13" fmla="*/ 25 h 43"/>
                <a:gd name="T14" fmla="*/ 24 w 44"/>
                <a:gd name="T15" fmla="*/ 26 h 43"/>
                <a:gd name="T16" fmla="*/ 44 w 44"/>
                <a:gd name="T17" fmla="*/ 26 h 43"/>
                <a:gd name="T18" fmla="*/ 44 w 44"/>
                <a:gd name="T19" fmla="*/ 30 h 43"/>
                <a:gd name="T20" fmla="*/ 24 w 44"/>
                <a:gd name="T21" fmla="*/ 30 h 43"/>
                <a:gd name="T22" fmla="*/ 24 w 44"/>
                <a:gd name="T23" fmla="*/ 37 h 43"/>
                <a:gd name="T24" fmla="*/ 18 w 44"/>
                <a:gd name="T25" fmla="*/ 43 h 43"/>
                <a:gd name="T26" fmla="*/ 16 w 44"/>
                <a:gd name="T27" fmla="*/ 43 h 43"/>
                <a:gd name="T28" fmla="*/ 12 w 44"/>
                <a:gd name="T29" fmla="*/ 43 h 43"/>
                <a:gd name="T30" fmla="*/ 12 w 44"/>
                <a:gd name="T31" fmla="*/ 39 h 43"/>
                <a:gd name="T32" fmla="*/ 18 w 44"/>
                <a:gd name="T33" fmla="*/ 40 h 43"/>
                <a:gd name="T34" fmla="*/ 21 w 44"/>
                <a:gd name="T35" fmla="*/ 37 h 43"/>
                <a:gd name="T36" fmla="*/ 21 w 44"/>
                <a:gd name="T37" fmla="*/ 30 h 43"/>
                <a:gd name="T38" fmla="*/ 0 w 44"/>
                <a:gd name="T39" fmla="*/ 30 h 43"/>
                <a:gd name="T40" fmla="*/ 0 w 44"/>
                <a:gd name="T41" fmla="*/ 26 h 43"/>
                <a:gd name="T42" fmla="*/ 21 w 44"/>
                <a:gd name="T43" fmla="*/ 26 h 43"/>
                <a:gd name="T44" fmla="*/ 21 w 44"/>
                <a:gd name="T45" fmla="*/ 24 h 43"/>
                <a:gd name="T46" fmla="*/ 18 w 44"/>
                <a:gd name="T47" fmla="*/ 2 h 43"/>
                <a:gd name="T48" fmla="*/ 22 w 44"/>
                <a:gd name="T49" fmla="*/ 0 h 43"/>
                <a:gd name="T50" fmla="*/ 26 w 44"/>
                <a:gd name="T51" fmla="*/ 6 h 43"/>
                <a:gd name="T52" fmla="*/ 24 w 44"/>
                <a:gd name="T53" fmla="*/ 7 h 43"/>
                <a:gd name="T54" fmla="*/ 42 w 44"/>
                <a:gd name="T55" fmla="*/ 7 h 43"/>
                <a:gd name="T56" fmla="*/ 42 w 44"/>
                <a:gd name="T57" fmla="*/ 16 h 43"/>
                <a:gd name="T58" fmla="*/ 39 w 44"/>
                <a:gd name="T59" fmla="*/ 16 h 43"/>
                <a:gd name="T60" fmla="*/ 39 w 44"/>
                <a:gd name="T61" fmla="*/ 10 h 43"/>
                <a:gd name="T62" fmla="*/ 6 w 44"/>
                <a:gd name="T63" fmla="*/ 10 h 43"/>
                <a:gd name="T64" fmla="*/ 6 w 44"/>
                <a:gd name="T65" fmla="*/ 16 h 43"/>
                <a:gd name="T66" fmla="*/ 2 w 44"/>
                <a:gd name="T67" fmla="*/ 16 h 43"/>
                <a:gd name="T68" fmla="*/ 2 w 44"/>
                <a:gd name="T69" fmla="*/ 7 h 43"/>
                <a:gd name="T70" fmla="*/ 22 w 44"/>
                <a:gd name="T71" fmla="*/ 7 h 43"/>
                <a:gd name="T72" fmla="*/ 20 w 44"/>
                <a:gd name="T73" fmla="*/ 3 h 43"/>
                <a:gd name="T74" fmla="*/ 18 w 44"/>
                <a:gd name="T75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" h="43">
                  <a:moveTo>
                    <a:pt x="21" y="24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41"/>
                    <a:pt x="22" y="43"/>
                    <a:pt x="18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4" y="43"/>
                    <a:pt x="13" y="43"/>
                    <a:pt x="12" y="43"/>
                  </a:cubicBezTo>
                  <a:cubicBezTo>
                    <a:pt x="12" y="42"/>
                    <a:pt x="12" y="41"/>
                    <a:pt x="12" y="39"/>
                  </a:cubicBezTo>
                  <a:cubicBezTo>
                    <a:pt x="14" y="39"/>
                    <a:pt x="16" y="40"/>
                    <a:pt x="18" y="40"/>
                  </a:cubicBezTo>
                  <a:cubicBezTo>
                    <a:pt x="20" y="40"/>
                    <a:pt x="21" y="39"/>
                    <a:pt x="21" y="37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1" y="26"/>
                    <a:pt x="21" y="26"/>
                    <a:pt x="21" y="26"/>
                  </a:cubicBezTo>
                  <a:lnTo>
                    <a:pt x="21" y="24"/>
                  </a:lnTo>
                  <a:close/>
                  <a:moveTo>
                    <a:pt x="18" y="2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3" y="2"/>
                    <a:pt x="24" y="4"/>
                    <a:pt x="26" y="6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1" y="6"/>
                    <a:pt x="21" y="5"/>
                    <a:pt x="20" y="3"/>
                  </a:cubicBezTo>
                  <a:cubicBezTo>
                    <a:pt x="19" y="3"/>
                    <a:pt x="19" y="2"/>
                    <a:pt x="18" y="2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Freeform 22"/>
            <p:cNvSpPr>
              <a:spLocks noEditPoints="1"/>
            </p:cNvSpPr>
            <p:nvPr/>
          </p:nvSpPr>
          <p:spPr bwMode="auto">
            <a:xfrm>
              <a:off x="3312" y="185"/>
              <a:ext cx="27" cy="27"/>
            </a:xfrm>
            <a:custGeom>
              <a:avLst/>
              <a:gdLst>
                <a:gd name="T0" fmla="*/ 0 w 44"/>
                <a:gd name="T1" fmla="*/ 21 h 42"/>
                <a:gd name="T2" fmla="*/ 11 w 44"/>
                <a:gd name="T3" fmla="*/ 0 h 42"/>
                <a:gd name="T4" fmla="*/ 15 w 44"/>
                <a:gd name="T5" fmla="*/ 1 h 42"/>
                <a:gd name="T6" fmla="*/ 11 w 44"/>
                <a:gd name="T7" fmla="*/ 11 h 42"/>
                <a:gd name="T8" fmla="*/ 11 w 44"/>
                <a:gd name="T9" fmla="*/ 42 h 42"/>
                <a:gd name="T10" fmla="*/ 7 w 44"/>
                <a:gd name="T11" fmla="*/ 42 h 42"/>
                <a:gd name="T12" fmla="*/ 7 w 44"/>
                <a:gd name="T13" fmla="*/ 17 h 42"/>
                <a:gd name="T14" fmla="*/ 2 w 44"/>
                <a:gd name="T15" fmla="*/ 25 h 42"/>
                <a:gd name="T16" fmla="*/ 0 w 44"/>
                <a:gd name="T17" fmla="*/ 22 h 42"/>
                <a:gd name="T18" fmla="*/ 0 w 44"/>
                <a:gd name="T19" fmla="*/ 21 h 42"/>
                <a:gd name="T20" fmla="*/ 12 w 44"/>
                <a:gd name="T21" fmla="*/ 27 h 42"/>
                <a:gd name="T22" fmla="*/ 23 w 44"/>
                <a:gd name="T23" fmla="*/ 20 h 42"/>
                <a:gd name="T24" fmla="*/ 23 w 44"/>
                <a:gd name="T25" fmla="*/ 0 h 42"/>
                <a:gd name="T26" fmla="*/ 27 w 44"/>
                <a:gd name="T27" fmla="*/ 0 h 42"/>
                <a:gd name="T28" fmla="*/ 27 w 44"/>
                <a:gd name="T29" fmla="*/ 18 h 42"/>
                <a:gd name="T30" fmla="*/ 39 w 44"/>
                <a:gd name="T31" fmla="*/ 5 h 42"/>
                <a:gd name="T32" fmla="*/ 42 w 44"/>
                <a:gd name="T33" fmla="*/ 7 h 42"/>
                <a:gd name="T34" fmla="*/ 27 w 44"/>
                <a:gd name="T35" fmla="*/ 22 h 42"/>
                <a:gd name="T36" fmla="*/ 27 w 44"/>
                <a:gd name="T37" fmla="*/ 34 h 42"/>
                <a:gd name="T38" fmla="*/ 30 w 44"/>
                <a:gd name="T39" fmla="*/ 37 h 42"/>
                <a:gd name="T40" fmla="*/ 35 w 44"/>
                <a:gd name="T41" fmla="*/ 37 h 42"/>
                <a:gd name="T42" fmla="*/ 39 w 44"/>
                <a:gd name="T43" fmla="*/ 35 h 42"/>
                <a:gd name="T44" fmla="*/ 40 w 44"/>
                <a:gd name="T45" fmla="*/ 27 h 42"/>
                <a:gd name="T46" fmla="*/ 44 w 44"/>
                <a:gd name="T47" fmla="*/ 28 h 42"/>
                <a:gd name="T48" fmla="*/ 43 w 44"/>
                <a:gd name="T49" fmla="*/ 36 h 42"/>
                <a:gd name="T50" fmla="*/ 35 w 44"/>
                <a:gd name="T51" fmla="*/ 41 h 42"/>
                <a:gd name="T52" fmla="*/ 30 w 44"/>
                <a:gd name="T53" fmla="*/ 41 h 42"/>
                <a:gd name="T54" fmla="*/ 23 w 44"/>
                <a:gd name="T55" fmla="*/ 34 h 42"/>
                <a:gd name="T56" fmla="*/ 23 w 44"/>
                <a:gd name="T57" fmla="*/ 25 h 42"/>
                <a:gd name="T58" fmla="*/ 14 w 44"/>
                <a:gd name="T59" fmla="*/ 30 h 42"/>
                <a:gd name="T60" fmla="*/ 12 w 44"/>
                <a:gd name="T61" fmla="*/ 2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4" h="42">
                  <a:moveTo>
                    <a:pt x="0" y="21"/>
                  </a:moveTo>
                  <a:cubicBezTo>
                    <a:pt x="5" y="15"/>
                    <a:pt x="9" y="8"/>
                    <a:pt x="11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4"/>
                    <a:pt x="12" y="7"/>
                    <a:pt x="11" y="11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5" y="20"/>
                    <a:pt x="3" y="23"/>
                    <a:pt x="2" y="25"/>
                  </a:cubicBezTo>
                  <a:cubicBezTo>
                    <a:pt x="1" y="24"/>
                    <a:pt x="1" y="23"/>
                    <a:pt x="0" y="22"/>
                  </a:cubicBezTo>
                  <a:cubicBezTo>
                    <a:pt x="0" y="22"/>
                    <a:pt x="0" y="22"/>
                    <a:pt x="0" y="21"/>
                  </a:cubicBezTo>
                  <a:moveTo>
                    <a:pt x="12" y="27"/>
                  </a:moveTo>
                  <a:cubicBezTo>
                    <a:pt x="16" y="25"/>
                    <a:pt x="20" y="23"/>
                    <a:pt x="23" y="2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31" y="14"/>
                    <a:pt x="35" y="10"/>
                    <a:pt x="39" y="5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8" y="13"/>
                    <a:pt x="33" y="18"/>
                    <a:pt x="27" y="22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7" y="36"/>
                    <a:pt x="28" y="38"/>
                    <a:pt x="30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7" y="37"/>
                    <a:pt x="39" y="37"/>
                    <a:pt x="39" y="35"/>
                  </a:cubicBezTo>
                  <a:cubicBezTo>
                    <a:pt x="39" y="32"/>
                    <a:pt x="40" y="30"/>
                    <a:pt x="40" y="27"/>
                  </a:cubicBezTo>
                  <a:cubicBezTo>
                    <a:pt x="41" y="27"/>
                    <a:pt x="42" y="28"/>
                    <a:pt x="44" y="28"/>
                  </a:cubicBezTo>
                  <a:cubicBezTo>
                    <a:pt x="43" y="31"/>
                    <a:pt x="43" y="34"/>
                    <a:pt x="43" y="36"/>
                  </a:cubicBezTo>
                  <a:cubicBezTo>
                    <a:pt x="42" y="39"/>
                    <a:pt x="40" y="41"/>
                    <a:pt x="35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5" y="41"/>
                    <a:pt x="23" y="39"/>
                    <a:pt x="23" y="34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6"/>
                    <a:pt x="18" y="28"/>
                    <a:pt x="14" y="30"/>
                  </a:cubicBezTo>
                  <a:cubicBezTo>
                    <a:pt x="14" y="28"/>
                    <a:pt x="13" y="27"/>
                    <a:pt x="12" y="27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Freeform 23"/>
            <p:cNvSpPr>
              <a:spLocks noEditPoints="1"/>
            </p:cNvSpPr>
            <p:nvPr/>
          </p:nvSpPr>
          <p:spPr bwMode="auto">
            <a:xfrm>
              <a:off x="3344" y="185"/>
              <a:ext cx="27" cy="27"/>
            </a:xfrm>
            <a:custGeom>
              <a:avLst/>
              <a:gdLst>
                <a:gd name="T0" fmla="*/ 8 w 43"/>
                <a:gd name="T1" fmla="*/ 0 h 42"/>
                <a:gd name="T2" fmla="*/ 10 w 43"/>
                <a:gd name="T3" fmla="*/ 3 h 42"/>
                <a:gd name="T4" fmla="*/ 17 w 43"/>
                <a:gd name="T5" fmla="*/ 4 h 42"/>
                <a:gd name="T6" fmla="*/ 14 w 43"/>
                <a:gd name="T7" fmla="*/ 11 h 42"/>
                <a:gd name="T8" fmla="*/ 19 w 43"/>
                <a:gd name="T9" fmla="*/ 37 h 42"/>
                <a:gd name="T10" fmla="*/ 11 w 43"/>
                <a:gd name="T11" fmla="*/ 42 h 42"/>
                <a:gd name="T12" fmla="*/ 11 w 43"/>
                <a:gd name="T13" fmla="*/ 39 h 42"/>
                <a:gd name="T14" fmla="*/ 17 w 43"/>
                <a:gd name="T15" fmla="*/ 37 h 42"/>
                <a:gd name="T16" fmla="*/ 13 w 43"/>
                <a:gd name="T17" fmla="*/ 30 h 42"/>
                <a:gd name="T18" fmla="*/ 10 w 43"/>
                <a:gd name="T19" fmla="*/ 37 h 42"/>
                <a:gd name="T20" fmla="*/ 6 w 43"/>
                <a:gd name="T21" fmla="*/ 30 h 42"/>
                <a:gd name="T22" fmla="*/ 0 w 43"/>
                <a:gd name="T23" fmla="*/ 40 h 42"/>
                <a:gd name="T24" fmla="*/ 3 w 43"/>
                <a:gd name="T25" fmla="*/ 13 h 42"/>
                <a:gd name="T26" fmla="*/ 0 w 43"/>
                <a:gd name="T27" fmla="*/ 12 h 42"/>
                <a:gd name="T28" fmla="*/ 7 w 43"/>
                <a:gd name="T29" fmla="*/ 7 h 42"/>
                <a:gd name="T30" fmla="*/ 10 w 43"/>
                <a:gd name="T31" fmla="*/ 11 h 42"/>
                <a:gd name="T32" fmla="*/ 7 w 43"/>
                <a:gd name="T33" fmla="*/ 7 h 42"/>
                <a:gd name="T34" fmla="*/ 10 w 43"/>
                <a:gd name="T35" fmla="*/ 19 h 42"/>
                <a:gd name="T36" fmla="*/ 6 w 43"/>
                <a:gd name="T37" fmla="*/ 14 h 42"/>
                <a:gd name="T38" fmla="*/ 6 w 43"/>
                <a:gd name="T39" fmla="*/ 28 h 42"/>
                <a:gd name="T40" fmla="*/ 10 w 43"/>
                <a:gd name="T41" fmla="*/ 22 h 42"/>
                <a:gd name="T42" fmla="*/ 6 w 43"/>
                <a:gd name="T43" fmla="*/ 28 h 42"/>
                <a:gd name="T44" fmla="*/ 13 w 43"/>
                <a:gd name="T45" fmla="*/ 14 h 42"/>
                <a:gd name="T46" fmla="*/ 17 w 43"/>
                <a:gd name="T47" fmla="*/ 19 h 42"/>
                <a:gd name="T48" fmla="*/ 13 w 43"/>
                <a:gd name="T49" fmla="*/ 28 h 42"/>
                <a:gd name="T50" fmla="*/ 17 w 43"/>
                <a:gd name="T51" fmla="*/ 22 h 42"/>
                <a:gd name="T52" fmla="*/ 13 w 43"/>
                <a:gd name="T53" fmla="*/ 28 h 42"/>
                <a:gd name="T54" fmla="*/ 41 w 43"/>
                <a:gd name="T55" fmla="*/ 2 h 42"/>
                <a:gd name="T56" fmla="*/ 35 w 43"/>
                <a:gd name="T57" fmla="*/ 15 h 42"/>
                <a:gd name="T58" fmla="*/ 30 w 43"/>
                <a:gd name="T59" fmla="*/ 12 h 42"/>
                <a:gd name="T60" fmla="*/ 34 w 43"/>
                <a:gd name="T61" fmla="*/ 12 h 42"/>
                <a:gd name="T62" fmla="*/ 38 w 43"/>
                <a:gd name="T63" fmla="*/ 7 h 42"/>
                <a:gd name="T64" fmla="*/ 29 w 43"/>
                <a:gd name="T65" fmla="*/ 5 h 42"/>
                <a:gd name="T66" fmla="*/ 21 w 43"/>
                <a:gd name="T67" fmla="*/ 16 h 42"/>
                <a:gd name="T68" fmla="*/ 26 w 43"/>
                <a:gd name="T69" fmla="*/ 5 h 42"/>
                <a:gd name="T70" fmla="*/ 21 w 43"/>
                <a:gd name="T71" fmla="*/ 2 h 42"/>
                <a:gd name="T72" fmla="*/ 34 w 43"/>
                <a:gd name="T73" fmla="*/ 17 h 42"/>
                <a:gd name="T74" fmla="*/ 42 w 43"/>
                <a:gd name="T75" fmla="*/ 21 h 42"/>
                <a:gd name="T76" fmla="*/ 34 w 43"/>
                <a:gd name="T77" fmla="*/ 24 h 42"/>
                <a:gd name="T78" fmla="*/ 43 w 43"/>
                <a:gd name="T79" fmla="*/ 30 h 42"/>
                <a:gd name="T80" fmla="*/ 34 w 43"/>
                <a:gd name="T81" fmla="*/ 34 h 42"/>
                <a:gd name="T82" fmla="*/ 31 w 43"/>
                <a:gd name="T83" fmla="*/ 42 h 42"/>
                <a:gd name="T84" fmla="*/ 21 w 43"/>
                <a:gd name="T85" fmla="*/ 34 h 42"/>
                <a:gd name="T86" fmla="*/ 31 w 43"/>
                <a:gd name="T87" fmla="*/ 30 h 42"/>
                <a:gd name="T88" fmla="*/ 26 w 43"/>
                <a:gd name="T89" fmla="*/ 24 h 42"/>
                <a:gd name="T90" fmla="*/ 24 w 43"/>
                <a:gd name="T91" fmla="*/ 29 h 42"/>
                <a:gd name="T92" fmla="*/ 25 w 43"/>
                <a:gd name="T93" fmla="*/ 17 h 42"/>
                <a:gd name="T94" fmla="*/ 27 w 43"/>
                <a:gd name="T95" fmla="*/ 21 h 42"/>
                <a:gd name="T96" fmla="*/ 31 w 43"/>
                <a:gd name="T97" fmla="*/ 1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3" h="42">
                  <a:moveTo>
                    <a:pt x="0" y="12"/>
                  </a:moveTo>
                  <a:cubicBezTo>
                    <a:pt x="3" y="8"/>
                    <a:pt x="6" y="4"/>
                    <a:pt x="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"/>
                    <a:pt x="10" y="2"/>
                    <a:pt x="10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0" y="40"/>
                    <a:pt x="18" y="42"/>
                    <a:pt x="15" y="42"/>
                  </a:cubicBezTo>
                  <a:cubicBezTo>
                    <a:pt x="11" y="42"/>
                    <a:pt x="11" y="42"/>
                    <a:pt x="11" y="42"/>
                  </a:cubicBezTo>
                  <a:cubicBezTo>
                    <a:pt x="11" y="41"/>
                    <a:pt x="11" y="41"/>
                    <a:pt x="11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1" y="39"/>
                    <a:pt x="12" y="39"/>
                    <a:pt x="14" y="39"/>
                  </a:cubicBezTo>
                  <a:cubicBezTo>
                    <a:pt x="16" y="39"/>
                    <a:pt x="17" y="38"/>
                    <a:pt x="17" y="37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5"/>
                    <a:pt x="5" y="39"/>
                    <a:pt x="2" y="42"/>
                  </a:cubicBezTo>
                  <a:cubicBezTo>
                    <a:pt x="1" y="41"/>
                    <a:pt x="0" y="41"/>
                    <a:pt x="0" y="40"/>
                  </a:cubicBezTo>
                  <a:cubicBezTo>
                    <a:pt x="2" y="38"/>
                    <a:pt x="3" y="33"/>
                    <a:pt x="3" y="27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2" y="14"/>
                    <a:pt x="2" y="14"/>
                  </a:cubicBezTo>
                  <a:cubicBezTo>
                    <a:pt x="1" y="14"/>
                    <a:pt x="1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moveTo>
                    <a:pt x="7" y="7"/>
                  </a:moveTo>
                  <a:cubicBezTo>
                    <a:pt x="7" y="8"/>
                    <a:pt x="5" y="10"/>
                    <a:pt x="4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4" y="7"/>
                    <a:pt x="14" y="7"/>
                    <a:pt x="14" y="7"/>
                  </a:cubicBezTo>
                  <a:lnTo>
                    <a:pt x="7" y="7"/>
                  </a:lnTo>
                  <a:close/>
                  <a:moveTo>
                    <a:pt x="6" y="19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6" y="14"/>
                    <a:pt x="6" y="14"/>
                    <a:pt x="6" y="14"/>
                  </a:cubicBezTo>
                  <a:lnTo>
                    <a:pt x="6" y="19"/>
                  </a:lnTo>
                  <a:close/>
                  <a:moveTo>
                    <a:pt x="6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6" y="22"/>
                    <a:pt x="6" y="22"/>
                    <a:pt x="6" y="22"/>
                  </a:cubicBezTo>
                  <a:lnTo>
                    <a:pt x="6" y="28"/>
                  </a:lnTo>
                  <a:close/>
                  <a:moveTo>
                    <a:pt x="17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19"/>
                    <a:pt x="17" y="19"/>
                    <a:pt x="17" y="19"/>
                  </a:cubicBezTo>
                  <a:lnTo>
                    <a:pt x="17" y="14"/>
                  </a:lnTo>
                  <a:close/>
                  <a:moveTo>
                    <a:pt x="13" y="28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3" y="22"/>
                    <a:pt x="13" y="22"/>
                    <a:pt x="13" y="22"/>
                  </a:cubicBezTo>
                  <a:lnTo>
                    <a:pt x="13" y="28"/>
                  </a:lnTo>
                  <a:close/>
                  <a:moveTo>
                    <a:pt x="21" y="2"/>
                  </a:moveTo>
                  <a:cubicBezTo>
                    <a:pt x="41" y="2"/>
                    <a:pt x="41" y="2"/>
                    <a:pt x="41" y="2"/>
                  </a:cubicBezTo>
                  <a:cubicBezTo>
                    <a:pt x="41" y="4"/>
                    <a:pt x="41" y="7"/>
                    <a:pt x="40" y="10"/>
                  </a:cubicBezTo>
                  <a:cubicBezTo>
                    <a:pt x="40" y="13"/>
                    <a:pt x="38" y="15"/>
                    <a:pt x="35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4"/>
                    <a:pt x="30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2"/>
                    <a:pt x="34" y="12"/>
                    <a:pt x="34" y="12"/>
                  </a:cubicBezTo>
                  <a:cubicBezTo>
                    <a:pt x="36" y="12"/>
                    <a:pt x="37" y="11"/>
                    <a:pt x="37" y="10"/>
                  </a:cubicBezTo>
                  <a:cubicBezTo>
                    <a:pt x="37" y="9"/>
                    <a:pt x="37" y="8"/>
                    <a:pt x="38" y="7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10"/>
                    <a:pt x="27" y="15"/>
                    <a:pt x="22" y="17"/>
                  </a:cubicBezTo>
                  <a:cubicBezTo>
                    <a:pt x="22" y="17"/>
                    <a:pt x="21" y="17"/>
                    <a:pt x="21" y="16"/>
                  </a:cubicBezTo>
                  <a:cubicBezTo>
                    <a:pt x="20" y="16"/>
                    <a:pt x="20" y="15"/>
                    <a:pt x="20" y="15"/>
                  </a:cubicBezTo>
                  <a:cubicBezTo>
                    <a:pt x="24" y="13"/>
                    <a:pt x="26" y="10"/>
                    <a:pt x="26" y="5"/>
                  </a:cubicBezTo>
                  <a:cubicBezTo>
                    <a:pt x="21" y="5"/>
                    <a:pt x="21" y="5"/>
                    <a:pt x="21" y="5"/>
                  </a:cubicBezTo>
                  <a:lnTo>
                    <a:pt x="21" y="2"/>
                  </a:lnTo>
                  <a:close/>
                  <a:moveTo>
                    <a:pt x="31" y="17"/>
                  </a:moveTo>
                  <a:cubicBezTo>
                    <a:pt x="34" y="17"/>
                    <a:pt x="34" y="17"/>
                    <a:pt x="34" y="17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5" y="26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3" y="28"/>
                    <a:pt x="22" y="28"/>
                    <a:pt x="21" y="28"/>
                  </a:cubicBezTo>
                  <a:cubicBezTo>
                    <a:pt x="23" y="25"/>
                    <a:pt x="24" y="21"/>
                    <a:pt x="25" y="17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19"/>
                    <a:pt x="27" y="20"/>
                    <a:pt x="27" y="21"/>
                  </a:cubicBezTo>
                  <a:cubicBezTo>
                    <a:pt x="31" y="21"/>
                    <a:pt x="31" y="21"/>
                    <a:pt x="31" y="21"/>
                  </a:cubicBezTo>
                  <a:lnTo>
                    <a:pt x="31" y="1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9" name="Freeform 24"/>
            <p:cNvSpPr>
              <a:spLocks noEditPoints="1"/>
            </p:cNvSpPr>
            <p:nvPr/>
          </p:nvSpPr>
          <p:spPr bwMode="auto">
            <a:xfrm>
              <a:off x="3376" y="185"/>
              <a:ext cx="27" cy="27"/>
            </a:xfrm>
            <a:custGeom>
              <a:avLst/>
              <a:gdLst>
                <a:gd name="T0" fmla="*/ 6 w 43"/>
                <a:gd name="T1" fmla="*/ 19 h 42"/>
                <a:gd name="T2" fmla="*/ 7 w 43"/>
                <a:gd name="T3" fmla="*/ 19 h 42"/>
                <a:gd name="T4" fmla="*/ 10 w 43"/>
                <a:gd name="T5" fmla="*/ 21 h 42"/>
                <a:gd name="T6" fmla="*/ 3 w 43"/>
                <a:gd name="T7" fmla="*/ 39 h 42"/>
                <a:gd name="T8" fmla="*/ 0 w 43"/>
                <a:gd name="T9" fmla="*/ 37 h 42"/>
                <a:gd name="T10" fmla="*/ 6 w 43"/>
                <a:gd name="T11" fmla="*/ 19 h 42"/>
                <a:gd name="T12" fmla="*/ 3 w 43"/>
                <a:gd name="T13" fmla="*/ 2 h 42"/>
                <a:gd name="T14" fmla="*/ 6 w 43"/>
                <a:gd name="T15" fmla="*/ 5 h 42"/>
                <a:gd name="T16" fmla="*/ 11 w 43"/>
                <a:gd name="T17" fmla="*/ 11 h 42"/>
                <a:gd name="T18" fmla="*/ 8 w 43"/>
                <a:gd name="T19" fmla="*/ 13 h 42"/>
                <a:gd name="T20" fmla="*/ 8 w 43"/>
                <a:gd name="T21" fmla="*/ 12 h 42"/>
                <a:gd name="T22" fmla="*/ 1 w 43"/>
                <a:gd name="T23" fmla="*/ 5 h 42"/>
                <a:gd name="T24" fmla="*/ 3 w 43"/>
                <a:gd name="T25" fmla="*/ 2 h 42"/>
                <a:gd name="T26" fmla="*/ 23 w 43"/>
                <a:gd name="T27" fmla="*/ 0 h 42"/>
                <a:gd name="T28" fmla="*/ 27 w 43"/>
                <a:gd name="T29" fmla="*/ 0 h 42"/>
                <a:gd name="T30" fmla="*/ 27 w 43"/>
                <a:gd name="T31" fmla="*/ 8 h 42"/>
                <a:gd name="T32" fmla="*/ 38 w 43"/>
                <a:gd name="T33" fmla="*/ 8 h 42"/>
                <a:gd name="T34" fmla="*/ 38 w 43"/>
                <a:gd name="T35" fmla="*/ 21 h 42"/>
                <a:gd name="T36" fmla="*/ 43 w 43"/>
                <a:gd name="T37" fmla="*/ 21 h 42"/>
                <a:gd name="T38" fmla="*/ 43 w 43"/>
                <a:gd name="T39" fmla="*/ 25 h 42"/>
                <a:gd name="T40" fmla="*/ 27 w 43"/>
                <a:gd name="T41" fmla="*/ 25 h 42"/>
                <a:gd name="T42" fmla="*/ 42 w 43"/>
                <a:gd name="T43" fmla="*/ 38 h 42"/>
                <a:gd name="T44" fmla="*/ 42 w 43"/>
                <a:gd name="T45" fmla="*/ 39 h 42"/>
                <a:gd name="T46" fmla="*/ 40 w 43"/>
                <a:gd name="T47" fmla="*/ 42 h 42"/>
                <a:gd name="T48" fmla="*/ 25 w 43"/>
                <a:gd name="T49" fmla="*/ 27 h 42"/>
                <a:gd name="T50" fmla="*/ 10 w 43"/>
                <a:gd name="T51" fmla="*/ 42 h 42"/>
                <a:gd name="T52" fmla="*/ 8 w 43"/>
                <a:gd name="T53" fmla="*/ 39 h 42"/>
                <a:gd name="T54" fmla="*/ 22 w 43"/>
                <a:gd name="T55" fmla="*/ 25 h 42"/>
                <a:gd name="T56" fmla="*/ 11 w 43"/>
                <a:gd name="T57" fmla="*/ 25 h 42"/>
                <a:gd name="T58" fmla="*/ 11 w 43"/>
                <a:gd name="T59" fmla="*/ 21 h 42"/>
                <a:gd name="T60" fmla="*/ 23 w 43"/>
                <a:gd name="T61" fmla="*/ 21 h 42"/>
                <a:gd name="T62" fmla="*/ 23 w 43"/>
                <a:gd name="T63" fmla="*/ 11 h 42"/>
                <a:gd name="T64" fmla="*/ 13 w 43"/>
                <a:gd name="T65" fmla="*/ 11 h 42"/>
                <a:gd name="T66" fmla="*/ 13 w 43"/>
                <a:gd name="T67" fmla="*/ 8 h 42"/>
                <a:gd name="T68" fmla="*/ 23 w 43"/>
                <a:gd name="T69" fmla="*/ 8 h 42"/>
                <a:gd name="T70" fmla="*/ 23 w 43"/>
                <a:gd name="T71" fmla="*/ 0 h 42"/>
                <a:gd name="T72" fmla="*/ 35 w 43"/>
                <a:gd name="T73" fmla="*/ 11 h 42"/>
                <a:gd name="T74" fmla="*/ 27 w 43"/>
                <a:gd name="T75" fmla="*/ 11 h 42"/>
                <a:gd name="T76" fmla="*/ 27 w 43"/>
                <a:gd name="T77" fmla="*/ 16 h 42"/>
                <a:gd name="T78" fmla="*/ 26 w 43"/>
                <a:gd name="T79" fmla="*/ 21 h 42"/>
                <a:gd name="T80" fmla="*/ 35 w 43"/>
                <a:gd name="T81" fmla="*/ 21 h 42"/>
                <a:gd name="T82" fmla="*/ 35 w 43"/>
                <a:gd name="T83" fmla="*/ 1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3" h="42">
                  <a:moveTo>
                    <a:pt x="6" y="19"/>
                  </a:moveTo>
                  <a:cubicBezTo>
                    <a:pt x="6" y="19"/>
                    <a:pt x="6" y="19"/>
                    <a:pt x="7" y="19"/>
                  </a:cubicBezTo>
                  <a:cubicBezTo>
                    <a:pt x="8" y="20"/>
                    <a:pt x="9" y="20"/>
                    <a:pt x="10" y="21"/>
                  </a:cubicBezTo>
                  <a:cubicBezTo>
                    <a:pt x="7" y="29"/>
                    <a:pt x="5" y="35"/>
                    <a:pt x="3" y="39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2"/>
                    <a:pt x="4" y="26"/>
                    <a:pt x="6" y="19"/>
                  </a:cubicBezTo>
                  <a:moveTo>
                    <a:pt x="3" y="2"/>
                  </a:moveTo>
                  <a:cubicBezTo>
                    <a:pt x="4" y="3"/>
                    <a:pt x="5" y="4"/>
                    <a:pt x="6" y="5"/>
                  </a:cubicBezTo>
                  <a:cubicBezTo>
                    <a:pt x="8" y="7"/>
                    <a:pt x="10" y="9"/>
                    <a:pt x="11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5" y="9"/>
                    <a:pt x="2" y="6"/>
                    <a:pt x="1" y="5"/>
                  </a:cubicBezTo>
                  <a:lnTo>
                    <a:pt x="3" y="2"/>
                  </a:lnTo>
                  <a:close/>
                  <a:moveTo>
                    <a:pt x="23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0" y="31"/>
                    <a:pt x="35" y="36"/>
                    <a:pt x="42" y="38"/>
                  </a:cubicBezTo>
                  <a:cubicBezTo>
                    <a:pt x="42" y="38"/>
                    <a:pt x="42" y="39"/>
                    <a:pt x="42" y="39"/>
                  </a:cubicBezTo>
                  <a:cubicBezTo>
                    <a:pt x="41" y="40"/>
                    <a:pt x="40" y="41"/>
                    <a:pt x="40" y="42"/>
                  </a:cubicBezTo>
                  <a:cubicBezTo>
                    <a:pt x="32" y="38"/>
                    <a:pt x="27" y="33"/>
                    <a:pt x="25" y="27"/>
                  </a:cubicBezTo>
                  <a:cubicBezTo>
                    <a:pt x="24" y="33"/>
                    <a:pt x="19" y="38"/>
                    <a:pt x="10" y="42"/>
                  </a:cubicBezTo>
                  <a:cubicBezTo>
                    <a:pt x="9" y="41"/>
                    <a:pt x="8" y="40"/>
                    <a:pt x="8" y="39"/>
                  </a:cubicBezTo>
                  <a:cubicBezTo>
                    <a:pt x="16" y="35"/>
                    <a:pt x="21" y="30"/>
                    <a:pt x="2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12"/>
                    <a:pt x="2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3" y="8"/>
                    <a:pt x="23" y="8"/>
                    <a:pt x="23" y="8"/>
                  </a:cubicBezTo>
                  <a:lnTo>
                    <a:pt x="23" y="0"/>
                  </a:lnTo>
                  <a:close/>
                  <a:moveTo>
                    <a:pt x="35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7" y="12"/>
                    <a:pt x="27" y="16"/>
                    <a:pt x="27" y="16"/>
                  </a:cubicBezTo>
                  <a:cubicBezTo>
                    <a:pt x="27" y="18"/>
                    <a:pt x="27" y="20"/>
                    <a:pt x="26" y="21"/>
                  </a:cubicBezTo>
                  <a:cubicBezTo>
                    <a:pt x="35" y="21"/>
                    <a:pt x="35" y="21"/>
                    <a:pt x="35" y="21"/>
                  </a:cubicBezTo>
                  <a:lnTo>
                    <a:pt x="35" y="11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0" name="Freeform 25"/>
            <p:cNvSpPr/>
            <p:nvPr/>
          </p:nvSpPr>
          <p:spPr bwMode="auto">
            <a:xfrm>
              <a:off x="3408" y="185"/>
              <a:ext cx="27" cy="28"/>
            </a:xfrm>
            <a:custGeom>
              <a:avLst/>
              <a:gdLst>
                <a:gd name="T0" fmla="*/ 0 w 43"/>
                <a:gd name="T1" fmla="*/ 8 h 44"/>
                <a:gd name="T2" fmla="*/ 21 w 43"/>
                <a:gd name="T3" fmla="*/ 8 h 44"/>
                <a:gd name="T4" fmla="*/ 18 w 43"/>
                <a:gd name="T5" fmla="*/ 2 h 44"/>
                <a:gd name="T6" fmla="*/ 22 w 43"/>
                <a:gd name="T7" fmla="*/ 0 h 44"/>
                <a:gd name="T8" fmla="*/ 25 w 43"/>
                <a:gd name="T9" fmla="*/ 7 h 44"/>
                <a:gd name="T10" fmla="*/ 21 w 43"/>
                <a:gd name="T11" fmla="*/ 8 h 44"/>
                <a:gd name="T12" fmla="*/ 43 w 43"/>
                <a:gd name="T13" fmla="*/ 8 h 44"/>
                <a:gd name="T14" fmla="*/ 43 w 43"/>
                <a:gd name="T15" fmla="*/ 11 h 44"/>
                <a:gd name="T16" fmla="*/ 16 w 43"/>
                <a:gd name="T17" fmla="*/ 11 h 44"/>
                <a:gd name="T18" fmla="*/ 16 w 43"/>
                <a:gd name="T19" fmla="*/ 15 h 44"/>
                <a:gd name="T20" fmla="*/ 16 w 43"/>
                <a:gd name="T21" fmla="*/ 18 h 44"/>
                <a:gd name="T22" fmla="*/ 37 w 43"/>
                <a:gd name="T23" fmla="*/ 18 h 44"/>
                <a:gd name="T24" fmla="*/ 36 w 43"/>
                <a:gd name="T25" fmla="*/ 26 h 44"/>
                <a:gd name="T26" fmla="*/ 36 w 43"/>
                <a:gd name="T27" fmla="*/ 33 h 44"/>
                <a:gd name="T28" fmla="*/ 27 w 43"/>
                <a:gd name="T29" fmla="*/ 42 h 44"/>
                <a:gd name="T30" fmla="*/ 19 w 43"/>
                <a:gd name="T31" fmla="*/ 42 h 44"/>
                <a:gd name="T32" fmla="*/ 18 w 43"/>
                <a:gd name="T33" fmla="*/ 38 h 44"/>
                <a:gd name="T34" fmla="*/ 27 w 43"/>
                <a:gd name="T35" fmla="*/ 39 h 44"/>
                <a:gd name="T36" fmla="*/ 32 w 43"/>
                <a:gd name="T37" fmla="*/ 33 h 44"/>
                <a:gd name="T38" fmla="*/ 33 w 43"/>
                <a:gd name="T39" fmla="*/ 25 h 44"/>
                <a:gd name="T40" fmla="*/ 33 w 43"/>
                <a:gd name="T41" fmla="*/ 22 h 44"/>
                <a:gd name="T42" fmla="*/ 15 w 43"/>
                <a:gd name="T43" fmla="*/ 22 h 44"/>
                <a:gd name="T44" fmla="*/ 2 w 43"/>
                <a:gd name="T45" fmla="*/ 44 h 44"/>
                <a:gd name="T46" fmla="*/ 0 w 43"/>
                <a:gd name="T47" fmla="*/ 41 h 44"/>
                <a:gd name="T48" fmla="*/ 12 w 43"/>
                <a:gd name="T49" fmla="*/ 20 h 44"/>
                <a:gd name="T50" fmla="*/ 12 w 43"/>
                <a:gd name="T51" fmla="*/ 14 h 44"/>
                <a:gd name="T52" fmla="*/ 12 w 43"/>
                <a:gd name="T53" fmla="*/ 11 h 44"/>
                <a:gd name="T54" fmla="*/ 0 w 43"/>
                <a:gd name="T55" fmla="*/ 11 h 44"/>
                <a:gd name="T56" fmla="*/ 0 w 43"/>
                <a:gd name="T57" fmla="*/ 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3" h="44">
                  <a:moveTo>
                    <a:pt x="0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9" y="4"/>
                    <a:pt x="18" y="2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3"/>
                    <a:pt x="24" y="5"/>
                    <a:pt x="25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2"/>
                    <a:pt x="16" y="13"/>
                    <a:pt x="16" y="15"/>
                  </a:cubicBezTo>
                  <a:cubicBezTo>
                    <a:pt x="16" y="16"/>
                    <a:pt x="16" y="17"/>
                    <a:pt x="16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20"/>
                    <a:pt x="36" y="22"/>
                    <a:pt x="36" y="26"/>
                  </a:cubicBezTo>
                  <a:cubicBezTo>
                    <a:pt x="36" y="29"/>
                    <a:pt x="36" y="31"/>
                    <a:pt x="36" y="33"/>
                  </a:cubicBezTo>
                  <a:cubicBezTo>
                    <a:pt x="36" y="39"/>
                    <a:pt x="33" y="42"/>
                    <a:pt x="27" y="42"/>
                  </a:cubicBezTo>
                  <a:cubicBezTo>
                    <a:pt x="25" y="42"/>
                    <a:pt x="22" y="42"/>
                    <a:pt x="19" y="42"/>
                  </a:cubicBezTo>
                  <a:cubicBezTo>
                    <a:pt x="19" y="41"/>
                    <a:pt x="19" y="39"/>
                    <a:pt x="18" y="38"/>
                  </a:cubicBezTo>
                  <a:cubicBezTo>
                    <a:pt x="21" y="38"/>
                    <a:pt x="24" y="39"/>
                    <a:pt x="27" y="39"/>
                  </a:cubicBezTo>
                  <a:cubicBezTo>
                    <a:pt x="30" y="39"/>
                    <a:pt x="32" y="37"/>
                    <a:pt x="32" y="33"/>
                  </a:cubicBezTo>
                  <a:cubicBezTo>
                    <a:pt x="32" y="31"/>
                    <a:pt x="32" y="29"/>
                    <a:pt x="33" y="25"/>
                  </a:cubicBezTo>
                  <a:cubicBezTo>
                    <a:pt x="33" y="24"/>
                    <a:pt x="33" y="22"/>
                    <a:pt x="33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31"/>
                    <a:pt x="11" y="38"/>
                    <a:pt x="2" y="44"/>
                  </a:cubicBezTo>
                  <a:cubicBezTo>
                    <a:pt x="2" y="43"/>
                    <a:pt x="1" y="42"/>
                    <a:pt x="0" y="41"/>
                  </a:cubicBezTo>
                  <a:cubicBezTo>
                    <a:pt x="7" y="36"/>
                    <a:pt x="12" y="29"/>
                    <a:pt x="12" y="20"/>
                  </a:cubicBezTo>
                  <a:cubicBezTo>
                    <a:pt x="12" y="19"/>
                    <a:pt x="12" y="17"/>
                    <a:pt x="12" y="14"/>
                  </a:cubicBezTo>
                  <a:cubicBezTo>
                    <a:pt x="12" y="13"/>
                    <a:pt x="12" y="12"/>
                    <a:pt x="12" y="11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1" name="Freeform 26"/>
            <p:cNvSpPr>
              <a:spLocks noEditPoints="1"/>
            </p:cNvSpPr>
            <p:nvPr/>
          </p:nvSpPr>
          <p:spPr bwMode="auto">
            <a:xfrm>
              <a:off x="3440" y="185"/>
              <a:ext cx="27" cy="27"/>
            </a:xfrm>
            <a:custGeom>
              <a:avLst/>
              <a:gdLst>
                <a:gd name="T0" fmla="*/ 0 w 43"/>
                <a:gd name="T1" fmla="*/ 39 h 43"/>
                <a:gd name="T2" fmla="*/ 18 w 43"/>
                <a:gd name="T3" fmla="*/ 33 h 43"/>
                <a:gd name="T4" fmla="*/ 0 w 43"/>
                <a:gd name="T5" fmla="*/ 33 h 43"/>
                <a:gd name="T6" fmla="*/ 0 w 43"/>
                <a:gd name="T7" fmla="*/ 30 h 43"/>
                <a:gd name="T8" fmla="*/ 20 w 43"/>
                <a:gd name="T9" fmla="*/ 30 h 43"/>
                <a:gd name="T10" fmla="*/ 20 w 43"/>
                <a:gd name="T11" fmla="*/ 26 h 43"/>
                <a:gd name="T12" fmla="*/ 23 w 43"/>
                <a:gd name="T13" fmla="*/ 26 h 43"/>
                <a:gd name="T14" fmla="*/ 23 w 43"/>
                <a:gd name="T15" fmla="*/ 30 h 43"/>
                <a:gd name="T16" fmla="*/ 42 w 43"/>
                <a:gd name="T17" fmla="*/ 30 h 43"/>
                <a:gd name="T18" fmla="*/ 42 w 43"/>
                <a:gd name="T19" fmla="*/ 33 h 43"/>
                <a:gd name="T20" fmla="*/ 25 w 43"/>
                <a:gd name="T21" fmla="*/ 33 h 43"/>
                <a:gd name="T22" fmla="*/ 43 w 43"/>
                <a:gd name="T23" fmla="*/ 39 h 43"/>
                <a:gd name="T24" fmla="*/ 42 w 43"/>
                <a:gd name="T25" fmla="*/ 41 h 43"/>
                <a:gd name="T26" fmla="*/ 41 w 43"/>
                <a:gd name="T27" fmla="*/ 42 h 43"/>
                <a:gd name="T28" fmla="*/ 23 w 43"/>
                <a:gd name="T29" fmla="*/ 34 h 43"/>
                <a:gd name="T30" fmla="*/ 23 w 43"/>
                <a:gd name="T31" fmla="*/ 43 h 43"/>
                <a:gd name="T32" fmla="*/ 20 w 43"/>
                <a:gd name="T33" fmla="*/ 43 h 43"/>
                <a:gd name="T34" fmla="*/ 20 w 43"/>
                <a:gd name="T35" fmla="*/ 34 h 43"/>
                <a:gd name="T36" fmla="*/ 2 w 43"/>
                <a:gd name="T37" fmla="*/ 42 h 43"/>
                <a:gd name="T38" fmla="*/ 0 w 43"/>
                <a:gd name="T39" fmla="*/ 39 h 43"/>
                <a:gd name="T40" fmla="*/ 8 w 43"/>
                <a:gd name="T41" fmla="*/ 20 h 43"/>
                <a:gd name="T42" fmla="*/ 11 w 43"/>
                <a:gd name="T43" fmla="*/ 16 h 43"/>
                <a:gd name="T44" fmla="*/ 1 w 43"/>
                <a:gd name="T45" fmla="*/ 16 h 43"/>
                <a:gd name="T46" fmla="*/ 1 w 43"/>
                <a:gd name="T47" fmla="*/ 13 h 43"/>
                <a:gd name="T48" fmla="*/ 13 w 43"/>
                <a:gd name="T49" fmla="*/ 13 h 43"/>
                <a:gd name="T50" fmla="*/ 16 w 43"/>
                <a:gd name="T51" fmla="*/ 9 h 43"/>
                <a:gd name="T52" fmla="*/ 20 w 43"/>
                <a:gd name="T53" fmla="*/ 10 h 43"/>
                <a:gd name="T54" fmla="*/ 17 w 43"/>
                <a:gd name="T55" fmla="*/ 13 h 43"/>
                <a:gd name="T56" fmla="*/ 42 w 43"/>
                <a:gd name="T57" fmla="*/ 13 h 43"/>
                <a:gd name="T58" fmla="*/ 42 w 43"/>
                <a:gd name="T59" fmla="*/ 16 h 43"/>
                <a:gd name="T60" fmla="*/ 32 w 43"/>
                <a:gd name="T61" fmla="*/ 16 h 43"/>
                <a:gd name="T62" fmla="*/ 27 w 43"/>
                <a:gd name="T63" fmla="*/ 22 h 43"/>
                <a:gd name="T64" fmla="*/ 32 w 43"/>
                <a:gd name="T65" fmla="*/ 23 h 43"/>
                <a:gd name="T66" fmla="*/ 39 w 43"/>
                <a:gd name="T67" fmla="*/ 25 h 43"/>
                <a:gd name="T68" fmla="*/ 37 w 43"/>
                <a:gd name="T69" fmla="*/ 28 h 43"/>
                <a:gd name="T70" fmla="*/ 26 w 43"/>
                <a:gd name="T71" fmla="*/ 25 h 43"/>
                <a:gd name="T72" fmla="*/ 23 w 43"/>
                <a:gd name="T73" fmla="*/ 24 h 43"/>
                <a:gd name="T74" fmla="*/ 3 w 43"/>
                <a:gd name="T75" fmla="*/ 28 h 43"/>
                <a:gd name="T76" fmla="*/ 2 w 43"/>
                <a:gd name="T77" fmla="*/ 25 h 43"/>
                <a:gd name="T78" fmla="*/ 18 w 43"/>
                <a:gd name="T79" fmla="*/ 22 h 43"/>
                <a:gd name="T80" fmla="*/ 8 w 43"/>
                <a:gd name="T81" fmla="*/ 20 h 43"/>
                <a:gd name="T82" fmla="*/ 19 w 43"/>
                <a:gd name="T83" fmla="*/ 1 h 43"/>
                <a:gd name="T84" fmla="*/ 22 w 43"/>
                <a:gd name="T85" fmla="*/ 0 h 43"/>
                <a:gd name="T86" fmla="*/ 24 w 43"/>
                <a:gd name="T87" fmla="*/ 5 h 43"/>
                <a:gd name="T88" fmla="*/ 41 w 43"/>
                <a:gd name="T89" fmla="*/ 5 h 43"/>
                <a:gd name="T90" fmla="*/ 41 w 43"/>
                <a:gd name="T91" fmla="*/ 11 h 43"/>
                <a:gd name="T92" fmla="*/ 37 w 43"/>
                <a:gd name="T93" fmla="*/ 11 h 43"/>
                <a:gd name="T94" fmla="*/ 37 w 43"/>
                <a:gd name="T95" fmla="*/ 8 h 43"/>
                <a:gd name="T96" fmla="*/ 5 w 43"/>
                <a:gd name="T97" fmla="*/ 8 h 43"/>
                <a:gd name="T98" fmla="*/ 5 w 43"/>
                <a:gd name="T99" fmla="*/ 11 h 43"/>
                <a:gd name="T100" fmla="*/ 2 w 43"/>
                <a:gd name="T101" fmla="*/ 11 h 43"/>
                <a:gd name="T102" fmla="*/ 2 w 43"/>
                <a:gd name="T103" fmla="*/ 5 h 43"/>
                <a:gd name="T104" fmla="*/ 20 w 43"/>
                <a:gd name="T105" fmla="*/ 5 h 43"/>
                <a:gd name="T106" fmla="*/ 19 w 43"/>
                <a:gd name="T107" fmla="*/ 1 h 43"/>
                <a:gd name="T108" fmla="*/ 13 w 43"/>
                <a:gd name="T109" fmla="*/ 18 h 43"/>
                <a:gd name="T110" fmla="*/ 19 w 43"/>
                <a:gd name="T111" fmla="*/ 20 h 43"/>
                <a:gd name="T112" fmla="*/ 23 w 43"/>
                <a:gd name="T113" fmla="*/ 21 h 43"/>
                <a:gd name="T114" fmla="*/ 29 w 43"/>
                <a:gd name="T115" fmla="*/ 16 h 43"/>
                <a:gd name="T116" fmla="*/ 15 w 43"/>
                <a:gd name="T117" fmla="*/ 16 h 43"/>
                <a:gd name="T118" fmla="*/ 13 w 43"/>
                <a:gd name="T119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3" h="43">
                  <a:moveTo>
                    <a:pt x="0" y="39"/>
                  </a:moveTo>
                  <a:cubicBezTo>
                    <a:pt x="7" y="38"/>
                    <a:pt x="13" y="36"/>
                    <a:pt x="18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30" y="36"/>
                    <a:pt x="36" y="38"/>
                    <a:pt x="43" y="39"/>
                  </a:cubicBezTo>
                  <a:cubicBezTo>
                    <a:pt x="43" y="39"/>
                    <a:pt x="42" y="40"/>
                    <a:pt x="42" y="41"/>
                  </a:cubicBezTo>
                  <a:cubicBezTo>
                    <a:pt x="41" y="41"/>
                    <a:pt x="41" y="42"/>
                    <a:pt x="41" y="42"/>
                  </a:cubicBezTo>
                  <a:cubicBezTo>
                    <a:pt x="33" y="40"/>
                    <a:pt x="27" y="37"/>
                    <a:pt x="23" y="34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5" y="38"/>
                    <a:pt x="9" y="40"/>
                    <a:pt x="2" y="42"/>
                  </a:cubicBezTo>
                  <a:cubicBezTo>
                    <a:pt x="1" y="41"/>
                    <a:pt x="0" y="40"/>
                    <a:pt x="0" y="39"/>
                  </a:cubicBezTo>
                  <a:moveTo>
                    <a:pt x="8" y="20"/>
                  </a:moveTo>
                  <a:cubicBezTo>
                    <a:pt x="9" y="18"/>
                    <a:pt x="10" y="17"/>
                    <a:pt x="1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5" y="11"/>
                    <a:pt x="16" y="10"/>
                    <a:pt x="16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8" y="12"/>
                    <a:pt x="17" y="13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8"/>
                    <a:pt x="30" y="20"/>
                    <a:pt x="27" y="22"/>
                  </a:cubicBezTo>
                  <a:cubicBezTo>
                    <a:pt x="28" y="22"/>
                    <a:pt x="30" y="23"/>
                    <a:pt x="32" y="23"/>
                  </a:cubicBezTo>
                  <a:cubicBezTo>
                    <a:pt x="35" y="24"/>
                    <a:pt x="37" y="25"/>
                    <a:pt x="39" y="25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5" y="27"/>
                    <a:pt x="31" y="26"/>
                    <a:pt x="26" y="25"/>
                  </a:cubicBezTo>
                  <a:cubicBezTo>
                    <a:pt x="25" y="24"/>
                    <a:pt x="24" y="24"/>
                    <a:pt x="23" y="24"/>
                  </a:cubicBezTo>
                  <a:cubicBezTo>
                    <a:pt x="19" y="25"/>
                    <a:pt x="13" y="27"/>
                    <a:pt x="3" y="28"/>
                  </a:cubicBezTo>
                  <a:cubicBezTo>
                    <a:pt x="3" y="27"/>
                    <a:pt x="2" y="26"/>
                    <a:pt x="2" y="25"/>
                  </a:cubicBezTo>
                  <a:cubicBezTo>
                    <a:pt x="9" y="24"/>
                    <a:pt x="14" y="23"/>
                    <a:pt x="18" y="22"/>
                  </a:cubicBezTo>
                  <a:cubicBezTo>
                    <a:pt x="15" y="21"/>
                    <a:pt x="11" y="20"/>
                    <a:pt x="8" y="20"/>
                  </a:cubicBezTo>
                  <a:moveTo>
                    <a:pt x="19" y="1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3" y="2"/>
                    <a:pt x="23" y="3"/>
                    <a:pt x="24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3"/>
                    <a:pt x="19" y="2"/>
                    <a:pt x="19" y="1"/>
                  </a:cubicBezTo>
                  <a:moveTo>
                    <a:pt x="13" y="18"/>
                  </a:moveTo>
                  <a:cubicBezTo>
                    <a:pt x="14" y="18"/>
                    <a:pt x="16" y="19"/>
                    <a:pt x="19" y="20"/>
                  </a:cubicBezTo>
                  <a:cubicBezTo>
                    <a:pt x="21" y="20"/>
                    <a:pt x="22" y="20"/>
                    <a:pt x="23" y="21"/>
                  </a:cubicBezTo>
                  <a:cubicBezTo>
                    <a:pt x="25" y="20"/>
                    <a:pt x="28" y="18"/>
                    <a:pt x="29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4" y="17"/>
                    <a:pt x="13" y="17"/>
                    <a:pt x="13" y="18"/>
                  </a:cubicBezTo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2" name="Freeform 27"/>
            <p:cNvSpPr>
              <a:spLocks noEditPoints="1"/>
            </p:cNvSpPr>
            <p:nvPr/>
          </p:nvSpPr>
          <p:spPr bwMode="auto">
            <a:xfrm>
              <a:off x="3472" y="185"/>
              <a:ext cx="28" cy="28"/>
            </a:xfrm>
            <a:custGeom>
              <a:avLst/>
              <a:gdLst>
                <a:gd name="T0" fmla="*/ 13 w 44"/>
                <a:gd name="T1" fmla="*/ 0 h 43"/>
                <a:gd name="T2" fmla="*/ 12 w 44"/>
                <a:gd name="T3" fmla="*/ 2 h 43"/>
                <a:gd name="T4" fmla="*/ 16 w 44"/>
                <a:gd name="T5" fmla="*/ 7 h 43"/>
                <a:gd name="T6" fmla="*/ 20 w 44"/>
                <a:gd name="T7" fmla="*/ 12 h 43"/>
                <a:gd name="T8" fmla="*/ 17 w 44"/>
                <a:gd name="T9" fmla="*/ 14 h 43"/>
                <a:gd name="T10" fmla="*/ 11 w 44"/>
                <a:gd name="T11" fmla="*/ 5 h 43"/>
                <a:gd name="T12" fmla="*/ 2 w 44"/>
                <a:gd name="T13" fmla="*/ 19 h 43"/>
                <a:gd name="T14" fmla="*/ 1 w 44"/>
                <a:gd name="T15" fmla="*/ 17 h 43"/>
                <a:gd name="T16" fmla="*/ 0 w 44"/>
                <a:gd name="T17" fmla="*/ 16 h 43"/>
                <a:gd name="T18" fmla="*/ 9 w 44"/>
                <a:gd name="T19" fmla="*/ 0 h 43"/>
                <a:gd name="T20" fmla="*/ 13 w 44"/>
                <a:gd name="T21" fmla="*/ 0 h 43"/>
                <a:gd name="T22" fmla="*/ 3 w 44"/>
                <a:gd name="T23" fmla="*/ 29 h 43"/>
                <a:gd name="T24" fmla="*/ 5 w 44"/>
                <a:gd name="T25" fmla="*/ 27 h 43"/>
                <a:gd name="T26" fmla="*/ 10 w 44"/>
                <a:gd name="T27" fmla="*/ 33 h 43"/>
                <a:gd name="T28" fmla="*/ 15 w 44"/>
                <a:gd name="T29" fmla="*/ 24 h 43"/>
                <a:gd name="T30" fmla="*/ 2 w 44"/>
                <a:gd name="T31" fmla="*/ 24 h 43"/>
                <a:gd name="T32" fmla="*/ 2 w 44"/>
                <a:gd name="T33" fmla="*/ 21 h 43"/>
                <a:gd name="T34" fmla="*/ 18 w 44"/>
                <a:gd name="T35" fmla="*/ 21 h 43"/>
                <a:gd name="T36" fmla="*/ 18 w 44"/>
                <a:gd name="T37" fmla="*/ 24 h 43"/>
                <a:gd name="T38" fmla="*/ 12 w 44"/>
                <a:gd name="T39" fmla="*/ 36 h 43"/>
                <a:gd name="T40" fmla="*/ 15 w 44"/>
                <a:gd name="T41" fmla="*/ 40 h 43"/>
                <a:gd name="T42" fmla="*/ 12 w 44"/>
                <a:gd name="T43" fmla="*/ 42 h 43"/>
                <a:gd name="T44" fmla="*/ 3 w 44"/>
                <a:gd name="T45" fmla="*/ 29 h 43"/>
                <a:gd name="T46" fmla="*/ 8 w 44"/>
                <a:gd name="T47" fmla="*/ 12 h 43"/>
                <a:gd name="T48" fmla="*/ 10 w 44"/>
                <a:gd name="T49" fmla="*/ 11 h 43"/>
                <a:gd name="T50" fmla="*/ 14 w 44"/>
                <a:gd name="T51" fmla="*/ 17 h 43"/>
                <a:gd name="T52" fmla="*/ 11 w 44"/>
                <a:gd name="T53" fmla="*/ 19 h 43"/>
                <a:gd name="T54" fmla="*/ 8 w 44"/>
                <a:gd name="T55" fmla="*/ 12 h 43"/>
                <a:gd name="T56" fmla="*/ 33 w 44"/>
                <a:gd name="T57" fmla="*/ 31 h 43"/>
                <a:gd name="T58" fmla="*/ 44 w 44"/>
                <a:gd name="T59" fmla="*/ 40 h 43"/>
                <a:gd name="T60" fmla="*/ 41 w 44"/>
                <a:gd name="T61" fmla="*/ 42 h 43"/>
                <a:gd name="T62" fmla="*/ 31 w 44"/>
                <a:gd name="T63" fmla="*/ 33 h 43"/>
                <a:gd name="T64" fmla="*/ 19 w 44"/>
                <a:gd name="T65" fmla="*/ 43 h 43"/>
                <a:gd name="T66" fmla="*/ 18 w 44"/>
                <a:gd name="T67" fmla="*/ 41 h 43"/>
                <a:gd name="T68" fmla="*/ 17 w 44"/>
                <a:gd name="T69" fmla="*/ 40 h 43"/>
                <a:gd name="T70" fmla="*/ 27 w 44"/>
                <a:gd name="T71" fmla="*/ 33 h 43"/>
                <a:gd name="T72" fmla="*/ 30 w 44"/>
                <a:gd name="T73" fmla="*/ 22 h 43"/>
                <a:gd name="T74" fmla="*/ 30 w 44"/>
                <a:gd name="T75" fmla="*/ 15 h 43"/>
                <a:gd name="T76" fmla="*/ 33 w 44"/>
                <a:gd name="T77" fmla="*/ 15 h 43"/>
                <a:gd name="T78" fmla="*/ 33 w 44"/>
                <a:gd name="T79" fmla="*/ 22 h 43"/>
                <a:gd name="T80" fmla="*/ 31 w 44"/>
                <a:gd name="T81" fmla="*/ 32 h 43"/>
                <a:gd name="T82" fmla="*/ 33 w 44"/>
                <a:gd name="T83" fmla="*/ 31 h 43"/>
                <a:gd name="T84" fmla="*/ 19 w 44"/>
                <a:gd name="T85" fmla="*/ 2 h 43"/>
                <a:gd name="T86" fmla="*/ 44 w 44"/>
                <a:gd name="T87" fmla="*/ 2 h 43"/>
                <a:gd name="T88" fmla="*/ 44 w 44"/>
                <a:gd name="T89" fmla="*/ 5 h 43"/>
                <a:gd name="T90" fmla="*/ 33 w 44"/>
                <a:gd name="T91" fmla="*/ 5 h 43"/>
                <a:gd name="T92" fmla="*/ 32 w 44"/>
                <a:gd name="T93" fmla="*/ 11 h 43"/>
                <a:gd name="T94" fmla="*/ 42 w 44"/>
                <a:gd name="T95" fmla="*/ 11 h 43"/>
                <a:gd name="T96" fmla="*/ 42 w 44"/>
                <a:gd name="T97" fmla="*/ 32 h 43"/>
                <a:gd name="T98" fmla="*/ 39 w 44"/>
                <a:gd name="T99" fmla="*/ 32 h 43"/>
                <a:gd name="T100" fmla="*/ 39 w 44"/>
                <a:gd name="T101" fmla="*/ 14 h 43"/>
                <a:gd name="T102" fmla="*/ 24 w 44"/>
                <a:gd name="T103" fmla="*/ 14 h 43"/>
                <a:gd name="T104" fmla="*/ 24 w 44"/>
                <a:gd name="T105" fmla="*/ 32 h 43"/>
                <a:gd name="T106" fmla="*/ 21 w 44"/>
                <a:gd name="T107" fmla="*/ 32 h 43"/>
                <a:gd name="T108" fmla="*/ 21 w 44"/>
                <a:gd name="T109" fmla="*/ 11 h 43"/>
                <a:gd name="T110" fmla="*/ 28 w 44"/>
                <a:gd name="T111" fmla="*/ 11 h 43"/>
                <a:gd name="T112" fmla="*/ 30 w 44"/>
                <a:gd name="T113" fmla="*/ 5 h 43"/>
                <a:gd name="T114" fmla="*/ 19 w 44"/>
                <a:gd name="T115" fmla="*/ 5 h 43"/>
                <a:gd name="T116" fmla="*/ 19 w 44"/>
                <a:gd name="T117" fmla="*/ 2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4" h="43">
                  <a:moveTo>
                    <a:pt x="13" y="0"/>
                  </a:moveTo>
                  <a:cubicBezTo>
                    <a:pt x="13" y="1"/>
                    <a:pt x="12" y="1"/>
                    <a:pt x="12" y="2"/>
                  </a:cubicBezTo>
                  <a:cubicBezTo>
                    <a:pt x="13" y="3"/>
                    <a:pt x="14" y="4"/>
                    <a:pt x="16" y="7"/>
                  </a:cubicBezTo>
                  <a:cubicBezTo>
                    <a:pt x="18" y="9"/>
                    <a:pt x="20" y="11"/>
                    <a:pt x="20" y="12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4" y="10"/>
                    <a:pt x="12" y="7"/>
                    <a:pt x="11" y="5"/>
                  </a:cubicBezTo>
                  <a:cubicBezTo>
                    <a:pt x="8" y="10"/>
                    <a:pt x="5" y="15"/>
                    <a:pt x="2" y="19"/>
                  </a:cubicBezTo>
                  <a:cubicBezTo>
                    <a:pt x="2" y="18"/>
                    <a:pt x="2" y="18"/>
                    <a:pt x="1" y="17"/>
                  </a:cubicBezTo>
                  <a:cubicBezTo>
                    <a:pt x="1" y="16"/>
                    <a:pt x="1" y="16"/>
                    <a:pt x="0" y="16"/>
                  </a:cubicBezTo>
                  <a:cubicBezTo>
                    <a:pt x="4" y="11"/>
                    <a:pt x="7" y="6"/>
                    <a:pt x="9" y="0"/>
                  </a:cubicBezTo>
                  <a:lnTo>
                    <a:pt x="13" y="0"/>
                  </a:lnTo>
                  <a:close/>
                  <a:moveTo>
                    <a:pt x="3" y="29"/>
                  </a:moveTo>
                  <a:cubicBezTo>
                    <a:pt x="5" y="27"/>
                    <a:pt x="5" y="27"/>
                    <a:pt x="5" y="27"/>
                  </a:cubicBezTo>
                  <a:cubicBezTo>
                    <a:pt x="6" y="28"/>
                    <a:pt x="8" y="30"/>
                    <a:pt x="10" y="33"/>
                  </a:cubicBezTo>
                  <a:cubicBezTo>
                    <a:pt x="11" y="30"/>
                    <a:pt x="13" y="27"/>
                    <a:pt x="15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6" y="28"/>
                    <a:pt x="14" y="32"/>
                    <a:pt x="12" y="36"/>
                  </a:cubicBezTo>
                  <a:cubicBezTo>
                    <a:pt x="14" y="38"/>
                    <a:pt x="15" y="39"/>
                    <a:pt x="15" y="40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0" y="38"/>
                    <a:pt x="6" y="34"/>
                    <a:pt x="3" y="29"/>
                  </a:cubicBezTo>
                  <a:moveTo>
                    <a:pt x="8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2" y="14"/>
                    <a:pt x="13" y="16"/>
                    <a:pt x="14" y="17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7"/>
                    <a:pt x="9" y="15"/>
                    <a:pt x="8" y="12"/>
                  </a:cubicBezTo>
                  <a:moveTo>
                    <a:pt x="33" y="31"/>
                  </a:moveTo>
                  <a:cubicBezTo>
                    <a:pt x="38" y="35"/>
                    <a:pt x="41" y="38"/>
                    <a:pt x="44" y="40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8" y="39"/>
                    <a:pt x="34" y="36"/>
                    <a:pt x="31" y="33"/>
                  </a:cubicBezTo>
                  <a:cubicBezTo>
                    <a:pt x="29" y="36"/>
                    <a:pt x="25" y="39"/>
                    <a:pt x="19" y="43"/>
                  </a:cubicBezTo>
                  <a:cubicBezTo>
                    <a:pt x="19" y="42"/>
                    <a:pt x="19" y="42"/>
                    <a:pt x="18" y="41"/>
                  </a:cubicBezTo>
                  <a:cubicBezTo>
                    <a:pt x="18" y="40"/>
                    <a:pt x="17" y="40"/>
                    <a:pt x="17" y="40"/>
                  </a:cubicBezTo>
                  <a:cubicBezTo>
                    <a:pt x="22" y="38"/>
                    <a:pt x="25" y="35"/>
                    <a:pt x="27" y="33"/>
                  </a:cubicBezTo>
                  <a:cubicBezTo>
                    <a:pt x="29" y="30"/>
                    <a:pt x="30" y="27"/>
                    <a:pt x="30" y="22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7"/>
                    <a:pt x="32" y="30"/>
                    <a:pt x="31" y="32"/>
                  </a:cubicBezTo>
                  <a:lnTo>
                    <a:pt x="33" y="31"/>
                  </a:lnTo>
                  <a:close/>
                  <a:moveTo>
                    <a:pt x="19" y="2"/>
                  </a:moveTo>
                  <a:cubicBezTo>
                    <a:pt x="44" y="2"/>
                    <a:pt x="44" y="2"/>
                    <a:pt x="44" y="2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32"/>
                    <a:pt x="42" y="32"/>
                    <a:pt x="42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19" y="5"/>
                    <a:pt x="19" y="5"/>
                    <a:pt x="19" y="5"/>
                  </a:cubicBezTo>
                  <a:lnTo>
                    <a:pt x="19" y="2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3" name="Freeform 28"/>
            <p:cNvSpPr>
              <a:spLocks noEditPoints="1"/>
            </p:cNvSpPr>
            <p:nvPr/>
          </p:nvSpPr>
          <p:spPr bwMode="auto">
            <a:xfrm>
              <a:off x="3504" y="186"/>
              <a:ext cx="28" cy="26"/>
            </a:xfrm>
            <a:custGeom>
              <a:avLst/>
              <a:gdLst>
                <a:gd name="T0" fmla="*/ 31 w 44"/>
                <a:gd name="T1" fmla="*/ 21 h 40"/>
                <a:gd name="T2" fmla="*/ 34 w 44"/>
                <a:gd name="T3" fmla="*/ 21 h 40"/>
                <a:gd name="T4" fmla="*/ 34 w 44"/>
                <a:gd name="T5" fmla="*/ 25 h 40"/>
                <a:gd name="T6" fmla="*/ 44 w 44"/>
                <a:gd name="T7" fmla="*/ 25 h 40"/>
                <a:gd name="T8" fmla="*/ 44 w 44"/>
                <a:gd name="T9" fmla="*/ 28 h 40"/>
                <a:gd name="T10" fmla="*/ 34 w 44"/>
                <a:gd name="T11" fmla="*/ 28 h 40"/>
                <a:gd name="T12" fmla="*/ 34 w 44"/>
                <a:gd name="T13" fmla="*/ 34 h 40"/>
                <a:gd name="T14" fmla="*/ 28 w 44"/>
                <a:gd name="T15" fmla="*/ 39 h 40"/>
                <a:gd name="T16" fmla="*/ 22 w 44"/>
                <a:gd name="T17" fmla="*/ 40 h 40"/>
                <a:gd name="T18" fmla="*/ 21 w 44"/>
                <a:gd name="T19" fmla="*/ 38 h 40"/>
                <a:gd name="T20" fmla="*/ 21 w 44"/>
                <a:gd name="T21" fmla="*/ 36 h 40"/>
                <a:gd name="T22" fmla="*/ 27 w 44"/>
                <a:gd name="T23" fmla="*/ 36 h 40"/>
                <a:gd name="T24" fmla="*/ 31 w 44"/>
                <a:gd name="T25" fmla="*/ 33 h 40"/>
                <a:gd name="T26" fmla="*/ 31 w 44"/>
                <a:gd name="T27" fmla="*/ 28 h 40"/>
                <a:gd name="T28" fmla="*/ 0 w 44"/>
                <a:gd name="T29" fmla="*/ 28 h 40"/>
                <a:gd name="T30" fmla="*/ 0 w 44"/>
                <a:gd name="T31" fmla="*/ 25 h 40"/>
                <a:gd name="T32" fmla="*/ 31 w 44"/>
                <a:gd name="T33" fmla="*/ 25 h 40"/>
                <a:gd name="T34" fmla="*/ 31 w 44"/>
                <a:gd name="T35" fmla="*/ 21 h 40"/>
                <a:gd name="T36" fmla="*/ 37 w 44"/>
                <a:gd name="T37" fmla="*/ 12 h 40"/>
                <a:gd name="T38" fmla="*/ 9 w 44"/>
                <a:gd name="T39" fmla="*/ 12 h 40"/>
                <a:gd name="T40" fmla="*/ 9 w 44"/>
                <a:gd name="T41" fmla="*/ 14 h 40"/>
                <a:gd name="T42" fmla="*/ 12 w 44"/>
                <a:gd name="T43" fmla="*/ 17 h 40"/>
                <a:gd name="T44" fmla="*/ 35 w 44"/>
                <a:gd name="T45" fmla="*/ 17 h 40"/>
                <a:gd name="T46" fmla="*/ 39 w 44"/>
                <a:gd name="T47" fmla="*/ 14 h 40"/>
                <a:gd name="T48" fmla="*/ 39 w 44"/>
                <a:gd name="T49" fmla="*/ 13 h 40"/>
                <a:gd name="T50" fmla="*/ 40 w 44"/>
                <a:gd name="T51" fmla="*/ 10 h 40"/>
                <a:gd name="T52" fmla="*/ 43 w 44"/>
                <a:gd name="T53" fmla="*/ 11 h 40"/>
                <a:gd name="T54" fmla="*/ 43 w 44"/>
                <a:gd name="T55" fmla="*/ 13 h 40"/>
                <a:gd name="T56" fmla="*/ 42 w 44"/>
                <a:gd name="T57" fmla="*/ 16 h 40"/>
                <a:gd name="T58" fmla="*/ 35 w 44"/>
                <a:gd name="T59" fmla="*/ 20 h 40"/>
                <a:gd name="T60" fmla="*/ 11 w 44"/>
                <a:gd name="T61" fmla="*/ 20 h 40"/>
                <a:gd name="T62" fmla="*/ 5 w 44"/>
                <a:gd name="T63" fmla="*/ 14 h 40"/>
                <a:gd name="T64" fmla="*/ 5 w 44"/>
                <a:gd name="T65" fmla="*/ 0 h 40"/>
                <a:gd name="T66" fmla="*/ 37 w 44"/>
                <a:gd name="T67" fmla="*/ 0 h 40"/>
                <a:gd name="T68" fmla="*/ 37 w 44"/>
                <a:gd name="T69" fmla="*/ 12 h 40"/>
                <a:gd name="T70" fmla="*/ 8 w 44"/>
                <a:gd name="T71" fmla="*/ 30 h 40"/>
                <a:gd name="T72" fmla="*/ 11 w 44"/>
                <a:gd name="T73" fmla="*/ 28 h 40"/>
                <a:gd name="T74" fmla="*/ 16 w 44"/>
                <a:gd name="T75" fmla="*/ 32 h 40"/>
                <a:gd name="T76" fmla="*/ 18 w 44"/>
                <a:gd name="T77" fmla="*/ 34 h 40"/>
                <a:gd name="T78" fmla="*/ 15 w 44"/>
                <a:gd name="T79" fmla="*/ 36 h 40"/>
                <a:gd name="T80" fmla="*/ 8 w 44"/>
                <a:gd name="T81" fmla="*/ 30 h 40"/>
                <a:gd name="T82" fmla="*/ 9 w 44"/>
                <a:gd name="T83" fmla="*/ 9 h 40"/>
                <a:gd name="T84" fmla="*/ 33 w 44"/>
                <a:gd name="T85" fmla="*/ 9 h 40"/>
                <a:gd name="T86" fmla="*/ 33 w 44"/>
                <a:gd name="T87" fmla="*/ 3 h 40"/>
                <a:gd name="T88" fmla="*/ 9 w 44"/>
                <a:gd name="T89" fmla="*/ 3 h 40"/>
                <a:gd name="T90" fmla="*/ 9 w 44"/>
                <a:gd name="T91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4" h="40">
                  <a:moveTo>
                    <a:pt x="31" y="21"/>
                  </a:moveTo>
                  <a:cubicBezTo>
                    <a:pt x="34" y="21"/>
                    <a:pt x="34" y="21"/>
                    <a:pt x="34" y="21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8"/>
                    <a:pt x="32" y="39"/>
                    <a:pt x="28" y="39"/>
                  </a:cubicBezTo>
                  <a:cubicBezTo>
                    <a:pt x="26" y="40"/>
                    <a:pt x="24" y="40"/>
                    <a:pt x="22" y="40"/>
                  </a:cubicBezTo>
                  <a:cubicBezTo>
                    <a:pt x="22" y="39"/>
                    <a:pt x="21" y="39"/>
                    <a:pt x="21" y="38"/>
                  </a:cubicBezTo>
                  <a:cubicBezTo>
                    <a:pt x="21" y="37"/>
                    <a:pt x="21" y="36"/>
                    <a:pt x="21" y="36"/>
                  </a:cubicBezTo>
                  <a:cubicBezTo>
                    <a:pt x="22" y="36"/>
                    <a:pt x="24" y="36"/>
                    <a:pt x="27" y="36"/>
                  </a:cubicBezTo>
                  <a:cubicBezTo>
                    <a:pt x="30" y="36"/>
                    <a:pt x="31" y="35"/>
                    <a:pt x="31" y="33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31" y="25"/>
                    <a:pt x="31" y="25"/>
                    <a:pt x="31" y="25"/>
                  </a:cubicBezTo>
                  <a:lnTo>
                    <a:pt x="31" y="21"/>
                  </a:lnTo>
                  <a:close/>
                  <a:moveTo>
                    <a:pt x="37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6"/>
                    <a:pt x="10" y="17"/>
                    <a:pt x="12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7" y="17"/>
                    <a:pt x="39" y="16"/>
                    <a:pt x="39" y="14"/>
                  </a:cubicBezTo>
                  <a:cubicBezTo>
                    <a:pt x="39" y="14"/>
                    <a:pt x="39" y="14"/>
                    <a:pt x="39" y="13"/>
                  </a:cubicBezTo>
                  <a:cubicBezTo>
                    <a:pt x="39" y="12"/>
                    <a:pt x="40" y="11"/>
                    <a:pt x="40" y="10"/>
                  </a:cubicBezTo>
                  <a:cubicBezTo>
                    <a:pt x="42" y="11"/>
                    <a:pt x="43" y="11"/>
                    <a:pt x="43" y="11"/>
                  </a:cubicBezTo>
                  <a:cubicBezTo>
                    <a:pt x="43" y="11"/>
                    <a:pt x="43" y="12"/>
                    <a:pt x="43" y="13"/>
                  </a:cubicBezTo>
                  <a:cubicBezTo>
                    <a:pt x="43" y="14"/>
                    <a:pt x="42" y="15"/>
                    <a:pt x="42" y="16"/>
                  </a:cubicBezTo>
                  <a:cubicBezTo>
                    <a:pt x="41" y="19"/>
                    <a:pt x="39" y="20"/>
                    <a:pt x="35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7" y="20"/>
                    <a:pt x="5" y="18"/>
                    <a:pt x="5" y="1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37" y="12"/>
                  </a:lnTo>
                  <a:close/>
                  <a:moveTo>
                    <a:pt x="8" y="30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2" y="29"/>
                    <a:pt x="14" y="30"/>
                    <a:pt x="16" y="32"/>
                  </a:cubicBezTo>
                  <a:cubicBezTo>
                    <a:pt x="17" y="33"/>
                    <a:pt x="18" y="33"/>
                    <a:pt x="18" y="34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3" y="34"/>
                    <a:pt x="11" y="32"/>
                    <a:pt x="8" y="30"/>
                  </a:cubicBezTo>
                  <a:moveTo>
                    <a:pt x="9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9" y="3"/>
                    <a:pt x="9" y="3"/>
                    <a:pt x="9" y="3"/>
                  </a:cubicBezTo>
                  <a:lnTo>
                    <a:pt x="9" y="9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4" name="Freeform 29"/>
            <p:cNvSpPr>
              <a:spLocks noEditPoints="1"/>
            </p:cNvSpPr>
            <p:nvPr/>
          </p:nvSpPr>
          <p:spPr bwMode="auto">
            <a:xfrm>
              <a:off x="3536" y="185"/>
              <a:ext cx="27" cy="27"/>
            </a:xfrm>
            <a:custGeom>
              <a:avLst/>
              <a:gdLst>
                <a:gd name="T0" fmla="*/ 37 w 43"/>
                <a:gd name="T1" fmla="*/ 3 h 42"/>
                <a:gd name="T2" fmla="*/ 40 w 43"/>
                <a:gd name="T3" fmla="*/ 5 h 42"/>
                <a:gd name="T4" fmla="*/ 31 w 43"/>
                <a:gd name="T5" fmla="*/ 14 h 42"/>
                <a:gd name="T6" fmla="*/ 43 w 43"/>
                <a:gd name="T7" fmla="*/ 14 h 42"/>
                <a:gd name="T8" fmla="*/ 43 w 43"/>
                <a:gd name="T9" fmla="*/ 17 h 42"/>
                <a:gd name="T10" fmla="*/ 27 w 43"/>
                <a:gd name="T11" fmla="*/ 17 h 42"/>
                <a:gd name="T12" fmla="*/ 19 w 43"/>
                <a:gd name="T13" fmla="*/ 21 h 42"/>
                <a:gd name="T14" fmla="*/ 36 w 43"/>
                <a:gd name="T15" fmla="*/ 21 h 42"/>
                <a:gd name="T16" fmla="*/ 36 w 43"/>
                <a:gd name="T17" fmla="*/ 42 h 42"/>
                <a:gd name="T18" fmla="*/ 33 w 43"/>
                <a:gd name="T19" fmla="*/ 42 h 42"/>
                <a:gd name="T20" fmla="*/ 33 w 43"/>
                <a:gd name="T21" fmla="*/ 40 h 42"/>
                <a:gd name="T22" fmla="*/ 12 w 43"/>
                <a:gd name="T23" fmla="*/ 40 h 42"/>
                <a:gd name="T24" fmla="*/ 12 w 43"/>
                <a:gd name="T25" fmla="*/ 42 h 42"/>
                <a:gd name="T26" fmla="*/ 9 w 43"/>
                <a:gd name="T27" fmla="*/ 42 h 42"/>
                <a:gd name="T28" fmla="*/ 9 w 43"/>
                <a:gd name="T29" fmla="*/ 26 h 42"/>
                <a:gd name="T30" fmla="*/ 1 w 43"/>
                <a:gd name="T31" fmla="*/ 30 h 42"/>
                <a:gd name="T32" fmla="*/ 0 w 43"/>
                <a:gd name="T33" fmla="*/ 26 h 42"/>
                <a:gd name="T34" fmla="*/ 21 w 43"/>
                <a:gd name="T35" fmla="*/ 17 h 42"/>
                <a:gd name="T36" fmla="*/ 1 w 43"/>
                <a:gd name="T37" fmla="*/ 17 h 42"/>
                <a:gd name="T38" fmla="*/ 1 w 43"/>
                <a:gd name="T39" fmla="*/ 14 h 42"/>
                <a:gd name="T40" fmla="*/ 18 w 43"/>
                <a:gd name="T41" fmla="*/ 14 h 42"/>
                <a:gd name="T42" fmla="*/ 18 w 43"/>
                <a:gd name="T43" fmla="*/ 8 h 42"/>
                <a:gd name="T44" fmla="*/ 5 w 43"/>
                <a:gd name="T45" fmla="*/ 8 h 42"/>
                <a:gd name="T46" fmla="*/ 5 w 43"/>
                <a:gd name="T47" fmla="*/ 5 h 42"/>
                <a:gd name="T48" fmla="*/ 18 w 43"/>
                <a:gd name="T49" fmla="*/ 5 h 42"/>
                <a:gd name="T50" fmla="*/ 18 w 43"/>
                <a:gd name="T51" fmla="*/ 0 h 42"/>
                <a:gd name="T52" fmla="*/ 21 w 43"/>
                <a:gd name="T53" fmla="*/ 0 h 42"/>
                <a:gd name="T54" fmla="*/ 21 w 43"/>
                <a:gd name="T55" fmla="*/ 5 h 42"/>
                <a:gd name="T56" fmla="*/ 32 w 43"/>
                <a:gd name="T57" fmla="*/ 5 h 42"/>
                <a:gd name="T58" fmla="*/ 32 w 43"/>
                <a:gd name="T59" fmla="*/ 8 h 42"/>
                <a:gd name="T60" fmla="*/ 21 w 43"/>
                <a:gd name="T61" fmla="*/ 8 h 42"/>
                <a:gd name="T62" fmla="*/ 21 w 43"/>
                <a:gd name="T63" fmla="*/ 14 h 42"/>
                <a:gd name="T64" fmla="*/ 26 w 43"/>
                <a:gd name="T65" fmla="*/ 14 h 42"/>
                <a:gd name="T66" fmla="*/ 37 w 43"/>
                <a:gd name="T67" fmla="*/ 3 h 42"/>
                <a:gd name="T68" fmla="*/ 33 w 43"/>
                <a:gd name="T69" fmla="*/ 24 h 42"/>
                <a:gd name="T70" fmla="*/ 13 w 43"/>
                <a:gd name="T71" fmla="*/ 24 h 42"/>
                <a:gd name="T72" fmla="*/ 13 w 43"/>
                <a:gd name="T73" fmla="*/ 25 h 42"/>
                <a:gd name="T74" fmla="*/ 12 w 43"/>
                <a:gd name="T75" fmla="*/ 25 h 42"/>
                <a:gd name="T76" fmla="*/ 12 w 43"/>
                <a:gd name="T77" fmla="*/ 29 h 42"/>
                <a:gd name="T78" fmla="*/ 33 w 43"/>
                <a:gd name="T79" fmla="*/ 29 h 42"/>
                <a:gd name="T80" fmla="*/ 33 w 43"/>
                <a:gd name="T81" fmla="*/ 24 h 42"/>
                <a:gd name="T82" fmla="*/ 12 w 43"/>
                <a:gd name="T83" fmla="*/ 37 h 42"/>
                <a:gd name="T84" fmla="*/ 33 w 43"/>
                <a:gd name="T85" fmla="*/ 37 h 42"/>
                <a:gd name="T86" fmla="*/ 33 w 43"/>
                <a:gd name="T87" fmla="*/ 32 h 42"/>
                <a:gd name="T88" fmla="*/ 12 w 43"/>
                <a:gd name="T89" fmla="*/ 32 h 42"/>
                <a:gd name="T90" fmla="*/ 12 w 43"/>
                <a:gd name="T91" fmla="*/ 3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3" h="42">
                  <a:moveTo>
                    <a:pt x="37" y="3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37" y="8"/>
                    <a:pt x="34" y="11"/>
                    <a:pt x="31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4" y="18"/>
                    <a:pt x="22" y="20"/>
                    <a:pt x="19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7" y="27"/>
                    <a:pt x="4" y="28"/>
                    <a:pt x="1" y="30"/>
                  </a:cubicBezTo>
                  <a:cubicBezTo>
                    <a:pt x="1" y="29"/>
                    <a:pt x="1" y="28"/>
                    <a:pt x="0" y="26"/>
                  </a:cubicBezTo>
                  <a:cubicBezTo>
                    <a:pt x="8" y="24"/>
                    <a:pt x="15" y="20"/>
                    <a:pt x="2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30" y="11"/>
                    <a:pt x="34" y="7"/>
                    <a:pt x="37" y="3"/>
                  </a:cubicBezTo>
                  <a:moveTo>
                    <a:pt x="33" y="24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5"/>
                  </a:cubicBezTo>
                  <a:cubicBezTo>
                    <a:pt x="13" y="25"/>
                    <a:pt x="13" y="25"/>
                    <a:pt x="12" y="25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33" y="29"/>
                    <a:pt x="33" y="29"/>
                    <a:pt x="33" y="29"/>
                  </a:cubicBezTo>
                  <a:lnTo>
                    <a:pt x="33" y="24"/>
                  </a:lnTo>
                  <a:close/>
                  <a:moveTo>
                    <a:pt x="12" y="37"/>
                  </a:moveTo>
                  <a:cubicBezTo>
                    <a:pt x="33" y="37"/>
                    <a:pt x="33" y="37"/>
                    <a:pt x="33" y="3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12" y="32"/>
                    <a:pt x="12" y="32"/>
                    <a:pt x="12" y="32"/>
                  </a:cubicBezTo>
                  <a:lnTo>
                    <a:pt x="12" y="37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 rot="20902132">
            <a:off x="148342" y="4599469"/>
            <a:ext cx="1002706" cy="574417"/>
          </a:xfrm>
          <a:prstGeom prst="rect">
            <a:avLst/>
          </a:prstGeom>
        </p:spPr>
      </p:pic>
      <p:sp>
        <p:nvSpPr>
          <p:cNvPr id="23" name="任意多边形 22"/>
          <p:cNvSpPr/>
          <p:nvPr userDrawn="1"/>
        </p:nvSpPr>
        <p:spPr>
          <a:xfrm>
            <a:off x="4572002" y="5071032"/>
            <a:ext cx="4572000" cy="72470"/>
          </a:xfrm>
          <a:custGeom>
            <a:avLst/>
            <a:gdLst>
              <a:gd name="connsiteX0" fmla="*/ 76200 w 2587055"/>
              <a:gd name="connsiteY0" fmla="*/ 0 h 65087"/>
              <a:gd name="connsiteX1" fmla="*/ 85155 w 2587055"/>
              <a:gd name="connsiteY1" fmla="*/ 0 h 65087"/>
              <a:gd name="connsiteX2" fmla="*/ 152400 w 2587055"/>
              <a:gd name="connsiteY2" fmla="*/ 0 h 65087"/>
              <a:gd name="connsiteX3" fmla="*/ 2587055 w 2587055"/>
              <a:gd name="connsiteY3" fmla="*/ 0 h 65087"/>
              <a:gd name="connsiteX4" fmla="*/ 2587055 w 2587055"/>
              <a:gd name="connsiteY4" fmla="*/ 65087 h 65087"/>
              <a:gd name="connsiteX5" fmla="*/ 2946 w 2587055"/>
              <a:gd name="connsiteY5" fmla="*/ 65087 h 65087"/>
              <a:gd name="connsiteX6" fmla="*/ 0 w 2587055"/>
              <a:gd name="connsiteY6" fmla="*/ 59531 h 65087"/>
              <a:gd name="connsiteX7" fmla="*/ 76200 w 2587055"/>
              <a:gd name="connsiteY7" fmla="*/ 0 h 65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87055" h="65087">
                <a:moveTo>
                  <a:pt x="76200" y="0"/>
                </a:moveTo>
                <a:lnTo>
                  <a:pt x="85155" y="0"/>
                </a:lnTo>
                <a:lnTo>
                  <a:pt x="152400" y="0"/>
                </a:lnTo>
                <a:lnTo>
                  <a:pt x="2587055" y="0"/>
                </a:lnTo>
                <a:lnTo>
                  <a:pt x="2587055" y="65087"/>
                </a:lnTo>
                <a:lnTo>
                  <a:pt x="2946" y="65087"/>
                </a:lnTo>
                <a:lnTo>
                  <a:pt x="0" y="59531"/>
                </a:lnTo>
                <a:cubicBezTo>
                  <a:pt x="0" y="26653"/>
                  <a:pt x="34116" y="0"/>
                  <a:pt x="76200" y="0"/>
                </a:cubicBezTo>
                <a:close/>
              </a:path>
            </a:pathLst>
          </a:custGeom>
          <a:solidFill>
            <a:srgbClr val="E0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31589"/>
            <a:ext cx="4038600" cy="3291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31589"/>
            <a:ext cx="4038600" cy="3291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31590"/>
            <a:ext cx="4040188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31590"/>
            <a:ext cx="4041775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14" name="矩形 13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7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3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79512" y="0"/>
            <a:ext cx="8784976" cy="5143500"/>
          </a:xfrm>
          <a:prstGeom prst="rect">
            <a:avLst/>
          </a:prstGeom>
          <a:solidFill>
            <a:schemeClr val="tx1">
              <a:alpha val="22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0392" y="360700"/>
            <a:ext cx="936104" cy="425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391886"/>
            <a:ext cx="9144000" cy="326572"/>
          </a:xfrm>
          <a:prstGeom prst="rect">
            <a:avLst/>
          </a:prstGeom>
          <a:solidFill>
            <a:srgbClr val="F1F1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1"/>
          <p:cNvSpPr/>
          <p:nvPr userDrawn="1"/>
        </p:nvSpPr>
        <p:spPr>
          <a:xfrm>
            <a:off x="-1" y="391886"/>
            <a:ext cx="496615" cy="326572"/>
          </a:xfrm>
          <a:custGeom>
            <a:avLst/>
            <a:gdLst>
              <a:gd name="connsiteX0" fmla="*/ 0 w 662153"/>
              <a:gd name="connsiteY0" fmla="*/ 0 h 435429"/>
              <a:gd name="connsiteX1" fmla="*/ 662153 w 662153"/>
              <a:gd name="connsiteY1" fmla="*/ 0 h 435429"/>
              <a:gd name="connsiteX2" fmla="*/ 662153 w 662153"/>
              <a:gd name="connsiteY2" fmla="*/ 435429 h 435429"/>
              <a:gd name="connsiteX3" fmla="*/ 0 w 662153"/>
              <a:gd name="connsiteY3" fmla="*/ 435429 h 435429"/>
              <a:gd name="connsiteX4" fmla="*/ 0 w 662153"/>
              <a:gd name="connsiteY4" fmla="*/ 0 h 435429"/>
              <a:gd name="connsiteX0-1" fmla="*/ 0 w 662153"/>
              <a:gd name="connsiteY0-2" fmla="*/ 0 h 435429"/>
              <a:gd name="connsiteX1-3" fmla="*/ 662153 w 662153"/>
              <a:gd name="connsiteY1-4" fmla="*/ 0 h 435429"/>
              <a:gd name="connsiteX2-5" fmla="*/ 662153 w 662153"/>
              <a:gd name="connsiteY2-6" fmla="*/ 435429 h 435429"/>
              <a:gd name="connsiteX3-7" fmla="*/ 84084 w 662153"/>
              <a:gd name="connsiteY3-8" fmla="*/ 423417 h 435429"/>
              <a:gd name="connsiteX4-9" fmla="*/ 0 w 662153"/>
              <a:gd name="connsiteY4-10" fmla="*/ 435429 h 435429"/>
              <a:gd name="connsiteX5" fmla="*/ 0 w 662153"/>
              <a:gd name="connsiteY5" fmla="*/ 0 h 435429"/>
              <a:gd name="connsiteX0-11" fmla="*/ 0 w 662153"/>
              <a:gd name="connsiteY0-12" fmla="*/ 0 h 435429"/>
              <a:gd name="connsiteX1-13" fmla="*/ 662153 w 662153"/>
              <a:gd name="connsiteY1-14" fmla="*/ 0 h 435429"/>
              <a:gd name="connsiteX2-15" fmla="*/ 84084 w 662153"/>
              <a:gd name="connsiteY2-16" fmla="*/ 423417 h 435429"/>
              <a:gd name="connsiteX3-17" fmla="*/ 0 w 662153"/>
              <a:gd name="connsiteY3-18" fmla="*/ 435429 h 435429"/>
              <a:gd name="connsiteX4-19" fmla="*/ 0 w 662153"/>
              <a:gd name="connsiteY4-20" fmla="*/ 0 h 4354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62153" h="435429">
                <a:moveTo>
                  <a:pt x="0" y="0"/>
                </a:moveTo>
                <a:lnTo>
                  <a:pt x="662153" y="0"/>
                </a:lnTo>
                <a:lnTo>
                  <a:pt x="84084" y="423417"/>
                </a:lnTo>
                <a:lnTo>
                  <a:pt x="0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197071" y="391886"/>
            <a:ext cx="693683" cy="326572"/>
          </a:xfrm>
          <a:prstGeom prst="parallelogram">
            <a:avLst>
              <a:gd name="adj" fmla="val 136034"/>
            </a:avLst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 flipV="1">
            <a:off x="725214" y="391886"/>
            <a:ext cx="425669" cy="326572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14" name="直接连接符 13"/>
          <p:cNvCxnSpPr/>
          <p:nvPr userDrawn="1"/>
        </p:nvCxnSpPr>
        <p:spPr>
          <a:xfrm flipV="1">
            <a:off x="874990" y="391886"/>
            <a:ext cx="425669" cy="32657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/>
          <p:nvPr userDrawn="1"/>
        </p:nvCxnSpPr>
        <p:spPr>
          <a:xfrm flipV="1">
            <a:off x="1087824" y="391886"/>
            <a:ext cx="425669" cy="32657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6" name="平行四边形 15"/>
          <p:cNvSpPr/>
          <p:nvPr userDrawn="1"/>
        </p:nvSpPr>
        <p:spPr>
          <a:xfrm>
            <a:off x="7882760" y="391886"/>
            <a:ext cx="693683" cy="326572"/>
          </a:xfrm>
          <a:prstGeom prst="parallelogram">
            <a:avLst>
              <a:gd name="adj" fmla="val 136034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1710563" y="391886"/>
            <a:ext cx="1347947" cy="326572"/>
          </a:xfrm>
          <a:prstGeom prst="parallelogram">
            <a:avLst>
              <a:gd name="adj" fmla="val 136034"/>
            </a:avLst>
          </a:prstGeom>
          <a:solidFill>
            <a:sysClr val="window" lastClr="FFFFFF">
              <a:lumMod val="85000"/>
              <a:alpha val="3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秘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978804" y="246930"/>
            <a:ext cx="4040188" cy="49956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0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8" name="直接连接符 19"/>
          <p:cNvCxnSpPr/>
          <p:nvPr userDrawn="1"/>
        </p:nvCxnSpPr>
        <p:spPr>
          <a:xfrm>
            <a:off x="973223" y="746496"/>
            <a:ext cx="6911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558281"/>
            <a:ext cx="7886700" cy="496016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内页一级标题（微软雅黑</a:t>
            </a:r>
            <a:r>
              <a:rPr kumimoji="1" lang="en-US" altLang="zh-CN" dirty="0"/>
              <a:t>32</a:t>
            </a:r>
            <a:r>
              <a:rPr kumimoji="1" lang="zh-CN" altLang="en-US" dirty="0"/>
              <a:t>号）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628650" y="1265950"/>
            <a:ext cx="7886700" cy="3039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内页二级标题（微软雅黑</a:t>
            </a:r>
            <a:r>
              <a:rPr lang="en-US" altLang="zh-CN" dirty="0"/>
              <a:t>24</a:t>
            </a:r>
            <a:r>
              <a:rPr lang="zh-CN" altLang="en-US" dirty="0"/>
              <a:t>号）</a:t>
            </a:r>
            <a:endParaRPr lang="en-US" altLang="zh-CN" dirty="0"/>
          </a:p>
          <a:p>
            <a:r>
              <a:rPr lang="zh-CN" altLang="en-US" sz="2000" dirty="0"/>
              <a:t>内页正文</a:t>
            </a:r>
            <a:r>
              <a:rPr lang="en-US" altLang="zh-CN" sz="2000" dirty="0"/>
              <a:t>1</a:t>
            </a:r>
            <a:r>
              <a:rPr lang="zh-CN" altLang="en-US" sz="2000" dirty="0"/>
              <a:t>（微软雅黑</a:t>
            </a:r>
            <a:r>
              <a:rPr lang="en-US" altLang="zh-CN" sz="2000" dirty="0"/>
              <a:t>20</a:t>
            </a:r>
            <a:r>
              <a:rPr lang="zh-CN" altLang="en-US" sz="2000" dirty="0"/>
              <a:t>号）</a:t>
            </a:r>
            <a:endParaRPr lang="en-US" altLang="zh-CN" sz="2000" dirty="0"/>
          </a:p>
          <a:p>
            <a:r>
              <a:rPr lang="zh-CN" altLang="en-US" sz="1800" dirty="0"/>
              <a:t>内页正文</a:t>
            </a:r>
            <a:r>
              <a:rPr lang="en-US" altLang="zh-CN" sz="1800" dirty="0"/>
              <a:t>2</a:t>
            </a:r>
            <a:r>
              <a:rPr lang="zh-CN" altLang="en-US" sz="1800" dirty="0"/>
              <a:t>（微软雅黑</a:t>
            </a:r>
            <a:r>
              <a:rPr lang="en-US" altLang="zh-CN" sz="1800" dirty="0"/>
              <a:t>18</a:t>
            </a:r>
            <a:r>
              <a:rPr lang="zh-CN" altLang="en-US" sz="1800" dirty="0"/>
              <a:t>号</a:t>
            </a:r>
            <a:r>
              <a:rPr lang="en-US" altLang="zh-CN" sz="1800" dirty="0"/>
              <a:t>-</a:t>
            </a:r>
            <a:r>
              <a:rPr lang="zh-CN" altLang="en-US" sz="1800" dirty="0"/>
              <a:t>最小字号）</a:t>
            </a:r>
            <a:endParaRPr lang="en-US" altLang="zh-CN" sz="1800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3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978804" y="246930"/>
            <a:ext cx="4040188" cy="49956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0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8" name="直接连接符 19"/>
          <p:cNvCxnSpPr/>
          <p:nvPr userDrawn="1"/>
        </p:nvCxnSpPr>
        <p:spPr>
          <a:xfrm>
            <a:off x="973223" y="746496"/>
            <a:ext cx="6911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3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978804" y="246930"/>
            <a:ext cx="4040188" cy="49956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0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8" name="直接连接符 19"/>
          <p:cNvCxnSpPr/>
          <p:nvPr userDrawn="1"/>
        </p:nvCxnSpPr>
        <p:spPr>
          <a:xfrm>
            <a:off x="973223" y="746496"/>
            <a:ext cx="6911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3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978804" y="246930"/>
            <a:ext cx="4040188" cy="49956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0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8" name="直接连接符 19"/>
          <p:cNvCxnSpPr/>
          <p:nvPr userDrawn="1"/>
        </p:nvCxnSpPr>
        <p:spPr>
          <a:xfrm>
            <a:off x="973223" y="746496"/>
            <a:ext cx="6911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558281"/>
            <a:ext cx="7886700" cy="496016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内页一级标题（微软雅黑</a:t>
            </a:r>
            <a:r>
              <a:rPr kumimoji="1" lang="en-US" altLang="zh-CN" dirty="0"/>
              <a:t>32</a:t>
            </a:r>
            <a:r>
              <a:rPr kumimoji="1" lang="zh-CN" altLang="en-US" dirty="0"/>
              <a:t>号）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628650" y="1265950"/>
            <a:ext cx="7886700" cy="3039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内页二级标题（微软雅黑</a:t>
            </a:r>
            <a:r>
              <a:rPr lang="en-US" altLang="zh-CN" dirty="0"/>
              <a:t>24</a:t>
            </a:r>
            <a:r>
              <a:rPr lang="zh-CN" altLang="en-US" dirty="0"/>
              <a:t>号）</a:t>
            </a:r>
            <a:endParaRPr lang="en-US" altLang="zh-CN" dirty="0"/>
          </a:p>
          <a:p>
            <a:r>
              <a:rPr lang="zh-CN" altLang="en-US" sz="2000" dirty="0"/>
              <a:t>内页正文</a:t>
            </a:r>
            <a:r>
              <a:rPr lang="en-US" altLang="zh-CN" sz="2000" dirty="0"/>
              <a:t>1</a:t>
            </a:r>
            <a:r>
              <a:rPr lang="zh-CN" altLang="en-US" sz="2000" dirty="0"/>
              <a:t>（微软雅黑</a:t>
            </a:r>
            <a:r>
              <a:rPr lang="en-US" altLang="zh-CN" sz="2000" dirty="0"/>
              <a:t>20</a:t>
            </a:r>
            <a:r>
              <a:rPr lang="zh-CN" altLang="en-US" sz="2000" dirty="0"/>
              <a:t>号）</a:t>
            </a:r>
            <a:endParaRPr lang="en-US" altLang="zh-CN" sz="2000" dirty="0"/>
          </a:p>
          <a:p>
            <a:r>
              <a:rPr lang="zh-CN" altLang="en-US" sz="1800" dirty="0"/>
              <a:t>内页正文</a:t>
            </a:r>
            <a:r>
              <a:rPr lang="en-US" altLang="zh-CN" sz="1800" dirty="0"/>
              <a:t>2</a:t>
            </a:r>
            <a:r>
              <a:rPr lang="zh-CN" altLang="en-US" sz="1800" dirty="0"/>
              <a:t>（微软雅黑</a:t>
            </a:r>
            <a:r>
              <a:rPr lang="en-US" altLang="zh-CN" sz="1800" dirty="0"/>
              <a:t>18</a:t>
            </a:r>
            <a:r>
              <a:rPr lang="zh-CN" altLang="en-US" sz="1800" dirty="0"/>
              <a:t>号</a:t>
            </a:r>
            <a:r>
              <a:rPr lang="en-US" altLang="zh-CN" sz="1800" dirty="0"/>
              <a:t>-</a:t>
            </a:r>
            <a:r>
              <a:rPr lang="zh-CN" altLang="en-US" sz="1800" dirty="0"/>
              <a:t>最小字号）</a:t>
            </a:r>
            <a:endParaRPr lang="en-US" altLang="zh-CN" sz="1800" dirty="0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3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978804" y="246930"/>
            <a:ext cx="4040188" cy="49956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0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8" name="直接连接符 19"/>
          <p:cNvCxnSpPr/>
          <p:nvPr userDrawn="1"/>
        </p:nvCxnSpPr>
        <p:spPr>
          <a:xfrm>
            <a:off x="973223" y="746496"/>
            <a:ext cx="6911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558281"/>
            <a:ext cx="7886700" cy="496016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内页一级标题（微软雅黑</a:t>
            </a:r>
            <a:r>
              <a:rPr kumimoji="1" lang="en-US" altLang="zh-CN" dirty="0"/>
              <a:t>32</a:t>
            </a:r>
            <a:r>
              <a:rPr kumimoji="1" lang="zh-CN" altLang="en-US" dirty="0"/>
              <a:t>号）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628650" y="1265950"/>
            <a:ext cx="7886700" cy="3039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内页二级标题（微软雅黑</a:t>
            </a:r>
            <a:r>
              <a:rPr lang="en-US" altLang="zh-CN" dirty="0"/>
              <a:t>24</a:t>
            </a:r>
            <a:r>
              <a:rPr lang="zh-CN" altLang="en-US" dirty="0"/>
              <a:t>号）</a:t>
            </a:r>
            <a:endParaRPr lang="en-US" altLang="zh-CN" dirty="0"/>
          </a:p>
          <a:p>
            <a:r>
              <a:rPr lang="zh-CN" altLang="en-US" sz="2000" dirty="0"/>
              <a:t>内页正文</a:t>
            </a:r>
            <a:r>
              <a:rPr lang="en-US" altLang="zh-CN" sz="2000" dirty="0"/>
              <a:t>1</a:t>
            </a:r>
            <a:r>
              <a:rPr lang="zh-CN" altLang="en-US" sz="2000" dirty="0"/>
              <a:t>（微软雅黑</a:t>
            </a:r>
            <a:r>
              <a:rPr lang="en-US" altLang="zh-CN" sz="2000" dirty="0"/>
              <a:t>20</a:t>
            </a:r>
            <a:r>
              <a:rPr lang="zh-CN" altLang="en-US" sz="2000" dirty="0"/>
              <a:t>号）</a:t>
            </a:r>
            <a:endParaRPr lang="en-US" altLang="zh-CN" sz="2000" dirty="0"/>
          </a:p>
          <a:p>
            <a:r>
              <a:rPr lang="zh-CN" altLang="en-US" sz="1800" dirty="0"/>
              <a:t>内页正文</a:t>
            </a:r>
            <a:r>
              <a:rPr lang="en-US" altLang="zh-CN" sz="1800" dirty="0"/>
              <a:t>2</a:t>
            </a:r>
            <a:r>
              <a:rPr lang="zh-CN" altLang="en-US" sz="1800" dirty="0"/>
              <a:t>（微软雅黑</a:t>
            </a:r>
            <a:r>
              <a:rPr lang="en-US" altLang="zh-CN" sz="1800" dirty="0"/>
              <a:t>18</a:t>
            </a:r>
            <a:r>
              <a:rPr lang="zh-CN" altLang="en-US" sz="1800" dirty="0"/>
              <a:t>号</a:t>
            </a:r>
            <a:r>
              <a:rPr lang="en-US" altLang="zh-CN" sz="1800" dirty="0"/>
              <a:t>-</a:t>
            </a:r>
            <a:r>
              <a:rPr lang="zh-CN" altLang="en-US" sz="1800" dirty="0"/>
              <a:t>最小字号）</a:t>
            </a:r>
            <a:endParaRPr lang="en-US" altLang="zh-CN" sz="1800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3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978804" y="246930"/>
            <a:ext cx="4040188" cy="49956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0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8" name="直接连接符 19"/>
          <p:cNvCxnSpPr/>
          <p:nvPr userDrawn="1"/>
        </p:nvCxnSpPr>
        <p:spPr>
          <a:xfrm>
            <a:off x="973223" y="746496"/>
            <a:ext cx="6911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558281"/>
            <a:ext cx="7886700" cy="496016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内页一级标题（微软雅黑</a:t>
            </a:r>
            <a:r>
              <a:rPr kumimoji="1" lang="en-US" altLang="zh-CN" dirty="0"/>
              <a:t>32</a:t>
            </a:r>
            <a:r>
              <a:rPr kumimoji="1" lang="zh-CN" altLang="en-US" dirty="0"/>
              <a:t>号）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628650" y="1265950"/>
            <a:ext cx="7886700" cy="3039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内页二级标题（微软雅黑</a:t>
            </a:r>
            <a:r>
              <a:rPr lang="en-US" altLang="zh-CN" dirty="0"/>
              <a:t>24</a:t>
            </a:r>
            <a:r>
              <a:rPr lang="zh-CN" altLang="en-US" dirty="0"/>
              <a:t>号）</a:t>
            </a:r>
            <a:endParaRPr lang="en-US" altLang="zh-CN" dirty="0"/>
          </a:p>
          <a:p>
            <a:r>
              <a:rPr lang="zh-CN" altLang="en-US" sz="2000" dirty="0"/>
              <a:t>内页正文</a:t>
            </a:r>
            <a:r>
              <a:rPr lang="en-US" altLang="zh-CN" sz="2000" dirty="0"/>
              <a:t>1</a:t>
            </a:r>
            <a:r>
              <a:rPr lang="zh-CN" altLang="en-US" sz="2000" dirty="0"/>
              <a:t>（微软雅黑</a:t>
            </a:r>
            <a:r>
              <a:rPr lang="en-US" altLang="zh-CN" sz="2000" dirty="0"/>
              <a:t>20</a:t>
            </a:r>
            <a:r>
              <a:rPr lang="zh-CN" altLang="en-US" sz="2000" dirty="0"/>
              <a:t>号）</a:t>
            </a:r>
            <a:endParaRPr lang="en-US" altLang="zh-CN" sz="2000" dirty="0"/>
          </a:p>
          <a:p>
            <a:r>
              <a:rPr lang="zh-CN" altLang="en-US" sz="1800" dirty="0"/>
              <a:t>内页正文</a:t>
            </a:r>
            <a:r>
              <a:rPr lang="en-US" altLang="zh-CN" sz="1800" dirty="0"/>
              <a:t>2</a:t>
            </a:r>
            <a:r>
              <a:rPr lang="zh-CN" altLang="en-US" sz="1800" dirty="0"/>
              <a:t>（微软雅黑</a:t>
            </a:r>
            <a:r>
              <a:rPr lang="en-US" altLang="zh-CN" sz="1800" dirty="0"/>
              <a:t>18</a:t>
            </a:r>
            <a:r>
              <a:rPr lang="zh-CN" altLang="en-US" sz="1800" dirty="0"/>
              <a:t>号</a:t>
            </a:r>
            <a:r>
              <a:rPr lang="en-US" altLang="zh-CN" sz="1800" dirty="0"/>
              <a:t>-</a:t>
            </a:r>
            <a:r>
              <a:rPr lang="zh-CN" altLang="en-US" sz="1800" dirty="0"/>
              <a:t>最小字号）</a:t>
            </a:r>
            <a:endParaRPr lang="en-US" altLang="zh-CN" sz="1800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/>
          <p:nvPr userDrawn="1"/>
        </p:nvSpPr>
        <p:spPr>
          <a:xfrm>
            <a:off x="8217374" y="160302"/>
            <a:ext cx="476891" cy="20861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100" b="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13105">
              <a:defRPr/>
            </a:pPr>
            <a:endParaRPr lang="en-US" sz="1200" dirty="0">
              <a:solidFill>
                <a:schemeClr val="bg1">
                  <a:lumMod val="50000"/>
                </a:schemeClr>
              </a:solidFill>
              <a:latin typeface="ITC Avant Garde Std Bk" panose="020B0502020202020204" pitchFamily="34" charset="0"/>
            </a:endParaRPr>
          </a:p>
        </p:txBody>
      </p:sp>
      <p:sp>
        <p:nvSpPr>
          <p:cNvPr id="9" name="Oval 25"/>
          <p:cNvSpPr/>
          <p:nvPr userDrawn="1"/>
        </p:nvSpPr>
        <p:spPr>
          <a:xfrm>
            <a:off x="4085946" y="4975474"/>
            <a:ext cx="41490" cy="41490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dist" defTabSz="713105">
              <a:defRPr/>
            </a:pPr>
            <a:endParaRPr lang="bg-BG" sz="1055" kern="0">
              <a:solidFill>
                <a:srgbClr val="565656"/>
              </a:solidFill>
            </a:endParaRPr>
          </a:p>
        </p:txBody>
      </p:sp>
      <p:sp>
        <p:nvSpPr>
          <p:cNvPr id="12" name="Oval 25"/>
          <p:cNvSpPr/>
          <p:nvPr userDrawn="1"/>
        </p:nvSpPr>
        <p:spPr>
          <a:xfrm>
            <a:off x="4896036" y="4973768"/>
            <a:ext cx="41490" cy="41490"/>
          </a:xfrm>
          <a:prstGeom prst="ellipse">
            <a:avLst/>
          </a:prstGeom>
          <a:solidFill>
            <a:srgbClr val="56565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dist" defTabSz="713105">
              <a:defRPr/>
            </a:pPr>
            <a:endParaRPr lang="bg-BG" sz="1055" kern="0">
              <a:solidFill>
                <a:srgbClr val="565656"/>
              </a:solidFill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3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31589"/>
            <a:ext cx="4038600" cy="3291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31589"/>
            <a:ext cx="4038600" cy="3291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978804" y="246930"/>
            <a:ext cx="4040188" cy="49956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0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8" name="直接连接符 19"/>
          <p:cNvCxnSpPr/>
          <p:nvPr userDrawn="1"/>
        </p:nvCxnSpPr>
        <p:spPr>
          <a:xfrm>
            <a:off x="973223" y="746496"/>
            <a:ext cx="6911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558281"/>
            <a:ext cx="7886700" cy="496016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内页一级标题（微软雅黑</a:t>
            </a:r>
            <a:r>
              <a:rPr kumimoji="1" lang="en-US" altLang="zh-CN" dirty="0"/>
              <a:t>32</a:t>
            </a:r>
            <a:r>
              <a:rPr kumimoji="1" lang="zh-CN" altLang="en-US" dirty="0"/>
              <a:t>号）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628650" y="1265950"/>
            <a:ext cx="7886700" cy="3039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内页二级标题（微软雅黑</a:t>
            </a:r>
            <a:r>
              <a:rPr lang="en-US" altLang="zh-CN" dirty="0"/>
              <a:t>24</a:t>
            </a:r>
            <a:r>
              <a:rPr lang="zh-CN" altLang="en-US" dirty="0"/>
              <a:t>号）</a:t>
            </a:r>
            <a:endParaRPr lang="en-US" altLang="zh-CN" dirty="0"/>
          </a:p>
          <a:p>
            <a:r>
              <a:rPr lang="zh-CN" altLang="en-US" sz="2000" dirty="0"/>
              <a:t>内页正文</a:t>
            </a:r>
            <a:r>
              <a:rPr lang="en-US" altLang="zh-CN" sz="2000" dirty="0"/>
              <a:t>1</a:t>
            </a:r>
            <a:r>
              <a:rPr lang="zh-CN" altLang="en-US" sz="2000" dirty="0"/>
              <a:t>（微软雅黑</a:t>
            </a:r>
            <a:r>
              <a:rPr lang="en-US" altLang="zh-CN" sz="2000" dirty="0"/>
              <a:t>20</a:t>
            </a:r>
            <a:r>
              <a:rPr lang="zh-CN" altLang="en-US" sz="2000" dirty="0"/>
              <a:t>号）</a:t>
            </a:r>
            <a:endParaRPr lang="en-US" altLang="zh-CN" sz="2000" dirty="0"/>
          </a:p>
          <a:p>
            <a:r>
              <a:rPr lang="zh-CN" altLang="en-US" sz="1800" dirty="0"/>
              <a:t>内页正文</a:t>
            </a:r>
            <a:r>
              <a:rPr lang="en-US" altLang="zh-CN" sz="1800" dirty="0"/>
              <a:t>2</a:t>
            </a:r>
            <a:r>
              <a:rPr lang="zh-CN" altLang="en-US" sz="1800" dirty="0"/>
              <a:t>（微软雅黑</a:t>
            </a:r>
            <a:r>
              <a:rPr lang="en-US" altLang="zh-CN" sz="1800" dirty="0"/>
              <a:t>18</a:t>
            </a:r>
            <a:r>
              <a:rPr lang="zh-CN" altLang="en-US" sz="1800" dirty="0"/>
              <a:t>号</a:t>
            </a:r>
            <a:r>
              <a:rPr lang="en-US" altLang="zh-CN" sz="1800" dirty="0"/>
              <a:t>-</a:t>
            </a:r>
            <a:r>
              <a:rPr lang="zh-CN" altLang="en-US" sz="1800" dirty="0"/>
              <a:t>最小字号）</a:t>
            </a:r>
            <a:endParaRPr lang="en-US" altLang="zh-CN" sz="1800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浅色-空白内容页（有 logo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71702" y="286022"/>
            <a:ext cx="34289" cy="2333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14"/>
          <p:cNvSpPr>
            <a:spLocks noGrp="1"/>
          </p:cNvSpPr>
          <p:nvPr>
            <p:ph type="title"/>
          </p:nvPr>
        </p:nvSpPr>
        <p:spPr>
          <a:xfrm>
            <a:off x="332185" y="235794"/>
            <a:ext cx="7125890" cy="353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 b="1" i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>
          <a:xfrm>
            <a:off x="7918847" y="250031"/>
            <a:ext cx="919163" cy="229790"/>
          </a:xfrm>
          <a:prstGeom prst="rect">
            <a:avLst/>
          </a:prstGeom>
        </p:spPr>
      </p:pic>
      <p:sp>
        <p:nvSpPr>
          <p:cNvPr id="7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30C71D-B538-964D-A8C9-4FCF5E22B473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120782"/>
            <a:ext cx="7886700" cy="391283"/>
          </a:xfrm>
        </p:spPr>
        <p:txBody>
          <a:bodyPr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758952"/>
            <a:ext cx="7886700" cy="4090634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978804" y="246930"/>
            <a:ext cx="4040188" cy="49956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0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8" name="直接连接符 19"/>
          <p:cNvCxnSpPr/>
          <p:nvPr userDrawn="1"/>
        </p:nvCxnSpPr>
        <p:spPr>
          <a:xfrm>
            <a:off x="973223" y="746496"/>
            <a:ext cx="6911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978804" y="246930"/>
            <a:ext cx="4040188" cy="499567"/>
          </a:xfrm>
        </p:spPr>
        <p:txBody>
          <a:bodyPr anchor="b"/>
          <a:lstStyle>
            <a:lvl1pPr marL="0" indent="0">
              <a:buNone/>
              <a:defRPr sz="20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" name="Rectangle 25"/>
          <p:cNvSpPr>
            <a:spLocks noGrp="1" noChangeArrowheads="1"/>
          </p:cNvSpPr>
          <p:nvPr>
            <p:ph idx="10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cxnSp>
        <p:nvCxnSpPr>
          <p:cNvPr id="8" name="直接连接符 19"/>
          <p:cNvCxnSpPr/>
          <p:nvPr userDrawn="1"/>
        </p:nvCxnSpPr>
        <p:spPr>
          <a:xfrm>
            <a:off x="973223" y="746496"/>
            <a:ext cx="6911145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558281"/>
            <a:ext cx="7886700" cy="496016"/>
          </a:xfrm>
          <a:prstGeom prst="rect">
            <a:avLst/>
          </a:prstGeom>
        </p:spPr>
        <p:txBody>
          <a:bodyPr anchor="ctr"/>
          <a:lstStyle>
            <a:lvl1pPr algn="ctr"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/>
              <a:t>内页一级标题（微软雅黑</a:t>
            </a:r>
            <a:r>
              <a:rPr kumimoji="1" lang="en-US" altLang="zh-CN" dirty="0"/>
              <a:t>32</a:t>
            </a:r>
            <a:r>
              <a:rPr kumimoji="1" lang="zh-CN" altLang="en-US" dirty="0"/>
              <a:t>号）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 hasCustomPrompt="1"/>
          </p:nvPr>
        </p:nvSpPr>
        <p:spPr>
          <a:xfrm>
            <a:off x="628650" y="1265950"/>
            <a:ext cx="7886700" cy="30398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内页二级标题（微软雅黑</a:t>
            </a:r>
            <a:r>
              <a:rPr lang="en-US" altLang="zh-CN" dirty="0"/>
              <a:t>24</a:t>
            </a:r>
            <a:r>
              <a:rPr lang="zh-CN" altLang="en-US" dirty="0"/>
              <a:t>号）</a:t>
            </a:r>
            <a:endParaRPr lang="en-US" altLang="zh-CN" dirty="0"/>
          </a:p>
          <a:p>
            <a:r>
              <a:rPr lang="zh-CN" altLang="en-US" sz="2000" dirty="0"/>
              <a:t>内页正文</a:t>
            </a:r>
            <a:r>
              <a:rPr lang="en-US" altLang="zh-CN" sz="2000" dirty="0"/>
              <a:t>1</a:t>
            </a:r>
            <a:r>
              <a:rPr lang="zh-CN" altLang="en-US" sz="2000" dirty="0"/>
              <a:t>（微软雅黑</a:t>
            </a:r>
            <a:r>
              <a:rPr lang="en-US" altLang="zh-CN" sz="2000" dirty="0"/>
              <a:t>20</a:t>
            </a:r>
            <a:r>
              <a:rPr lang="zh-CN" altLang="en-US" sz="2000" dirty="0"/>
              <a:t>号）</a:t>
            </a:r>
            <a:endParaRPr lang="en-US" altLang="zh-CN" sz="2000" dirty="0"/>
          </a:p>
          <a:p>
            <a:r>
              <a:rPr lang="zh-CN" altLang="en-US" sz="1800" dirty="0"/>
              <a:t>内页正文</a:t>
            </a:r>
            <a:r>
              <a:rPr lang="en-US" altLang="zh-CN" sz="1800" dirty="0"/>
              <a:t>2</a:t>
            </a:r>
            <a:r>
              <a:rPr lang="zh-CN" altLang="en-US" sz="1800" dirty="0"/>
              <a:t>（微软雅黑</a:t>
            </a:r>
            <a:r>
              <a:rPr lang="en-US" altLang="zh-CN" sz="1800" dirty="0"/>
              <a:t>18</a:t>
            </a:r>
            <a:r>
              <a:rPr lang="zh-CN" altLang="en-US" sz="1800" dirty="0"/>
              <a:t>号</a:t>
            </a:r>
            <a:r>
              <a:rPr lang="en-US" altLang="zh-CN" sz="1800" dirty="0"/>
              <a:t>-</a:t>
            </a:r>
            <a:r>
              <a:rPr lang="zh-CN" altLang="en-US" sz="1800" dirty="0"/>
              <a:t>最小字号）</a:t>
            </a:r>
            <a:endParaRPr lang="en-US" altLang="zh-CN" sz="1800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A1C3-2D55-48E9-966D-BA6C77C8667D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F664B-FB11-49B9-BED4-F0A033DEBA2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17B6BD-A243-49BF-82DB-2A760B2782F8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1F63F-894D-4F55-943E-47C8396BDE82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F24F6-1320-4499-A669-15A4BB1C397E}" type="datetime1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93ACC-FB86-4BD3-85E2-ED58A4A04801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4707-692D-4B9A-B3CD-F34A11B09883}" type="datetime1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B76FF6-70DD-4691-A988-22C377D907C7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31590"/>
            <a:ext cx="4040188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31590"/>
            <a:ext cx="4041775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14" name="矩形 13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7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CB0EE-11AA-49AF-8780-9AC522A8776F}" type="datetime1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A2F6D-1516-4309-87BE-441F0C9B2181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05122-CD44-4E53-B6B8-88B8B693B527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/>
          <p:cNvGrpSpPr/>
          <p:nvPr userDrawn="1"/>
        </p:nvGrpSpPr>
        <p:grpSpPr>
          <a:xfrm>
            <a:off x="-160901" y="4475637"/>
            <a:ext cx="9462063" cy="744117"/>
            <a:chOff x="-214534" y="5891316"/>
            <a:chExt cx="11955223" cy="992156"/>
          </a:xfrm>
        </p:grpSpPr>
        <p:grpSp>
          <p:nvGrpSpPr>
            <p:cNvPr id="104" name="Group 103"/>
            <p:cNvGrpSpPr/>
            <p:nvPr userDrawn="1"/>
          </p:nvGrpSpPr>
          <p:grpSpPr>
            <a:xfrm rot="19624637">
              <a:off x="-214534" y="5891316"/>
              <a:ext cx="6171059" cy="979006"/>
              <a:chOff x="6179040" y="-254682"/>
              <a:chExt cx="9705191" cy="1593330"/>
            </a:xfrm>
            <a:solidFill>
              <a:schemeClr val="tx2">
                <a:lumMod val="20000"/>
                <a:lumOff val="80000"/>
                <a:alpha val="10000"/>
              </a:schemeClr>
            </a:solidFill>
          </p:grpSpPr>
          <p:sp>
            <p:nvSpPr>
              <p:cNvPr id="110" name="Freeform 2882"/>
              <p:cNvSpPr/>
              <p:nvPr userDrawn="1"/>
            </p:nvSpPr>
            <p:spPr bwMode="auto">
              <a:xfrm rot="1990267">
                <a:off x="6787590" y="-254682"/>
                <a:ext cx="9096641" cy="666508"/>
              </a:xfrm>
              <a:custGeom>
                <a:avLst/>
                <a:gdLst>
                  <a:gd name="T0" fmla="*/ 1630 w 1761"/>
                  <a:gd name="T1" fmla="*/ 57 h 80"/>
                  <a:gd name="T2" fmla="*/ 1541 w 1761"/>
                  <a:gd name="T3" fmla="*/ 0 h 80"/>
                  <a:gd name="T4" fmla="*/ 1454 w 1761"/>
                  <a:gd name="T5" fmla="*/ 57 h 80"/>
                  <a:gd name="T6" fmla="*/ 1365 w 1761"/>
                  <a:gd name="T7" fmla="*/ 0 h 80"/>
                  <a:gd name="T8" fmla="*/ 1277 w 1761"/>
                  <a:gd name="T9" fmla="*/ 57 h 80"/>
                  <a:gd name="T10" fmla="*/ 1189 w 1761"/>
                  <a:gd name="T11" fmla="*/ 0 h 80"/>
                  <a:gd name="T12" fmla="*/ 1101 w 1761"/>
                  <a:gd name="T13" fmla="*/ 57 h 80"/>
                  <a:gd name="T14" fmla="*/ 1013 w 1761"/>
                  <a:gd name="T15" fmla="*/ 0 h 80"/>
                  <a:gd name="T16" fmla="*/ 925 w 1761"/>
                  <a:gd name="T17" fmla="*/ 57 h 80"/>
                  <a:gd name="T18" fmla="*/ 837 w 1761"/>
                  <a:gd name="T19" fmla="*/ 0 h 80"/>
                  <a:gd name="T20" fmla="*/ 748 w 1761"/>
                  <a:gd name="T21" fmla="*/ 57 h 80"/>
                  <a:gd name="T22" fmla="*/ 660 w 1761"/>
                  <a:gd name="T23" fmla="*/ 0 h 80"/>
                  <a:gd name="T24" fmla="*/ 572 w 1761"/>
                  <a:gd name="T25" fmla="*/ 57 h 80"/>
                  <a:gd name="T26" fmla="*/ 484 w 1761"/>
                  <a:gd name="T27" fmla="*/ 0 h 80"/>
                  <a:gd name="T28" fmla="*/ 396 w 1761"/>
                  <a:gd name="T29" fmla="*/ 57 h 80"/>
                  <a:gd name="T30" fmla="*/ 308 w 1761"/>
                  <a:gd name="T31" fmla="*/ 0 h 80"/>
                  <a:gd name="T32" fmla="*/ 220 w 1761"/>
                  <a:gd name="T33" fmla="*/ 57 h 80"/>
                  <a:gd name="T34" fmla="*/ 132 w 1761"/>
                  <a:gd name="T35" fmla="*/ 0 h 80"/>
                  <a:gd name="T36" fmla="*/ 43 w 1761"/>
                  <a:gd name="T37" fmla="*/ 57 h 80"/>
                  <a:gd name="T38" fmla="*/ 0 w 1761"/>
                  <a:gd name="T39" fmla="*/ 29 h 80"/>
                  <a:gd name="T40" fmla="*/ 0 w 1761"/>
                  <a:gd name="T41" fmla="*/ 52 h 80"/>
                  <a:gd name="T42" fmla="*/ 44 w 1761"/>
                  <a:gd name="T43" fmla="*/ 80 h 80"/>
                  <a:gd name="T44" fmla="*/ 132 w 1761"/>
                  <a:gd name="T45" fmla="*/ 24 h 80"/>
                  <a:gd name="T46" fmla="*/ 220 w 1761"/>
                  <a:gd name="T47" fmla="*/ 80 h 80"/>
                  <a:gd name="T48" fmla="*/ 308 w 1761"/>
                  <a:gd name="T49" fmla="*/ 24 h 80"/>
                  <a:gd name="T50" fmla="*/ 396 w 1761"/>
                  <a:gd name="T51" fmla="*/ 80 h 80"/>
                  <a:gd name="T52" fmla="*/ 484 w 1761"/>
                  <a:gd name="T53" fmla="*/ 24 h 80"/>
                  <a:gd name="T54" fmla="*/ 572 w 1761"/>
                  <a:gd name="T55" fmla="*/ 80 h 80"/>
                  <a:gd name="T56" fmla="*/ 661 w 1761"/>
                  <a:gd name="T57" fmla="*/ 24 h 80"/>
                  <a:gd name="T58" fmla="*/ 749 w 1761"/>
                  <a:gd name="T59" fmla="*/ 80 h 80"/>
                  <a:gd name="T60" fmla="*/ 837 w 1761"/>
                  <a:gd name="T61" fmla="*/ 24 h 80"/>
                  <a:gd name="T62" fmla="*/ 925 w 1761"/>
                  <a:gd name="T63" fmla="*/ 80 h 80"/>
                  <a:gd name="T64" fmla="*/ 1013 w 1761"/>
                  <a:gd name="T65" fmla="*/ 24 h 80"/>
                  <a:gd name="T66" fmla="*/ 1101 w 1761"/>
                  <a:gd name="T67" fmla="*/ 80 h 80"/>
                  <a:gd name="T68" fmla="*/ 1189 w 1761"/>
                  <a:gd name="T69" fmla="*/ 24 h 80"/>
                  <a:gd name="T70" fmla="*/ 1277 w 1761"/>
                  <a:gd name="T71" fmla="*/ 80 h 80"/>
                  <a:gd name="T72" fmla="*/ 1365 w 1761"/>
                  <a:gd name="T73" fmla="*/ 24 h 80"/>
                  <a:gd name="T74" fmla="*/ 1454 w 1761"/>
                  <a:gd name="T75" fmla="*/ 80 h 80"/>
                  <a:gd name="T76" fmla="*/ 1542 w 1761"/>
                  <a:gd name="T77" fmla="*/ 24 h 80"/>
                  <a:gd name="T78" fmla="*/ 1630 w 1761"/>
                  <a:gd name="T79" fmla="*/ 80 h 80"/>
                  <a:gd name="T80" fmla="*/ 1718 w 1761"/>
                  <a:gd name="T81" fmla="*/ 24 h 80"/>
                  <a:gd name="T82" fmla="*/ 1761 w 1761"/>
                  <a:gd name="T83" fmla="*/ 51 h 80"/>
                  <a:gd name="T84" fmla="*/ 1761 w 1761"/>
                  <a:gd name="T85" fmla="*/ 28 h 80"/>
                  <a:gd name="T86" fmla="*/ 1718 w 1761"/>
                  <a:gd name="T87" fmla="*/ 0 h 80"/>
                  <a:gd name="T88" fmla="*/ 1630 w 1761"/>
                  <a:gd name="T89" fmla="*/ 5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1" h="80">
                    <a:moveTo>
                      <a:pt x="1630" y="57"/>
                    </a:moveTo>
                    <a:lnTo>
                      <a:pt x="1541" y="0"/>
                    </a:lnTo>
                    <a:lnTo>
                      <a:pt x="1454" y="57"/>
                    </a:lnTo>
                    <a:lnTo>
                      <a:pt x="1365" y="0"/>
                    </a:lnTo>
                    <a:lnTo>
                      <a:pt x="1277" y="57"/>
                    </a:lnTo>
                    <a:lnTo>
                      <a:pt x="1189" y="0"/>
                    </a:lnTo>
                    <a:lnTo>
                      <a:pt x="1101" y="57"/>
                    </a:lnTo>
                    <a:lnTo>
                      <a:pt x="1013" y="0"/>
                    </a:lnTo>
                    <a:lnTo>
                      <a:pt x="925" y="57"/>
                    </a:lnTo>
                    <a:lnTo>
                      <a:pt x="837" y="0"/>
                    </a:lnTo>
                    <a:lnTo>
                      <a:pt x="748" y="57"/>
                    </a:lnTo>
                    <a:lnTo>
                      <a:pt x="660" y="0"/>
                    </a:lnTo>
                    <a:lnTo>
                      <a:pt x="572" y="57"/>
                    </a:lnTo>
                    <a:lnTo>
                      <a:pt x="484" y="0"/>
                    </a:lnTo>
                    <a:lnTo>
                      <a:pt x="396" y="57"/>
                    </a:lnTo>
                    <a:lnTo>
                      <a:pt x="308" y="0"/>
                    </a:lnTo>
                    <a:lnTo>
                      <a:pt x="220" y="57"/>
                    </a:lnTo>
                    <a:lnTo>
                      <a:pt x="132" y="0"/>
                    </a:lnTo>
                    <a:lnTo>
                      <a:pt x="43" y="57"/>
                    </a:lnTo>
                    <a:lnTo>
                      <a:pt x="0" y="29"/>
                    </a:lnTo>
                    <a:lnTo>
                      <a:pt x="0" y="52"/>
                    </a:lnTo>
                    <a:lnTo>
                      <a:pt x="44" y="80"/>
                    </a:lnTo>
                    <a:lnTo>
                      <a:pt x="132" y="24"/>
                    </a:lnTo>
                    <a:lnTo>
                      <a:pt x="220" y="80"/>
                    </a:lnTo>
                    <a:lnTo>
                      <a:pt x="308" y="24"/>
                    </a:lnTo>
                    <a:lnTo>
                      <a:pt x="396" y="80"/>
                    </a:lnTo>
                    <a:lnTo>
                      <a:pt x="484" y="24"/>
                    </a:lnTo>
                    <a:lnTo>
                      <a:pt x="572" y="80"/>
                    </a:lnTo>
                    <a:lnTo>
                      <a:pt x="661" y="24"/>
                    </a:lnTo>
                    <a:lnTo>
                      <a:pt x="749" y="80"/>
                    </a:lnTo>
                    <a:lnTo>
                      <a:pt x="837" y="24"/>
                    </a:lnTo>
                    <a:lnTo>
                      <a:pt x="925" y="80"/>
                    </a:lnTo>
                    <a:lnTo>
                      <a:pt x="1013" y="24"/>
                    </a:lnTo>
                    <a:lnTo>
                      <a:pt x="1101" y="80"/>
                    </a:lnTo>
                    <a:lnTo>
                      <a:pt x="1189" y="24"/>
                    </a:lnTo>
                    <a:lnTo>
                      <a:pt x="1277" y="80"/>
                    </a:lnTo>
                    <a:lnTo>
                      <a:pt x="1365" y="24"/>
                    </a:lnTo>
                    <a:lnTo>
                      <a:pt x="1454" y="80"/>
                    </a:lnTo>
                    <a:lnTo>
                      <a:pt x="1542" y="24"/>
                    </a:lnTo>
                    <a:lnTo>
                      <a:pt x="1630" y="80"/>
                    </a:lnTo>
                    <a:lnTo>
                      <a:pt x="1718" y="24"/>
                    </a:lnTo>
                    <a:lnTo>
                      <a:pt x="1761" y="51"/>
                    </a:lnTo>
                    <a:lnTo>
                      <a:pt x="1761" y="28"/>
                    </a:lnTo>
                    <a:lnTo>
                      <a:pt x="1718" y="0"/>
                    </a:lnTo>
                    <a:lnTo>
                      <a:pt x="1630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1" name="Freeform 2883"/>
              <p:cNvSpPr/>
              <p:nvPr userDrawn="1"/>
            </p:nvSpPr>
            <p:spPr bwMode="auto">
              <a:xfrm rot="1990267">
                <a:off x="6582463" y="59131"/>
                <a:ext cx="9096641" cy="666508"/>
              </a:xfrm>
              <a:custGeom>
                <a:avLst/>
                <a:gdLst>
                  <a:gd name="T0" fmla="*/ 1630 w 1761"/>
                  <a:gd name="T1" fmla="*/ 56 h 80"/>
                  <a:gd name="T2" fmla="*/ 1541 w 1761"/>
                  <a:gd name="T3" fmla="*/ 0 h 80"/>
                  <a:gd name="T4" fmla="*/ 1454 w 1761"/>
                  <a:gd name="T5" fmla="*/ 56 h 80"/>
                  <a:gd name="T6" fmla="*/ 1365 w 1761"/>
                  <a:gd name="T7" fmla="*/ 0 h 80"/>
                  <a:gd name="T8" fmla="*/ 1277 w 1761"/>
                  <a:gd name="T9" fmla="*/ 56 h 80"/>
                  <a:gd name="T10" fmla="*/ 1189 w 1761"/>
                  <a:gd name="T11" fmla="*/ 0 h 80"/>
                  <a:gd name="T12" fmla="*/ 1101 w 1761"/>
                  <a:gd name="T13" fmla="*/ 56 h 80"/>
                  <a:gd name="T14" fmla="*/ 1013 w 1761"/>
                  <a:gd name="T15" fmla="*/ 0 h 80"/>
                  <a:gd name="T16" fmla="*/ 925 w 1761"/>
                  <a:gd name="T17" fmla="*/ 56 h 80"/>
                  <a:gd name="T18" fmla="*/ 837 w 1761"/>
                  <a:gd name="T19" fmla="*/ 0 h 80"/>
                  <a:gd name="T20" fmla="*/ 748 w 1761"/>
                  <a:gd name="T21" fmla="*/ 56 h 80"/>
                  <a:gd name="T22" fmla="*/ 660 w 1761"/>
                  <a:gd name="T23" fmla="*/ 0 h 80"/>
                  <a:gd name="T24" fmla="*/ 572 w 1761"/>
                  <a:gd name="T25" fmla="*/ 56 h 80"/>
                  <a:gd name="T26" fmla="*/ 484 w 1761"/>
                  <a:gd name="T27" fmla="*/ 0 h 80"/>
                  <a:gd name="T28" fmla="*/ 396 w 1761"/>
                  <a:gd name="T29" fmla="*/ 56 h 80"/>
                  <a:gd name="T30" fmla="*/ 308 w 1761"/>
                  <a:gd name="T31" fmla="*/ 0 h 80"/>
                  <a:gd name="T32" fmla="*/ 220 w 1761"/>
                  <a:gd name="T33" fmla="*/ 56 h 80"/>
                  <a:gd name="T34" fmla="*/ 132 w 1761"/>
                  <a:gd name="T35" fmla="*/ 0 h 80"/>
                  <a:gd name="T36" fmla="*/ 43 w 1761"/>
                  <a:gd name="T37" fmla="*/ 56 h 80"/>
                  <a:gd name="T38" fmla="*/ 0 w 1761"/>
                  <a:gd name="T39" fmla="*/ 28 h 80"/>
                  <a:gd name="T40" fmla="*/ 0 w 1761"/>
                  <a:gd name="T41" fmla="*/ 52 h 80"/>
                  <a:gd name="T42" fmla="*/ 44 w 1761"/>
                  <a:gd name="T43" fmla="*/ 80 h 80"/>
                  <a:gd name="T44" fmla="*/ 132 w 1761"/>
                  <a:gd name="T45" fmla="*/ 23 h 80"/>
                  <a:gd name="T46" fmla="*/ 220 w 1761"/>
                  <a:gd name="T47" fmla="*/ 80 h 80"/>
                  <a:gd name="T48" fmla="*/ 308 w 1761"/>
                  <a:gd name="T49" fmla="*/ 23 h 80"/>
                  <a:gd name="T50" fmla="*/ 396 w 1761"/>
                  <a:gd name="T51" fmla="*/ 80 h 80"/>
                  <a:gd name="T52" fmla="*/ 484 w 1761"/>
                  <a:gd name="T53" fmla="*/ 23 h 80"/>
                  <a:gd name="T54" fmla="*/ 572 w 1761"/>
                  <a:gd name="T55" fmla="*/ 80 h 80"/>
                  <a:gd name="T56" fmla="*/ 661 w 1761"/>
                  <a:gd name="T57" fmla="*/ 23 h 80"/>
                  <a:gd name="T58" fmla="*/ 749 w 1761"/>
                  <a:gd name="T59" fmla="*/ 80 h 80"/>
                  <a:gd name="T60" fmla="*/ 837 w 1761"/>
                  <a:gd name="T61" fmla="*/ 23 h 80"/>
                  <a:gd name="T62" fmla="*/ 925 w 1761"/>
                  <a:gd name="T63" fmla="*/ 80 h 80"/>
                  <a:gd name="T64" fmla="*/ 1013 w 1761"/>
                  <a:gd name="T65" fmla="*/ 23 h 80"/>
                  <a:gd name="T66" fmla="*/ 1101 w 1761"/>
                  <a:gd name="T67" fmla="*/ 80 h 80"/>
                  <a:gd name="T68" fmla="*/ 1189 w 1761"/>
                  <a:gd name="T69" fmla="*/ 23 h 80"/>
                  <a:gd name="T70" fmla="*/ 1277 w 1761"/>
                  <a:gd name="T71" fmla="*/ 80 h 80"/>
                  <a:gd name="T72" fmla="*/ 1365 w 1761"/>
                  <a:gd name="T73" fmla="*/ 23 h 80"/>
                  <a:gd name="T74" fmla="*/ 1454 w 1761"/>
                  <a:gd name="T75" fmla="*/ 80 h 80"/>
                  <a:gd name="T76" fmla="*/ 1542 w 1761"/>
                  <a:gd name="T77" fmla="*/ 23 h 80"/>
                  <a:gd name="T78" fmla="*/ 1630 w 1761"/>
                  <a:gd name="T79" fmla="*/ 80 h 80"/>
                  <a:gd name="T80" fmla="*/ 1718 w 1761"/>
                  <a:gd name="T81" fmla="*/ 23 h 80"/>
                  <a:gd name="T82" fmla="*/ 1761 w 1761"/>
                  <a:gd name="T83" fmla="*/ 51 h 80"/>
                  <a:gd name="T84" fmla="*/ 1761 w 1761"/>
                  <a:gd name="T85" fmla="*/ 28 h 80"/>
                  <a:gd name="T86" fmla="*/ 1718 w 1761"/>
                  <a:gd name="T87" fmla="*/ 0 h 80"/>
                  <a:gd name="T88" fmla="*/ 1630 w 1761"/>
                  <a:gd name="T89" fmla="*/ 5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1" h="80">
                    <a:moveTo>
                      <a:pt x="1630" y="56"/>
                    </a:moveTo>
                    <a:lnTo>
                      <a:pt x="1541" y="0"/>
                    </a:lnTo>
                    <a:lnTo>
                      <a:pt x="1454" y="56"/>
                    </a:lnTo>
                    <a:lnTo>
                      <a:pt x="1365" y="0"/>
                    </a:lnTo>
                    <a:lnTo>
                      <a:pt x="1277" y="56"/>
                    </a:lnTo>
                    <a:lnTo>
                      <a:pt x="1189" y="0"/>
                    </a:lnTo>
                    <a:lnTo>
                      <a:pt x="1101" y="56"/>
                    </a:lnTo>
                    <a:lnTo>
                      <a:pt x="1013" y="0"/>
                    </a:lnTo>
                    <a:lnTo>
                      <a:pt x="925" y="56"/>
                    </a:lnTo>
                    <a:lnTo>
                      <a:pt x="837" y="0"/>
                    </a:lnTo>
                    <a:lnTo>
                      <a:pt x="748" y="56"/>
                    </a:lnTo>
                    <a:lnTo>
                      <a:pt x="660" y="0"/>
                    </a:lnTo>
                    <a:lnTo>
                      <a:pt x="572" y="56"/>
                    </a:lnTo>
                    <a:lnTo>
                      <a:pt x="484" y="0"/>
                    </a:lnTo>
                    <a:lnTo>
                      <a:pt x="396" y="56"/>
                    </a:lnTo>
                    <a:lnTo>
                      <a:pt x="308" y="0"/>
                    </a:lnTo>
                    <a:lnTo>
                      <a:pt x="220" y="56"/>
                    </a:lnTo>
                    <a:lnTo>
                      <a:pt x="132" y="0"/>
                    </a:lnTo>
                    <a:lnTo>
                      <a:pt x="43" y="56"/>
                    </a:lnTo>
                    <a:lnTo>
                      <a:pt x="0" y="28"/>
                    </a:lnTo>
                    <a:lnTo>
                      <a:pt x="0" y="52"/>
                    </a:lnTo>
                    <a:lnTo>
                      <a:pt x="44" y="80"/>
                    </a:lnTo>
                    <a:lnTo>
                      <a:pt x="132" y="23"/>
                    </a:lnTo>
                    <a:lnTo>
                      <a:pt x="220" y="80"/>
                    </a:lnTo>
                    <a:lnTo>
                      <a:pt x="308" y="23"/>
                    </a:lnTo>
                    <a:lnTo>
                      <a:pt x="396" y="80"/>
                    </a:lnTo>
                    <a:lnTo>
                      <a:pt x="484" y="23"/>
                    </a:lnTo>
                    <a:lnTo>
                      <a:pt x="572" y="80"/>
                    </a:lnTo>
                    <a:lnTo>
                      <a:pt x="661" y="23"/>
                    </a:lnTo>
                    <a:lnTo>
                      <a:pt x="749" y="80"/>
                    </a:lnTo>
                    <a:lnTo>
                      <a:pt x="837" y="23"/>
                    </a:lnTo>
                    <a:lnTo>
                      <a:pt x="925" y="80"/>
                    </a:lnTo>
                    <a:lnTo>
                      <a:pt x="1013" y="23"/>
                    </a:lnTo>
                    <a:lnTo>
                      <a:pt x="1101" y="80"/>
                    </a:lnTo>
                    <a:lnTo>
                      <a:pt x="1189" y="23"/>
                    </a:lnTo>
                    <a:lnTo>
                      <a:pt x="1277" y="80"/>
                    </a:lnTo>
                    <a:lnTo>
                      <a:pt x="1365" y="23"/>
                    </a:lnTo>
                    <a:lnTo>
                      <a:pt x="1454" y="80"/>
                    </a:lnTo>
                    <a:lnTo>
                      <a:pt x="1542" y="23"/>
                    </a:lnTo>
                    <a:lnTo>
                      <a:pt x="1630" y="80"/>
                    </a:lnTo>
                    <a:lnTo>
                      <a:pt x="1718" y="23"/>
                    </a:lnTo>
                    <a:lnTo>
                      <a:pt x="1761" y="51"/>
                    </a:lnTo>
                    <a:lnTo>
                      <a:pt x="1761" y="28"/>
                    </a:lnTo>
                    <a:lnTo>
                      <a:pt x="1718" y="0"/>
                    </a:lnTo>
                    <a:lnTo>
                      <a:pt x="163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2" name="Freeform 2884"/>
              <p:cNvSpPr/>
              <p:nvPr userDrawn="1"/>
            </p:nvSpPr>
            <p:spPr bwMode="auto">
              <a:xfrm rot="1990267">
                <a:off x="6381892" y="365973"/>
                <a:ext cx="9096641" cy="666508"/>
              </a:xfrm>
              <a:custGeom>
                <a:avLst/>
                <a:gdLst>
                  <a:gd name="T0" fmla="*/ 1630 w 1761"/>
                  <a:gd name="T1" fmla="*/ 57 h 80"/>
                  <a:gd name="T2" fmla="*/ 1541 w 1761"/>
                  <a:gd name="T3" fmla="*/ 0 h 80"/>
                  <a:gd name="T4" fmla="*/ 1454 w 1761"/>
                  <a:gd name="T5" fmla="*/ 57 h 80"/>
                  <a:gd name="T6" fmla="*/ 1365 w 1761"/>
                  <a:gd name="T7" fmla="*/ 0 h 80"/>
                  <a:gd name="T8" fmla="*/ 1277 w 1761"/>
                  <a:gd name="T9" fmla="*/ 57 h 80"/>
                  <a:gd name="T10" fmla="*/ 1189 w 1761"/>
                  <a:gd name="T11" fmla="*/ 0 h 80"/>
                  <a:gd name="T12" fmla="*/ 1101 w 1761"/>
                  <a:gd name="T13" fmla="*/ 57 h 80"/>
                  <a:gd name="T14" fmla="*/ 1013 w 1761"/>
                  <a:gd name="T15" fmla="*/ 0 h 80"/>
                  <a:gd name="T16" fmla="*/ 925 w 1761"/>
                  <a:gd name="T17" fmla="*/ 57 h 80"/>
                  <a:gd name="T18" fmla="*/ 837 w 1761"/>
                  <a:gd name="T19" fmla="*/ 0 h 80"/>
                  <a:gd name="T20" fmla="*/ 748 w 1761"/>
                  <a:gd name="T21" fmla="*/ 57 h 80"/>
                  <a:gd name="T22" fmla="*/ 660 w 1761"/>
                  <a:gd name="T23" fmla="*/ 0 h 80"/>
                  <a:gd name="T24" fmla="*/ 572 w 1761"/>
                  <a:gd name="T25" fmla="*/ 57 h 80"/>
                  <a:gd name="T26" fmla="*/ 484 w 1761"/>
                  <a:gd name="T27" fmla="*/ 0 h 80"/>
                  <a:gd name="T28" fmla="*/ 396 w 1761"/>
                  <a:gd name="T29" fmla="*/ 57 h 80"/>
                  <a:gd name="T30" fmla="*/ 308 w 1761"/>
                  <a:gd name="T31" fmla="*/ 0 h 80"/>
                  <a:gd name="T32" fmla="*/ 220 w 1761"/>
                  <a:gd name="T33" fmla="*/ 57 h 80"/>
                  <a:gd name="T34" fmla="*/ 132 w 1761"/>
                  <a:gd name="T35" fmla="*/ 0 h 80"/>
                  <a:gd name="T36" fmla="*/ 43 w 1761"/>
                  <a:gd name="T37" fmla="*/ 57 h 80"/>
                  <a:gd name="T38" fmla="*/ 0 w 1761"/>
                  <a:gd name="T39" fmla="*/ 29 h 80"/>
                  <a:gd name="T40" fmla="*/ 0 w 1761"/>
                  <a:gd name="T41" fmla="*/ 52 h 80"/>
                  <a:gd name="T42" fmla="*/ 44 w 1761"/>
                  <a:gd name="T43" fmla="*/ 80 h 80"/>
                  <a:gd name="T44" fmla="*/ 132 w 1761"/>
                  <a:gd name="T45" fmla="*/ 23 h 80"/>
                  <a:gd name="T46" fmla="*/ 220 w 1761"/>
                  <a:gd name="T47" fmla="*/ 80 h 80"/>
                  <a:gd name="T48" fmla="*/ 308 w 1761"/>
                  <a:gd name="T49" fmla="*/ 23 h 80"/>
                  <a:gd name="T50" fmla="*/ 396 w 1761"/>
                  <a:gd name="T51" fmla="*/ 80 h 80"/>
                  <a:gd name="T52" fmla="*/ 484 w 1761"/>
                  <a:gd name="T53" fmla="*/ 23 h 80"/>
                  <a:gd name="T54" fmla="*/ 572 w 1761"/>
                  <a:gd name="T55" fmla="*/ 80 h 80"/>
                  <a:gd name="T56" fmla="*/ 661 w 1761"/>
                  <a:gd name="T57" fmla="*/ 23 h 80"/>
                  <a:gd name="T58" fmla="*/ 749 w 1761"/>
                  <a:gd name="T59" fmla="*/ 80 h 80"/>
                  <a:gd name="T60" fmla="*/ 837 w 1761"/>
                  <a:gd name="T61" fmla="*/ 23 h 80"/>
                  <a:gd name="T62" fmla="*/ 925 w 1761"/>
                  <a:gd name="T63" fmla="*/ 80 h 80"/>
                  <a:gd name="T64" fmla="*/ 1013 w 1761"/>
                  <a:gd name="T65" fmla="*/ 23 h 80"/>
                  <a:gd name="T66" fmla="*/ 1101 w 1761"/>
                  <a:gd name="T67" fmla="*/ 80 h 80"/>
                  <a:gd name="T68" fmla="*/ 1189 w 1761"/>
                  <a:gd name="T69" fmla="*/ 23 h 80"/>
                  <a:gd name="T70" fmla="*/ 1277 w 1761"/>
                  <a:gd name="T71" fmla="*/ 80 h 80"/>
                  <a:gd name="T72" fmla="*/ 1365 w 1761"/>
                  <a:gd name="T73" fmla="*/ 23 h 80"/>
                  <a:gd name="T74" fmla="*/ 1454 w 1761"/>
                  <a:gd name="T75" fmla="*/ 80 h 80"/>
                  <a:gd name="T76" fmla="*/ 1542 w 1761"/>
                  <a:gd name="T77" fmla="*/ 23 h 80"/>
                  <a:gd name="T78" fmla="*/ 1630 w 1761"/>
                  <a:gd name="T79" fmla="*/ 80 h 80"/>
                  <a:gd name="T80" fmla="*/ 1718 w 1761"/>
                  <a:gd name="T81" fmla="*/ 23 h 80"/>
                  <a:gd name="T82" fmla="*/ 1761 w 1761"/>
                  <a:gd name="T83" fmla="*/ 51 h 80"/>
                  <a:gd name="T84" fmla="*/ 1761 w 1761"/>
                  <a:gd name="T85" fmla="*/ 28 h 80"/>
                  <a:gd name="T86" fmla="*/ 1718 w 1761"/>
                  <a:gd name="T87" fmla="*/ 0 h 80"/>
                  <a:gd name="T88" fmla="*/ 1630 w 1761"/>
                  <a:gd name="T89" fmla="*/ 5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1" h="80">
                    <a:moveTo>
                      <a:pt x="1630" y="57"/>
                    </a:moveTo>
                    <a:lnTo>
                      <a:pt x="1541" y="0"/>
                    </a:lnTo>
                    <a:lnTo>
                      <a:pt x="1454" y="57"/>
                    </a:lnTo>
                    <a:lnTo>
                      <a:pt x="1365" y="0"/>
                    </a:lnTo>
                    <a:lnTo>
                      <a:pt x="1277" y="57"/>
                    </a:lnTo>
                    <a:lnTo>
                      <a:pt x="1189" y="0"/>
                    </a:lnTo>
                    <a:lnTo>
                      <a:pt x="1101" y="57"/>
                    </a:lnTo>
                    <a:lnTo>
                      <a:pt x="1013" y="0"/>
                    </a:lnTo>
                    <a:lnTo>
                      <a:pt x="925" y="57"/>
                    </a:lnTo>
                    <a:lnTo>
                      <a:pt x="837" y="0"/>
                    </a:lnTo>
                    <a:lnTo>
                      <a:pt x="748" y="57"/>
                    </a:lnTo>
                    <a:lnTo>
                      <a:pt x="660" y="0"/>
                    </a:lnTo>
                    <a:lnTo>
                      <a:pt x="572" y="57"/>
                    </a:lnTo>
                    <a:lnTo>
                      <a:pt x="484" y="0"/>
                    </a:lnTo>
                    <a:lnTo>
                      <a:pt x="396" y="57"/>
                    </a:lnTo>
                    <a:lnTo>
                      <a:pt x="308" y="0"/>
                    </a:lnTo>
                    <a:lnTo>
                      <a:pt x="220" y="57"/>
                    </a:lnTo>
                    <a:lnTo>
                      <a:pt x="132" y="0"/>
                    </a:lnTo>
                    <a:lnTo>
                      <a:pt x="43" y="57"/>
                    </a:lnTo>
                    <a:lnTo>
                      <a:pt x="0" y="29"/>
                    </a:lnTo>
                    <a:lnTo>
                      <a:pt x="0" y="52"/>
                    </a:lnTo>
                    <a:lnTo>
                      <a:pt x="44" y="80"/>
                    </a:lnTo>
                    <a:lnTo>
                      <a:pt x="132" y="23"/>
                    </a:lnTo>
                    <a:lnTo>
                      <a:pt x="220" y="80"/>
                    </a:lnTo>
                    <a:lnTo>
                      <a:pt x="308" y="23"/>
                    </a:lnTo>
                    <a:lnTo>
                      <a:pt x="396" y="80"/>
                    </a:lnTo>
                    <a:lnTo>
                      <a:pt x="484" y="23"/>
                    </a:lnTo>
                    <a:lnTo>
                      <a:pt x="572" y="80"/>
                    </a:lnTo>
                    <a:lnTo>
                      <a:pt x="661" y="23"/>
                    </a:lnTo>
                    <a:lnTo>
                      <a:pt x="749" y="80"/>
                    </a:lnTo>
                    <a:lnTo>
                      <a:pt x="837" y="23"/>
                    </a:lnTo>
                    <a:lnTo>
                      <a:pt x="925" y="80"/>
                    </a:lnTo>
                    <a:lnTo>
                      <a:pt x="1013" y="23"/>
                    </a:lnTo>
                    <a:lnTo>
                      <a:pt x="1101" y="80"/>
                    </a:lnTo>
                    <a:lnTo>
                      <a:pt x="1189" y="23"/>
                    </a:lnTo>
                    <a:lnTo>
                      <a:pt x="1277" y="80"/>
                    </a:lnTo>
                    <a:lnTo>
                      <a:pt x="1365" y="23"/>
                    </a:lnTo>
                    <a:lnTo>
                      <a:pt x="1454" y="80"/>
                    </a:lnTo>
                    <a:lnTo>
                      <a:pt x="1542" y="23"/>
                    </a:lnTo>
                    <a:lnTo>
                      <a:pt x="1630" y="80"/>
                    </a:lnTo>
                    <a:lnTo>
                      <a:pt x="1718" y="23"/>
                    </a:lnTo>
                    <a:lnTo>
                      <a:pt x="1761" y="51"/>
                    </a:lnTo>
                    <a:lnTo>
                      <a:pt x="1761" y="28"/>
                    </a:lnTo>
                    <a:lnTo>
                      <a:pt x="1718" y="0"/>
                    </a:lnTo>
                    <a:lnTo>
                      <a:pt x="1630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13" name="Freeform 2885"/>
              <p:cNvSpPr/>
              <p:nvPr userDrawn="1"/>
            </p:nvSpPr>
            <p:spPr bwMode="auto">
              <a:xfrm rot="1990267">
                <a:off x="6179040" y="680469"/>
                <a:ext cx="9096641" cy="658179"/>
              </a:xfrm>
              <a:custGeom>
                <a:avLst/>
                <a:gdLst>
                  <a:gd name="T0" fmla="*/ 1630 w 1761"/>
                  <a:gd name="T1" fmla="*/ 56 h 79"/>
                  <a:gd name="T2" fmla="*/ 1541 w 1761"/>
                  <a:gd name="T3" fmla="*/ 0 h 79"/>
                  <a:gd name="T4" fmla="*/ 1454 w 1761"/>
                  <a:gd name="T5" fmla="*/ 56 h 79"/>
                  <a:gd name="T6" fmla="*/ 1365 w 1761"/>
                  <a:gd name="T7" fmla="*/ 0 h 79"/>
                  <a:gd name="T8" fmla="*/ 1277 w 1761"/>
                  <a:gd name="T9" fmla="*/ 56 h 79"/>
                  <a:gd name="T10" fmla="*/ 1189 w 1761"/>
                  <a:gd name="T11" fmla="*/ 0 h 79"/>
                  <a:gd name="T12" fmla="*/ 1101 w 1761"/>
                  <a:gd name="T13" fmla="*/ 56 h 79"/>
                  <a:gd name="T14" fmla="*/ 1013 w 1761"/>
                  <a:gd name="T15" fmla="*/ 0 h 79"/>
                  <a:gd name="T16" fmla="*/ 925 w 1761"/>
                  <a:gd name="T17" fmla="*/ 56 h 79"/>
                  <a:gd name="T18" fmla="*/ 837 w 1761"/>
                  <a:gd name="T19" fmla="*/ 0 h 79"/>
                  <a:gd name="T20" fmla="*/ 748 w 1761"/>
                  <a:gd name="T21" fmla="*/ 56 h 79"/>
                  <a:gd name="T22" fmla="*/ 660 w 1761"/>
                  <a:gd name="T23" fmla="*/ 0 h 79"/>
                  <a:gd name="T24" fmla="*/ 572 w 1761"/>
                  <a:gd name="T25" fmla="*/ 56 h 79"/>
                  <a:gd name="T26" fmla="*/ 484 w 1761"/>
                  <a:gd name="T27" fmla="*/ 0 h 79"/>
                  <a:gd name="T28" fmla="*/ 396 w 1761"/>
                  <a:gd name="T29" fmla="*/ 56 h 79"/>
                  <a:gd name="T30" fmla="*/ 308 w 1761"/>
                  <a:gd name="T31" fmla="*/ 0 h 79"/>
                  <a:gd name="T32" fmla="*/ 220 w 1761"/>
                  <a:gd name="T33" fmla="*/ 56 h 79"/>
                  <a:gd name="T34" fmla="*/ 132 w 1761"/>
                  <a:gd name="T35" fmla="*/ 0 h 79"/>
                  <a:gd name="T36" fmla="*/ 43 w 1761"/>
                  <a:gd name="T37" fmla="*/ 56 h 79"/>
                  <a:gd name="T38" fmla="*/ 0 w 1761"/>
                  <a:gd name="T39" fmla="*/ 28 h 79"/>
                  <a:gd name="T40" fmla="*/ 0 w 1761"/>
                  <a:gd name="T41" fmla="*/ 51 h 79"/>
                  <a:gd name="T42" fmla="*/ 44 w 1761"/>
                  <a:gd name="T43" fmla="*/ 79 h 79"/>
                  <a:gd name="T44" fmla="*/ 132 w 1761"/>
                  <a:gd name="T45" fmla="*/ 23 h 79"/>
                  <a:gd name="T46" fmla="*/ 220 w 1761"/>
                  <a:gd name="T47" fmla="*/ 79 h 79"/>
                  <a:gd name="T48" fmla="*/ 308 w 1761"/>
                  <a:gd name="T49" fmla="*/ 23 h 79"/>
                  <a:gd name="T50" fmla="*/ 396 w 1761"/>
                  <a:gd name="T51" fmla="*/ 79 h 79"/>
                  <a:gd name="T52" fmla="*/ 484 w 1761"/>
                  <a:gd name="T53" fmla="*/ 23 h 79"/>
                  <a:gd name="T54" fmla="*/ 572 w 1761"/>
                  <a:gd name="T55" fmla="*/ 79 h 79"/>
                  <a:gd name="T56" fmla="*/ 661 w 1761"/>
                  <a:gd name="T57" fmla="*/ 23 h 79"/>
                  <a:gd name="T58" fmla="*/ 749 w 1761"/>
                  <a:gd name="T59" fmla="*/ 79 h 79"/>
                  <a:gd name="T60" fmla="*/ 837 w 1761"/>
                  <a:gd name="T61" fmla="*/ 23 h 79"/>
                  <a:gd name="T62" fmla="*/ 925 w 1761"/>
                  <a:gd name="T63" fmla="*/ 79 h 79"/>
                  <a:gd name="T64" fmla="*/ 1013 w 1761"/>
                  <a:gd name="T65" fmla="*/ 23 h 79"/>
                  <a:gd name="T66" fmla="*/ 1101 w 1761"/>
                  <a:gd name="T67" fmla="*/ 79 h 79"/>
                  <a:gd name="T68" fmla="*/ 1189 w 1761"/>
                  <a:gd name="T69" fmla="*/ 23 h 79"/>
                  <a:gd name="T70" fmla="*/ 1277 w 1761"/>
                  <a:gd name="T71" fmla="*/ 79 h 79"/>
                  <a:gd name="T72" fmla="*/ 1365 w 1761"/>
                  <a:gd name="T73" fmla="*/ 23 h 79"/>
                  <a:gd name="T74" fmla="*/ 1454 w 1761"/>
                  <a:gd name="T75" fmla="*/ 79 h 79"/>
                  <a:gd name="T76" fmla="*/ 1542 w 1761"/>
                  <a:gd name="T77" fmla="*/ 23 h 79"/>
                  <a:gd name="T78" fmla="*/ 1630 w 1761"/>
                  <a:gd name="T79" fmla="*/ 79 h 79"/>
                  <a:gd name="T80" fmla="*/ 1718 w 1761"/>
                  <a:gd name="T81" fmla="*/ 23 h 79"/>
                  <a:gd name="T82" fmla="*/ 1761 w 1761"/>
                  <a:gd name="T83" fmla="*/ 50 h 79"/>
                  <a:gd name="T84" fmla="*/ 1761 w 1761"/>
                  <a:gd name="T85" fmla="*/ 27 h 79"/>
                  <a:gd name="T86" fmla="*/ 1718 w 1761"/>
                  <a:gd name="T87" fmla="*/ 0 h 79"/>
                  <a:gd name="T88" fmla="*/ 1630 w 1761"/>
                  <a:gd name="T89" fmla="*/ 5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1" h="79">
                    <a:moveTo>
                      <a:pt x="1630" y="56"/>
                    </a:moveTo>
                    <a:lnTo>
                      <a:pt x="1541" y="0"/>
                    </a:lnTo>
                    <a:lnTo>
                      <a:pt x="1454" y="56"/>
                    </a:lnTo>
                    <a:lnTo>
                      <a:pt x="1365" y="0"/>
                    </a:lnTo>
                    <a:lnTo>
                      <a:pt x="1277" y="56"/>
                    </a:lnTo>
                    <a:lnTo>
                      <a:pt x="1189" y="0"/>
                    </a:lnTo>
                    <a:lnTo>
                      <a:pt x="1101" y="56"/>
                    </a:lnTo>
                    <a:lnTo>
                      <a:pt x="1013" y="0"/>
                    </a:lnTo>
                    <a:lnTo>
                      <a:pt x="925" y="56"/>
                    </a:lnTo>
                    <a:lnTo>
                      <a:pt x="837" y="0"/>
                    </a:lnTo>
                    <a:lnTo>
                      <a:pt x="748" y="56"/>
                    </a:lnTo>
                    <a:lnTo>
                      <a:pt x="660" y="0"/>
                    </a:lnTo>
                    <a:lnTo>
                      <a:pt x="572" y="56"/>
                    </a:lnTo>
                    <a:lnTo>
                      <a:pt x="484" y="0"/>
                    </a:lnTo>
                    <a:lnTo>
                      <a:pt x="396" y="56"/>
                    </a:lnTo>
                    <a:lnTo>
                      <a:pt x="308" y="0"/>
                    </a:lnTo>
                    <a:lnTo>
                      <a:pt x="220" y="56"/>
                    </a:lnTo>
                    <a:lnTo>
                      <a:pt x="132" y="0"/>
                    </a:lnTo>
                    <a:lnTo>
                      <a:pt x="43" y="56"/>
                    </a:lnTo>
                    <a:lnTo>
                      <a:pt x="0" y="28"/>
                    </a:lnTo>
                    <a:lnTo>
                      <a:pt x="0" y="51"/>
                    </a:lnTo>
                    <a:lnTo>
                      <a:pt x="44" y="79"/>
                    </a:lnTo>
                    <a:lnTo>
                      <a:pt x="132" y="23"/>
                    </a:lnTo>
                    <a:lnTo>
                      <a:pt x="220" y="79"/>
                    </a:lnTo>
                    <a:lnTo>
                      <a:pt x="308" y="23"/>
                    </a:lnTo>
                    <a:lnTo>
                      <a:pt x="396" y="79"/>
                    </a:lnTo>
                    <a:lnTo>
                      <a:pt x="484" y="23"/>
                    </a:lnTo>
                    <a:lnTo>
                      <a:pt x="572" y="79"/>
                    </a:lnTo>
                    <a:lnTo>
                      <a:pt x="661" y="23"/>
                    </a:lnTo>
                    <a:lnTo>
                      <a:pt x="749" y="79"/>
                    </a:lnTo>
                    <a:lnTo>
                      <a:pt x="837" y="23"/>
                    </a:lnTo>
                    <a:lnTo>
                      <a:pt x="925" y="79"/>
                    </a:lnTo>
                    <a:lnTo>
                      <a:pt x="1013" y="23"/>
                    </a:lnTo>
                    <a:lnTo>
                      <a:pt x="1101" y="79"/>
                    </a:lnTo>
                    <a:lnTo>
                      <a:pt x="1189" y="23"/>
                    </a:lnTo>
                    <a:lnTo>
                      <a:pt x="1277" y="79"/>
                    </a:lnTo>
                    <a:lnTo>
                      <a:pt x="1365" y="23"/>
                    </a:lnTo>
                    <a:lnTo>
                      <a:pt x="1454" y="79"/>
                    </a:lnTo>
                    <a:lnTo>
                      <a:pt x="1542" y="23"/>
                    </a:lnTo>
                    <a:lnTo>
                      <a:pt x="1630" y="79"/>
                    </a:lnTo>
                    <a:lnTo>
                      <a:pt x="1718" y="23"/>
                    </a:lnTo>
                    <a:lnTo>
                      <a:pt x="1761" y="50"/>
                    </a:lnTo>
                    <a:lnTo>
                      <a:pt x="1761" y="27"/>
                    </a:lnTo>
                    <a:lnTo>
                      <a:pt x="1718" y="0"/>
                    </a:lnTo>
                    <a:lnTo>
                      <a:pt x="163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</p:grpSp>
        <p:grpSp>
          <p:nvGrpSpPr>
            <p:cNvPr id="105" name="Group 104"/>
            <p:cNvGrpSpPr/>
            <p:nvPr userDrawn="1"/>
          </p:nvGrpSpPr>
          <p:grpSpPr>
            <a:xfrm rot="19624637">
              <a:off x="5569630" y="5904466"/>
              <a:ext cx="6171059" cy="979006"/>
              <a:chOff x="6179040" y="-254682"/>
              <a:chExt cx="9705191" cy="1593330"/>
            </a:xfrm>
            <a:solidFill>
              <a:schemeClr val="tx2">
                <a:lumMod val="20000"/>
                <a:lumOff val="80000"/>
                <a:alpha val="10000"/>
              </a:schemeClr>
            </a:solidFill>
          </p:grpSpPr>
          <p:sp>
            <p:nvSpPr>
              <p:cNvPr id="106" name="Freeform 2882"/>
              <p:cNvSpPr/>
              <p:nvPr userDrawn="1"/>
            </p:nvSpPr>
            <p:spPr bwMode="auto">
              <a:xfrm rot="1990267">
                <a:off x="6787590" y="-254682"/>
                <a:ext cx="9096641" cy="666508"/>
              </a:xfrm>
              <a:custGeom>
                <a:avLst/>
                <a:gdLst>
                  <a:gd name="T0" fmla="*/ 1630 w 1761"/>
                  <a:gd name="T1" fmla="*/ 57 h 80"/>
                  <a:gd name="T2" fmla="*/ 1541 w 1761"/>
                  <a:gd name="T3" fmla="*/ 0 h 80"/>
                  <a:gd name="T4" fmla="*/ 1454 w 1761"/>
                  <a:gd name="T5" fmla="*/ 57 h 80"/>
                  <a:gd name="T6" fmla="*/ 1365 w 1761"/>
                  <a:gd name="T7" fmla="*/ 0 h 80"/>
                  <a:gd name="T8" fmla="*/ 1277 w 1761"/>
                  <a:gd name="T9" fmla="*/ 57 h 80"/>
                  <a:gd name="T10" fmla="*/ 1189 w 1761"/>
                  <a:gd name="T11" fmla="*/ 0 h 80"/>
                  <a:gd name="T12" fmla="*/ 1101 w 1761"/>
                  <a:gd name="T13" fmla="*/ 57 h 80"/>
                  <a:gd name="T14" fmla="*/ 1013 w 1761"/>
                  <a:gd name="T15" fmla="*/ 0 h 80"/>
                  <a:gd name="T16" fmla="*/ 925 w 1761"/>
                  <a:gd name="T17" fmla="*/ 57 h 80"/>
                  <a:gd name="T18" fmla="*/ 837 w 1761"/>
                  <a:gd name="T19" fmla="*/ 0 h 80"/>
                  <a:gd name="T20" fmla="*/ 748 w 1761"/>
                  <a:gd name="T21" fmla="*/ 57 h 80"/>
                  <a:gd name="T22" fmla="*/ 660 w 1761"/>
                  <a:gd name="T23" fmla="*/ 0 h 80"/>
                  <a:gd name="T24" fmla="*/ 572 w 1761"/>
                  <a:gd name="T25" fmla="*/ 57 h 80"/>
                  <a:gd name="T26" fmla="*/ 484 w 1761"/>
                  <a:gd name="T27" fmla="*/ 0 h 80"/>
                  <a:gd name="T28" fmla="*/ 396 w 1761"/>
                  <a:gd name="T29" fmla="*/ 57 h 80"/>
                  <a:gd name="T30" fmla="*/ 308 w 1761"/>
                  <a:gd name="T31" fmla="*/ 0 h 80"/>
                  <a:gd name="T32" fmla="*/ 220 w 1761"/>
                  <a:gd name="T33" fmla="*/ 57 h 80"/>
                  <a:gd name="T34" fmla="*/ 132 w 1761"/>
                  <a:gd name="T35" fmla="*/ 0 h 80"/>
                  <a:gd name="T36" fmla="*/ 43 w 1761"/>
                  <a:gd name="T37" fmla="*/ 57 h 80"/>
                  <a:gd name="T38" fmla="*/ 0 w 1761"/>
                  <a:gd name="T39" fmla="*/ 29 h 80"/>
                  <a:gd name="T40" fmla="*/ 0 w 1761"/>
                  <a:gd name="T41" fmla="*/ 52 h 80"/>
                  <a:gd name="T42" fmla="*/ 44 w 1761"/>
                  <a:gd name="T43" fmla="*/ 80 h 80"/>
                  <a:gd name="T44" fmla="*/ 132 w 1761"/>
                  <a:gd name="T45" fmla="*/ 24 h 80"/>
                  <a:gd name="T46" fmla="*/ 220 w 1761"/>
                  <a:gd name="T47" fmla="*/ 80 h 80"/>
                  <a:gd name="T48" fmla="*/ 308 w 1761"/>
                  <a:gd name="T49" fmla="*/ 24 h 80"/>
                  <a:gd name="T50" fmla="*/ 396 w 1761"/>
                  <a:gd name="T51" fmla="*/ 80 h 80"/>
                  <a:gd name="T52" fmla="*/ 484 w 1761"/>
                  <a:gd name="T53" fmla="*/ 24 h 80"/>
                  <a:gd name="T54" fmla="*/ 572 w 1761"/>
                  <a:gd name="T55" fmla="*/ 80 h 80"/>
                  <a:gd name="T56" fmla="*/ 661 w 1761"/>
                  <a:gd name="T57" fmla="*/ 24 h 80"/>
                  <a:gd name="T58" fmla="*/ 749 w 1761"/>
                  <a:gd name="T59" fmla="*/ 80 h 80"/>
                  <a:gd name="T60" fmla="*/ 837 w 1761"/>
                  <a:gd name="T61" fmla="*/ 24 h 80"/>
                  <a:gd name="T62" fmla="*/ 925 w 1761"/>
                  <a:gd name="T63" fmla="*/ 80 h 80"/>
                  <a:gd name="T64" fmla="*/ 1013 w 1761"/>
                  <a:gd name="T65" fmla="*/ 24 h 80"/>
                  <a:gd name="T66" fmla="*/ 1101 w 1761"/>
                  <a:gd name="T67" fmla="*/ 80 h 80"/>
                  <a:gd name="T68" fmla="*/ 1189 w 1761"/>
                  <a:gd name="T69" fmla="*/ 24 h 80"/>
                  <a:gd name="T70" fmla="*/ 1277 w 1761"/>
                  <a:gd name="T71" fmla="*/ 80 h 80"/>
                  <a:gd name="T72" fmla="*/ 1365 w 1761"/>
                  <a:gd name="T73" fmla="*/ 24 h 80"/>
                  <a:gd name="T74" fmla="*/ 1454 w 1761"/>
                  <a:gd name="T75" fmla="*/ 80 h 80"/>
                  <a:gd name="T76" fmla="*/ 1542 w 1761"/>
                  <a:gd name="T77" fmla="*/ 24 h 80"/>
                  <a:gd name="T78" fmla="*/ 1630 w 1761"/>
                  <a:gd name="T79" fmla="*/ 80 h 80"/>
                  <a:gd name="T80" fmla="*/ 1718 w 1761"/>
                  <a:gd name="T81" fmla="*/ 24 h 80"/>
                  <a:gd name="T82" fmla="*/ 1761 w 1761"/>
                  <a:gd name="T83" fmla="*/ 51 h 80"/>
                  <a:gd name="T84" fmla="*/ 1761 w 1761"/>
                  <a:gd name="T85" fmla="*/ 28 h 80"/>
                  <a:gd name="T86" fmla="*/ 1718 w 1761"/>
                  <a:gd name="T87" fmla="*/ 0 h 80"/>
                  <a:gd name="T88" fmla="*/ 1630 w 1761"/>
                  <a:gd name="T89" fmla="*/ 5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1" h="80">
                    <a:moveTo>
                      <a:pt x="1630" y="57"/>
                    </a:moveTo>
                    <a:lnTo>
                      <a:pt x="1541" y="0"/>
                    </a:lnTo>
                    <a:lnTo>
                      <a:pt x="1454" y="57"/>
                    </a:lnTo>
                    <a:lnTo>
                      <a:pt x="1365" y="0"/>
                    </a:lnTo>
                    <a:lnTo>
                      <a:pt x="1277" y="57"/>
                    </a:lnTo>
                    <a:lnTo>
                      <a:pt x="1189" y="0"/>
                    </a:lnTo>
                    <a:lnTo>
                      <a:pt x="1101" y="57"/>
                    </a:lnTo>
                    <a:lnTo>
                      <a:pt x="1013" y="0"/>
                    </a:lnTo>
                    <a:lnTo>
                      <a:pt x="925" y="57"/>
                    </a:lnTo>
                    <a:lnTo>
                      <a:pt x="837" y="0"/>
                    </a:lnTo>
                    <a:lnTo>
                      <a:pt x="748" y="57"/>
                    </a:lnTo>
                    <a:lnTo>
                      <a:pt x="660" y="0"/>
                    </a:lnTo>
                    <a:lnTo>
                      <a:pt x="572" y="57"/>
                    </a:lnTo>
                    <a:lnTo>
                      <a:pt x="484" y="0"/>
                    </a:lnTo>
                    <a:lnTo>
                      <a:pt x="396" y="57"/>
                    </a:lnTo>
                    <a:lnTo>
                      <a:pt x="308" y="0"/>
                    </a:lnTo>
                    <a:lnTo>
                      <a:pt x="220" y="57"/>
                    </a:lnTo>
                    <a:lnTo>
                      <a:pt x="132" y="0"/>
                    </a:lnTo>
                    <a:lnTo>
                      <a:pt x="43" y="57"/>
                    </a:lnTo>
                    <a:lnTo>
                      <a:pt x="0" y="29"/>
                    </a:lnTo>
                    <a:lnTo>
                      <a:pt x="0" y="52"/>
                    </a:lnTo>
                    <a:lnTo>
                      <a:pt x="44" y="80"/>
                    </a:lnTo>
                    <a:lnTo>
                      <a:pt x="132" y="24"/>
                    </a:lnTo>
                    <a:lnTo>
                      <a:pt x="220" y="80"/>
                    </a:lnTo>
                    <a:lnTo>
                      <a:pt x="308" y="24"/>
                    </a:lnTo>
                    <a:lnTo>
                      <a:pt x="396" y="80"/>
                    </a:lnTo>
                    <a:lnTo>
                      <a:pt x="484" y="24"/>
                    </a:lnTo>
                    <a:lnTo>
                      <a:pt x="572" y="80"/>
                    </a:lnTo>
                    <a:lnTo>
                      <a:pt x="661" y="24"/>
                    </a:lnTo>
                    <a:lnTo>
                      <a:pt x="749" y="80"/>
                    </a:lnTo>
                    <a:lnTo>
                      <a:pt x="837" y="24"/>
                    </a:lnTo>
                    <a:lnTo>
                      <a:pt x="925" y="80"/>
                    </a:lnTo>
                    <a:lnTo>
                      <a:pt x="1013" y="24"/>
                    </a:lnTo>
                    <a:lnTo>
                      <a:pt x="1101" y="80"/>
                    </a:lnTo>
                    <a:lnTo>
                      <a:pt x="1189" y="24"/>
                    </a:lnTo>
                    <a:lnTo>
                      <a:pt x="1277" y="80"/>
                    </a:lnTo>
                    <a:lnTo>
                      <a:pt x="1365" y="24"/>
                    </a:lnTo>
                    <a:lnTo>
                      <a:pt x="1454" y="80"/>
                    </a:lnTo>
                    <a:lnTo>
                      <a:pt x="1542" y="24"/>
                    </a:lnTo>
                    <a:lnTo>
                      <a:pt x="1630" y="80"/>
                    </a:lnTo>
                    <a:lnTo>
                      <a:pt x="1718" y="24"/>
                    </a:lnTo>
                    <a:lnTo>
                      <a:pt x="1761" y="51"/>
                    </a:lnTo>
                    <a:lnTo>
                      <a:pt x="1761" y="28"/>
                    </a:lnTo>
                    <a:lnTo>
                      <a:pt x="1718" y="0"/>
                    </a:lnTo>
                    <a:lnTo>
                      <a:pt x="1630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7" name="Freeform 2883"/>
              <p:cNvSpPr/>
              <p:nvPr userDrawn="1"/>
            </p:nvSpPr>
            <p:spPr bwMode="auto">
              <a:xfrm rot="1990267">
                <a:off x="6582463" y="59131"/>
                <a:ext cx="9096641" cy="666508"/>
              </a:xfrm>
              <a:custGeom>
                <a:avLst/>
                <a:gdLst>
                  <a:gd name="T0" fmla="*/ 1630 w 1761"/>
                  <a:gd name="T1" fmla="*/ 56 h 80"/>
                  <a:gd name="T2" fmla="*/ 1541 w 1761"/>
                  <a:gd name="T3" fmla="*/ 0 h 80"/>
                  <a:gd name="T4" fmla="*/ 1454 w 1761"/>
                  <a:gd name="T5" fmla="*/ 56 h 80"/>
                  <a:gd name="T6" fmla="*/ 1365 w 1761"/>
                  <a:gd name="T7" fmla="*/ 0 h 80"/>
                  <a:gd name="T8" fmla="*/ 1277 w 1761"/>
                  <a:gd name="T9" fmla="*/ 56 h 80"/>
                  <a:gd name="T10" fmla="*/ 1189 w 1761"/>
                  <a:gd name="T11" fmla="*/ 0 h 80"/>
                  <a:gd name="T12" fmla="*/ 1101 w 1761"/>
                  <a:gd name="T13" fmla="*/ 56 h 80"/>
                  <a:gd name="T14" fmla="*/ 1013 w 1761"/>
                  <a:gd name="T15" fmla="*/ 0 h 80"/>
                  <a:gd name="T16" fmla="*/ 925 w 1761"/>
                  <a:gd name="T17" fmla="*/ 56 h 80"/>
                  <a:gd name="T18" fmla="*/ 837 w 1761"/>
                  <a:gd name="T19" fmla="*/ 0 h 80"/>
                  <a:gd name="T20" fmla="*/ 748 w 1761"/>
                  <a:gd name="T21" fmla="*/ 56 h 80"/>
                  <a:gd name="T22" fmla="*/ 660 w 1761"/>
                  <a:gd name="T23" fmla="*/ 0 h 80"/>
                  <a:gd name="T24" fmla="*/ 572 w 1761"/>
                  <a:gd name="T25" fmla="*/ 56 h 80"/>
                  <a:gd name="T26" fmla="*/ 484 w 1761"/>
                  <a:gd name="T27" fmla="*/ 0 h 80"/>
                  <a:gd name="T28" fmla="*/ 396 w 1761"/>
                  <a:gd name="T29" fmla="*/ 56 h 80"/>
                  <a:gd name="T30" fmla="*/ 308 w 1761"/>
                  <a:gd name="T31" fmla="*/ 0 h 80"/>
                  <a:gd name="T32" fmla="*/ 220 w 1761"/>
                  <a:gd name="T33" fmla="*/ 56 h 80"/>
                  <a:gd name="T34" fmla="*/ 132 w 1761"/>
                  <a:gd name="T35" fmla="*/ 0 h 80"/>
                  <a:gd name="T36" fmla="*/ 43 w 1761"/>
                  <a:gd name="T37" fmla="*/ 56 h 80"/>
                  <a:gd name="T38" fmla="*/ 0 w 1761"/>
                  <a:gd name="T39" fmla="*/ 28 h 80"/>
                  <a:gd name="T40" fmla="*/ 0 w 1761"/>
                  <a:gd name="T41" fmla="*/ 52 h 80"/>
                  <a:gd name="T42" fmla="*/ 44 w 1761"/>
                  <a:gd name="T43" fmla="*/ 80 h 80"/>
                  <a:gd name="T44" fmla="*/ 132 w 1761"/>
                  <a:gd name="T45" fmla="*/ 23 h 80"/>
                  <a:gd name="T46" fmla="*/ 220 w 1761"/>
                  <a:gd name="T47" fmla="*/ 80 h 80"/>
                  <a:gd name="T48" fmla="*/ 308 w 1761"/>
                  <a:gd name="T49" fmla="*/ 23 h 80"/>
                  <a:gd name="T50" fmla="*/ 396 w 1761"/>
                  <a:gd name="T51" fmla="*/ 80 h 80"/>
                  <a:gd name="T52" fmla="*/ 484 w 1761"/>
                  <a:gd name="T53" fmla="*/ 23 h 80"/>
                  <a:gd name="T54" fmla="*/ 572 w 1761"/>
                  <a:gd name="T55" fmla="*/ 80 h 80"/>
                  <a:gd name="T56" fmla="*/ 661 w 1761"/>
                  <a:gd name="T57" fmla="*/ 23 h 80"/>
                  <a:gd name="T58" fmla="*/ 749 w 1761"/>
                  <a:gd name="T59" fmla="*/ 80 h 80"/>
                  <a:gd name="T60" fmla="*/ 837 w 1761"/>
                  <a:gd name="T61" fmla="*/ 23 h 80"/>
                  <a:gd name="T62" fmla="*/ 925 w 1761"/>
                  <a:gd name="T63" fmla="*/ 80 h 80"/>
                  <a:gd name="T64" fmla="*/ 1013 w 1761"/>
                  <a:gd name="T65" fmla="*/ 23 h 80"/>
                  <a:gd name="T66" fmla="*/ 1101 w 1761"/>
                  <a:gd name="T67" fmla="*/ 80 h 80"/>
                  <a:gd name="T68" fmla="*/ 1189 w 1761"/>
                  <a:gd name="T69" fmla="*/ 23 h 80"/>
                  <a:gd name="T70" fmla="*/ 1277 w 1761"/>
                  <a:gd name="T71" fmla="*/ 80 h 80"/>
                  <a:gd name="T72" fmla="*/ 1365 w 1761"/>
                  <a:gd name="T73" fmla="*/ 23 h 80"/>
                  <a:gd name="T74" fmla="*/ 1454 w 1761"/>
                  <a:gd name="T75" fmla="*/ 80 h 80"/>
                  <a:gd name="T76" fmla="*/ 1542 w 1761"/>
                  <a:gd name="T77" fmla="*/ 23 h 80"/>
                  <a:gd name="T78" fmla="*/ 1630 w 1761"/>
                  <a:gd name="T79" fmla="*/ 80 h 80"/>
                  <a:gd name="T80" fmla="*/ 1718 w 1761"/>
                  <a:gd name="T81" fmla="*/ 23 h 80"/>
                  <a:gd name="T82" fmla="*/ 1761 w 1761"/>
                  <a:gd name="T83" fmla="*/ 51 h 80"/>
                  <a:gd name="T84" fmla="*/ 1761 w 1761"/>
                  <a:gd name="T85" fmla="*/ 28 h 80"/>
                  <a:gd name="T86" fmla="*/ 1718 w 1761"/>
                  <a:gd name="T87" fmla="*/ 0 h 80"/>
                  <a:gd name="T88" fmla="*/ 1630 w 1761"/>
                  <a:gd name="T89" fmla="*/ 5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1" h="80">
                    <a:moveTo>
                      <a:pt x="1630" y="56"/>
                    </a:moveTo>
                    <a:lnTo>
                      <a:pt x="1541" y="0"/>
                    </a:lnTo>
                    <a:lnTo>
                      <a:pt x="1454" y="56"/>
                    </a:lnTo>
                    <a:lnTo>
                      <a:pt x="1365" y="0"/>
                    </a:lnTo>
                    <a:lnTo>
                      <a:pt x="1277" y="56"/>
                    </a:lnTo>
                    <a:lnTo>
                      <a:pt x="1189" y="0"/>
                    </a:lnTo>
                    <a:lnTo>
                      <a:pt x="1101" y="56"/>
                    </a:lnTo>
                    <a:lnTo>
                      <a:pt x="1013" y="0"/>
                    </a:lnTo>
                    <a:lnTo>
                      <a:pt x="925" y="56"/>
                    </a:lnTo>
                    <a:lnTo>
                      <a:pt x="837" y="0"/>
                    </a:lnTo>
                    <a:lnTo>
                      <a:pt x="748" y="56"/>
                    </a:lnTo>
                    <a:lnTo>
                      <a:pt x="660" y="0"/>
                    </a:lnTo>
                    <a:lnTo>
                      <a:pt x="572" y="56"/>
                    </a:lnTo>
                    <a:lnTo>
                      <a:pt x="484" y="0"/>
                    </a:lnTo>
                    <a:lnTo>
                      <a:pt x="396" y="56"/>
                    </a:lnTo>
                    <a:lnTo>
                      <a:pt x="308" y="0"/>
                    </a:lnTo>
                    <a:lnTo>
                      <a:pt x="220" y="56"/>
                    </a:lnTo>
                    <a:lnTo>
                      <a:pt x="132" y="0"/>
                    </a:lnTo>
                    <a:lnTo>
                      <a:pt x="43" y="56"/>
                    </a:lnTo>
                    <a:lnTo>
                      <a:pt x="0" y="28"/>
                    </a:lnTo>
                    <a:lnTo>
                      <a:pt x="0" y="52"/>
                    </a:lnTo>
                    <a:lnTo>
                      <a:pt x="44" y="80"/>
                    </a:lnTo>
                    <a:lnTo>
                      <a:pt x="132" y="23"/>
                    </a:lnTo>
                    <a:lnTo>
                      <a:pt x="220" y="80"/>
                    </a:lnTo>
                    <a:lnTo>
                      <a:pt x="308" y="23"/>
                    </a:lnTo>
                    <a:lnTo>
                      <a:pt x="396" y="80"/>
                    </a:lnTo>
                    <a:lnTo>
                      <a:pt x="484" y="23"/>
                    </a:lnTo>
                    <a:lnTo>
                      <a:pt x="572" y="80"/>
                    </a:lnTo>
                    <a:lnTo>
                      <a:pt x="661" y="23"/>
                    </a:lnTo>
                    <a:lnTo>
                      <a:pt x="749" y="80"/>
                    </a:lnTo>
                    <a:lnTo>
                      <a:pt x="837" y="23"/>
                    </a:lnTo>
                    <a:lnTo>
                      <a:pt x="925" y="80"/>
                    </a:lnTo>
                    <a:lnTo>
                      <a:pt x="1013" y="23"/>
                    </a:lnTo>
                    <a:lnTo>
                      <a:pt x="1101" y="80"/>
                    </a:lnTo>
                    <a:lnTo>
                      <a:pt x="1189" y="23"/>
                    </a:lnTo>
                    <a:lnTo>
                      <a:pt x="1277" y="80"/>
                    </a:lnTo>
                    <a:lnTo>
                      <a:pt x="1365" y="23"/>
                    </a:lnTo>
                    <a:lnTo>
                      <a:pt x="1454" y="80"/>
                    </a:lnTo>
                    <a:lnTo>
                      <a:pt x="1542" y="23"/>
                    </a:lnTo>
                    <a:lnTo>
                      <a:pt x="1630" y="80"/>
                    </a:lnTo>
                    <a:lnTo>
                      <a:pt x="1718" y="23"/>
                    </a:lnTo>
                    <a:lnTo>
                      <a:pt x="1761" y="51"/>
                    </a:lnTo>
                    <a:lnTo>
                      <a:pt x="1761" y="28"/>
                    </a:lnTo>
                    <a:lnTo>
                      <a:pt x="1718" y="0"/>
                    </a:lnTo>
                    <a:lnTo>
                      <a:pt x="163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8" name="Freeform 2884"/>
              <p:cNvSpPr/>
              <p:nvPr userDrawn="1"/>
            </p:nvSpPr>
            <p:spPr bwMode="auto">
              <a:xfrm rot="1990267">
                <a:off x="6381892" y="365973"/>
                <a:ext cx="9096641" cy="666508"/>
              </a:xfrm>
              <a:custGeom>
                <a:avLst/>
                <a:gdLst>
                  <a:gd name="T0" fmla="*/ 1630 w 1761"/>
                  <a:gd name="T1" fmla="*/ 57 h 80"/>
                  <a:gd name="T2" fmla="*/ 1541 w 1761"/>
                  <a:gd name="T3" fmla="*/ 0 h 80"/>
                  <a:gd name="T4" fmla="*/ 1454 w 1761"/>
                  <a:gd name="T5" fmla="*/ 57 h 80"/>
                  <a:gd name="T6" fmla="*/ 1365 w 1761"/>
                  <a:gd name="T7" fmla="*/ 0 h 80"/>
                  <a:gd name="T8" fmla="*/ 1277 w 1761"/>
                  <a:gd name="T9" fmla="*/ 57 h 80"/>
                  <a:gd name="T10" fmla="*/ 1189 w 1761"/>
                  <a:gd name="T11" fmla="*/ 0 h 80"/>
                  <a:gd name="T12" fmla="*/ 1101 w 1761"/>
                  <a:gd name="T13" fmla="*/ 57 h 80"/>
                  <a:gd name="T14" fmla="*/ 1013 w 1761"/>
                  <a:gd name="T15" fmla="*/ 0 h 80"/>
                  <a:gd name="T16" fmla="*/ 925 w 1761"/>
                  <a:gd name="T17" fmla="*/ 57 h 80"/>
                  <a:gd name="T18" fmla="*/ 837 w 1761"/>
                  <a:gd name="T19" fmla="*/ 0 h 80"/>
                  <a:gd name="T20" fmla="*/ 748 w 1761"/>
                  <a:gd name="T21" fmla="*/ 57 h 80"/>
                  <a:gd name="T22" fmla="*/ 660 w 1761"/>
                  <a:gd name="T23" fmla="*/ 0 h 80"/>
                  <a:gd name="T24" fmla="*/ 572 w 1761"/>
                  <a:gd name="T25" fmla="*/ 57 h 80"/>
                  <a:gd name="T26" fmla="*/ 484 w 1761"/>
                  <a:gd name="T27" fmla="*/ 0 h 80"/>
                  <a:gd name="T28" fmla="*/ 396 w 1761"/>
                  <a:gd name="T29" fmla="*/ 57 h 80"/>
                  <a:gd name="T30" fmla="*/ 308 w 1761"/>
                  <a:gd name="T31" fmla="*/ 0 h 80"/>
                  <a:gd name="T32" fmla="*/ 220 w 1761"/>
                  <a:gd name="T33" fmla="*/ 57 h 80"/>
                  <a:gd name="T34" fmla="*/ 132 w 1761"/>
                  <a:gd name="T35" fmla="*/ 0 h 80"/>
                  <a:gd name="T36" fmla="*/ 43 w 1761"/>
                  <a:gd name="T37" fmla="*/ 57 h 80"/>
                  <a:gd name="T38" fmla="*/ 0 w 1761"/>
                  <a:gd name="T39" fmla="*/ 29 h 80"/>
                  <a:gd name="T40" fmla="*/ 0 w 1761"/>
                  <a:gd name="T41" fmla="*/ 52 h 80"/>
                  <a:gd name="T42" fmla="*/ 44 w 1761"/>
                  <a:gd name="T43" fmla="*/ 80 h 80"/>
                  <a:gd name="T44" fmla="*/ 132 w 1761"/>
                  <a:gd name="T45" fmla="*/ 23 h 80"/>
                  <a:gd name="T46" fmla="*/ 220 w 1761"/>
                  <a:gd name="T47" fmla="*/ 80 h 80"/>
                  <a:gd name="T48" fmla="*/ 308 w 1761"/>
                  <a:gd name="T49" fmla="*/ 23 h 80"/>
                  <a:gd name="T50" fmla="*/ 396 w 1761"/>
                  <a:gd name="T51" fmla="*/ 80 h 80"/>
                  <a:gd name="T52" fmla="*/ 484 w 1761"/>
                  <a:gd name="T53" fmla="*/ 23 h 80"/>
                  <a:gd name="T54" fmla="*/ 572 w 1761"/>
                  <a:gd name="T55" fmla="*/ 80 h 80"/>
                  <a:gd name="T56" fmla="*/ 661 w 1761"/>
                  <a:gd name="T57" fmla="*/ 23 h 80"/>
                  <a:gd name="T58" fmla="*/ 749 w 1761"/>
                  <a:gd name="T59" fmla="*/ 80 h 80"/>
                  <a:gd name="T60" fmla="*/ 837 w 1761"/>
                  <a:gd name="T61" fmla="*/ 23 h 80"/>
                  <a:gd name="T62" fmla="*/ 925 w 1761"/>
                  <a:gd name="T63" fmla="*/ 80 h 80"/>
                  <a:gd name="T64" fmla="*/ 1013 w 1761"/>
                  <a:gd name="T65" fmla="*/ 23 h 80"/>
                  <a:gd name="T66" fmla="*/ 1101 w 1761"/>
                  <a:gd name="T67" fmla="*/ 80 h 80"/>
                  <a:gd name="T68" fmla="*/ 1189 w 1761"/>
                  <a:gd name="T69" fmla="*/ 23 h 80"/>
                  <a:gd name="T70" fmla="*/ 1277 w 1761"/>
                  <a:gd name="T71" fmla="*/ 80 h 80"/>
                  <a:gd name="T72" fmla="*/ 1365 w 1761"/>
                  <a:gd name="T73" fmla="*/ 23 h 80"/>
                  <a:gd name="T74" fmla="*/ 1454 w 1761"/>
                  <a:gd name="T75" fmla="*/ 80 h 80"/>
                  <a:gd name="T76" fmla="*/ 1542 w 1761"/>
                  <a:gd name="T77" fmla="*/ 23 h 80"/>
                  <a:gd name="T78" fmla="*/ 1630 w 1761"/>
                  <a:gd name="T79" fmla="*/ 80 h 80"/>
                  <a:gd name="T80" fmla="*/ 1718 w 1761"/>
                  <a:gd name="T81" fmla="*/ 23 h 80"/>
                  <a:gd name="T82" fmla="*/ 1761 w 1761"/>
                  <a:gd name="T83" fmla="*/ 51 h 80"/>
                  <a:gd name="T84" fmla="*/ 1761 w 1761"/>
                  <a:gd name="T85" fmla="*/ 28 h 80"/>
                  <a:gd name="T86" fmla="*/ 1718 w 1761"/>
                  <a:gd name="T87" fmla="*/ 0 h 80"/>
                  <a:gd name="T88" fmla="*/ 1630 w 1761"/>
                  <a:gd name="T89" fmla="*/ 5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1" h="80">
                    <a:moveTo>
                      <a:pt x="1630" y="57"/>
                    </a:moveTo>
                    <a:lnTo>
                      <a:pt x="1541" y="0"/>
                    </a:lnTo>
                    <a:lnTo>
                      <a:pt x="1454" y="57"/>
                    </a:lnTo>
                    <a:lnTo>
                      <a:pt x="1365" y="0"/>
                    </a:lnTo>
                    <a:lnTo>
                      <a:pt x="1277" y="57"/>
                    </a:lnTo>
                    <a:lnTo>
                      <a:pt x="1189" y="0"/>
                    </a:lnTo>
                    <a:lnTo>
                      <a:pt x="1101" y="57"/>
                    </a:lnTo>
                    <a:lnTo>
                      <a:pt x="1013" y="0"/>
                    </a:lnTo>
                    <a:lnTo>
                      <a:pt x="925" y="57"/>
                    </a:lnTo>
                    <a:lnTo>
                      <a:pt x="837" y="0"/>
                    </a:lnTo>
                    <a:lnTo>
                      <a:pt x="748" y="57"/>
                    </a:lnTo>
                    <a:lnTo>
                      <a:pt x="660" y="0"/>
                    </a:lnTo>
                    <a:lnTo>
                      <a:pt x="572" y="57"/>
                    </a:lnTo>
                    <a:lnTo>
                      <a:pt x="484" y="0"/>
                    </a:lnTo>
                    <a:lnTo>
                      <a:pt x="396" y="57"/>
                    </a:lnTo>
                    <a:lnTo>
                      <a:pt x="308" y="0"/>
                    </a:lnTo>
                    <a:lnTo>
                      <a:pt x="220" y="57"/>
                    </a:lnTo>
                    <a:lnTo>
                      <a:pt x="132" y="0"/>
                    </a:lnTo>
                    <a:lnTo>
                      <a:pt x="43" y="57"/>
                    </a:lnTo>
                    <a:lnTo>
                      <a:pt x="0" y="29"/>
                    </a:lnTo>
                    <a:lnTo>
                      <a:pt x="0" y="52"/>
                    </a:lnTo>
                    <a:lnTo>
                      <a:pt x="44" y="80"/>
                    </a:lnTo>
                    <a:lnTo>
                      <a:pt x="132" y="23"/>
                    </a:lnTo>
                    <a:lnTo>
                      <a:pt x="220" y="80"/>
                    </a:lnTo>
                    <a:lnTo>
                      <a:pt x="308" y="23"/>
                    </a:lnTo>
                    <a:lnTo>
                      <a:pt x="396" y="80"/>
                    </a:lnTo>
                    <a:lnTo>
                      <a:pt x="484" y="23"/>
                    </a:lnTo>
                    <a:lnTo>
                      <a:pt x="572" y="80"/>
                    </a:lnTo>
                    <a:lnTo>
                      <a:pt x="661" y="23"/>
                    </a:lnTo>
                    <a:lnTo>
                      <a:pt x="749" y="80"/>
                    </a:lnTo>
                    <a:lnTo>
                      <a:pt x="837" y="23"/>
                    </a:lnTo>
                    <a:lnTo>
                      <a:pt x="925" y="80"/>
                    </a:lnTo>
                    <a:lnTo>
                      <a:pt x="1013" y="23"/>
                    </a:lnTo>
                    <a:lnTo>
                      <a:pt x="1101" y="80"/>
                    </a:lnTo>
                    <a:lnTo>
                      <a:pt x="1189" y="23"/>
                    </a:lnTo>
                    <a:lnTo>
                      <a:pt x="1277" y="80"/>
                    </a:lnTo>
                    <a:lnTo>
                      <a:pt x="1365" y="23"/>
                    </a:lnTo>
                    <a:lnTo>
                      <a:pt x="1454" y="80"/>
                    </a:lnTo>
                    <a:lnTo>
                      <a:pt x="1542" y="23"/>
                    </a:lnTo>
                    <a:lnTo>
                      <a:pt x="1630" y="80"/>
                    </a:lnTo>
                    <a:lnTo>
                      <a:pt x="1718" y="23"/>
                    </a:lnTo>
                    <a:lnTo>
                      <a:pt x="1761" y="51"/>
                    </a:lnTo>
                    <a:lnTo>
                      <a:pt x="1761" y="28"/>
                    </a:lnTo>
                    <a:lnTo>
                      <a:pt x="1718" y="0"/>
                    </a:lnTo>
                    <a:lnTo>
                      <a:pt x="1630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  <p:sp>
            <p:nvSpPr>
              <p:cNvPr id="109" name="Freeform 2885"/>
              <p:cNvSpPr/>
              <p:nvPr userDrawn="1"/>
            </p:nvSpPr>
            <p:spPr bwMode="auto">
              <a:xfrm rot="1990267">
                <a:off x="6179040" y="680469"/>
                <a:ext cx="9096641" cy="658179"/>
              </a:xfrm>
              <a:custGeom>
                <a:avLst/>
                <a:gdLst>
                  <a:gd name="T0" fmla="*/ 1630 w 1761"/>
                  <a:gd name="T1" fmla="*/ 56 h 79"/>
                  <a:gd name="T2" fmla="*/ 1541 w 1761"/>
                  <a:gd name="T3" fmla="*/ 0 h 79"/>
                  <a:gd name="T4" fmla="*/ 1454 w 1761"/>
                  <a:gd name="T5" fmla="*/ 56 h 79"/>
                  <a:gd name="T6" fmla="*/ 1365 w 1761"/>
                  <a:gd name="T7" fmla="*/ 0 h 79"/>
                  <a:gd name="T8" fmla="*/ 1277 w 1761"/>
                  <a:gd name="T9" fmla="*/ 56 h 79"/>
                  <a:gd name="T10" fmla="*/ 1189 w 1761"/>
                  <a:gd name="T11" fmla="*/ 0 h 79"/>
                  <a:gd name="T12" fmla="*/ 1101 w 1761"/>
                  <a:gd name="T13" fmla="*/ 56 h 79"/>
                  <a:gd name="T14" fmla="*/ 1013 w 1761"/>
                  <a:gd name="T15" fmla="*/ 0 h 79"/>
                  <a:gd name="T16" fmla="*/ 925 w 1761"/>
                  <a:gd name="T17" fmla="*/ 56 h 79"/>
                  <a:gd name="T18" fmla="*/ 837 w 1761"/>
                  <a:gd name="T19" fmla="*/ 0 h 79"/>
                  <a:gd name="T20" fmla="*/ 748 w 1761"/>
                  <a:gd name="T21" fmla="*/ 56 h 79"/>
                  <a:gd name="T22" fmla="*/ 660 w 1761"/>
                  <a:gd name="T23" fmla="*/ 0 h 79"/>
                  <a:gd name="T24" fmla="*/ 572 w 1761"/>
                  <a:gd name="T25" fmla="*/ 56 h 79"/>
                  <a:gd name="T26" fmla="*/ 484 w 1761"/>
                  <a:gd name="T27" fmla="*/ 0 h 79"/>
                  <a:gd name="T28" fmla="*/ 396 w 1761"/>
                  <a:gd name="T29" fmla="*/ 56 h 79"/>
                  <a:gd name="T30" fmla="*/ 308 w 1761"/>
                  <a:gd name="T31" fmla="*/ 0 h 79"/>
                  <a:gd name="T32" fmla="*/ 220 w 1761"/>
                  <a:gd name="T33" fmla="*/ 56 h 79"/>
                  <a:gd name="T34" fmla="*/ 132 w 1761"/>
                  <a:gd name="T35" fmla="*/ 0 h 79"/>
                  <a:gd name="T36" fmla="*/ 43 w 1761"/>
                  <a:gd name="T37" fmla="*/ 56 h 79"/>
                  <a:gd name="T38" fmla="*/ 0 w 1761"/>
                  <a:gd name="T39" fmla="*/ 28 h 79"/>
                  <a:gd name="T40" fmla="*/ 0 w 1761"/>
                  <a:gd name="T41" fmla="*/ 51 h 79"/>
                  <a:gd name="T42" fmla="*/ 44 w 1761"/>
                  <a:gd name="T43" fmla="*/ 79 h 79"/>
                  <a:gd name="T44" fmla="*/ 132 w 1761"/>
                  <a:gd name="T45" fmla="*/ 23 h 79"/>
                  <a:gd name="T46" fmla="*/ 220 w 1761"/>
                  <a:gd name="T47" fmla="*/ 79 h 79"/>
                  <a:gd name="T48" fmla="*/ 308 w 1761"/>
                  <a:gd name="T49" fmla="*/ 23 h 79"/>
                  <a:gd name="T50" fmla="*/ 396 w 1761"/>
                  <a:gd name="T51" fmla="*/ 79 h 79"/>
                  <a:gd name="T52" fmla="*/ 484 w 1761"/>
                  <a:gd name="T53" fmla="*/ 23 h 79"/>
                  <a:gd name="T54" fmla="*/ 572 w 1761"/>
                  <a:gd name="T55" fmla="*/ 79 h 79"/>
                  <a:gd name="T56" fmla="*/ 661 w 1761"/>
                  <a:gd name="T57" fmla="*/ 23 h 79"/>
                  <a:gd name="T58" fmla="*/ 749 w 1761"/>
                  <a:gd name="T59" fmla="*/ 79 h 79"/>
                  <a:gd name="T60" fmla="*/ 837 w 1761"/>
                  <a:gd name="T61" fmla="*/ 23 h 79"/>
                  <a:gd name="T62" fmla="*/ 925 w 1761"/>
                  <a:gd name="T63" fmla="*/ 79 h 79"/>
                  <a:gd name="T64" fmla="*/ 1013 w 1761"/>
                  <a:gd name="T65" fmla="*/ 23 h 79"/>
                  <a:gd name="T66" fmla="*/ 1101 w 1761"/>
                  <a:gd name="T67" fmla="*/ 79 h 79"/>
                  <a:gd name="T68" fmla="*/ 1189 w 1761"/>
                  <a:gd name="T69" fmla="*/ 23 h 79"/>
                  <a:gd name="T70" fmla="*/ 1277 w 1761"/>
                  <a:gd name="T71" fmla="*/ 79 h 79"/>
                  <a:gd name="T72" fmla="*/ 1365 w 1761"/>
                  <a:gd name="T73" fmla="*/ 23 h 79"/>
                  <a:gd name="T74" fmla="*/ 1454 w 1761"/>
                  <a:gd name="T75" fmla="*/ 79 h 79"/>
                  <a:gd name="T76" fmla="*/ 1542 w 1761"/>
                  <a:gd name="T77" fmla="*/ 23 h 79"/>
                  <a:gd name="T78" fmla="*/ 1630 w 1761"/>
                  <a:gd name="T79" fmla="*/ 79 h 79"/>
                  <a:gd name="T80" fmla="*/ 1718 w 1761"/>
                  <a:gd name="T81" fmla="*/ 23 h 79"/>
                  <a:gd name="T82" fmla="*/ 1761 w 1761"/>
                  <a:gd name="T83" fmla="*/ 50 h 79"/>
                  <a:gd name="T84" fmla="*/ 1761 w 1761"/>
                  <a:gd name="T85" fmla="*/ 27 h 79"/>
                  <a:gd name="T86" fmla="*/ 1718 w 1761"/>
                  <a:gd name="T87" fmla="*/ 0 h 79"/>
                  <a:gd name="T88" fmla="*/ 1630 w 1761"/>
                  <a:gd name="T89" fmla="*/ 5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761" h="79">
                    <a:moveTo>
                      <a:pt x="1630" y="56"/>
                    </a:moveTo>
                    <a:lnTo>
                      <a:pt x="1541" y="0"/>
                    </a:lnTo>
                    <a:lnTo>
                      <a:pt x="1454" y="56"/>
                    </a:lnTo>
                    <a:lnTo>
                      <a:pt x="1365" y="0"/>
                    </a:lnTo>
                    <a:lnTo>
                      <a:pt x="1277" y="56"/>
                    </a:lnTo>
                    <a:lnTo>
                      <a:pt x="1189" y="0"/>
                    </a:lnTo>
                    <a:lnTo>
                      <a:pt x="1101" y="56"/>
                    </a:lnTo>
                    <a:lnTo>
                      <a:pt x="1013" y="0"/>
                    </a:lnTo>
                    <a:lnTo>
                      <a:pt x="925" y="56"/>
                    </a:lnTo>
                    <a:lnTo>
                      <a:pt x="837" y="0"/>
                    </a:lnTo>
                    <a:lnTo>
                      <a:pt x="748" y="56"/>
                    </a:lnTo>
                    <a:lnTo>
                      <a:pt x="660" y="0"/>
                    </a:lnTo>
                    <a:lnTo>
                      <a:pt x="572" y="56"/>
                    </a:lnTo>
                    <a:lnTo>
                      <a:pt x="484" y="0"/>
                    </a:lnTo>
                    <a:lnTo>
                      <a:pt x="396" y="56"/>
                    </a:lnTo>
                    <a:lnTo>
                      <a:pt x="308" y="0"/>
                    </a:lnTo>
                    <a:lnTo>
                      <a:pt x="220" y="56"/>
                    </a:lnTo>
                    <a:lnTo>
                      <a:pt x="132" y="0"/>
                    </a:lnTo>
                    <a:lnTo>
                      <a:pt x="43" y="56"/>
                    </a:lnTo>
                    <a:lnTo>
                      <a:pt x="0" y="28"/>
                    </a:lnTo>
                    <a:lnTo>
                      <a:pt x="0" y="51"/>
                    </a:lnTo>
                    <a:lnTo>
                      <a:pt x="44" y="79"/>
                    </a:lnTo>
                    <a:lnTo>
                      <a:pt x="132" y="23"/>
                    </a:lnTo>
                    <a:lnTo>
                      <a:pt x="220" y="79"/>
                    </a:lnTo>
                    <a:lnTo>
                      <a:pt x="308" y="23"/>
                    </a:lnTo>
                    <a:lnTo>
                      <a:pt x="396" y="79"/>
                    </a:lnTo>
                    <a:lnTo>
                      <a:pt x="484" y="23"/>
                    </a:lnTo>
                    <a:lnTo>
                      <a:pt x="572" y="79"/>
                    </a:lnTo>
                    <a:lnTo>
                      <a:pt x="661" y="23"/>
                    </a:lnTo>
                    <a:lnTo>
                      <a:pt x="749" y="79"/>
                    </a:lnTo>
                    <a:lnTo>
                      <a:pt x="837" y="23"/>
                    </a:lnTo>
                    <a:lnTo>
                      <a:pt x="925" y="79"/>
                    </a:lnTo>
                    <a:lnTo>
                      <a:pt x="1013" y="23"/>
                    </a:lnTo>
                    <a:lnTo>
                      <a:pt x="1101" y="79"/>
                    </a:lnTo>
                    <a:lnTo>
                      <a:pt x="1189" y="23"/>
                    </a:lnTo>
                    <a:lnTo>
                      <a:pt x="1277" y="79"/>
                    </a:lnTo>
                    <a:lnTo>
                      <a:pt x="1365" y="23"/>
                    </a:lnTo>
                    <a:lnTo>
                      <a:pt x="1454" y="79"/>
                    </a:lnTo>
                    <a:lnTo>
                      <a:pt x="1542" y="23"/>
                    </a:lnTo>
                    <a:lnTo>
                      <a:pt x="1630" y="79"/>
                    </a:lnTo>
                    <a:lnTo>
                      <a:pt x="1718" y="23"/>
                    </a:lnTo>
                    <a:lnTo>
                      <a:pt x="1761" y="50"/>
                    </a:lnTo>
                    <a:lnTo>
                      <a:pt x="1761" y="27"/>
                    </a:lnTo>
                    <a:lnTo>
                      <a:pt x="1718" y="0"/>
                    </a:lnTo>
                    <a:lnTo>
                      <a:pt x="1630" y="5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IN"/>
              </a:p>
            </p:txBody>
          </p:sp>
        </p:grpSp>
      </p:grpSp>
      <p:sp>
        <p:nvSpPr>
          <p:cNvPr id="116" name="Pentagon 115"/>
          <p:cNvSpPr/>
          <p:nvPr userDrawn="1"/>
        </p:nvSpPr>
        <p:spPr>
          <a:xfrm rot="16200000">
            <a:off x="8447655" y="4857583"/>
            <a:ext cx="253603" cy="318230"/>
          </a:xfrm>
          <a:prstGeom prst="homePlate">
            <a:avLst>
              <a:gd name="adj" fmla="val 57690"/>
            </a:avLst>
          </a:prstGeom>
          <a:solidFill>
            <a:srgbClr val="FFE1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9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7" name="TextBox 116"/>
          <p:cNvSpPr txBox="1"/>
          <p:nvPr userDrawn="1"/>
        </p:nvSpPr>
        <p:spPr>
          <a:xfrm>
            <a:off x="8398044" y="4933937"/>
            <a:ext cx="35137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900" b="1" smtClean="0">
                <a:solidFill>
                  <a:schemeClr val="bg1"/>
                </a:solidFill>
                <a:latin typeface="Raleway" panose="020B0503030101060003" pitchFamily="34" charset="0"/>
              </a:rPr>
            </a:fld>
            <a:endParaRPr lang="id-ID" sz="900" dirty="0">
              <a:solidFill>
                <a:schemeClr val="bg1"/>
              </a:solidFill>
              <a:latin typeface="Raleway" panose="020B05030301010600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4572001" y="0"/>
            <a:ext cx="4571999" cy="51435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471110" y="1534895"/>
            <a:ext cx="1633914" cy="163391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256469" y="1987568"/>
            <a:ext cx="1633914" cy="163391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57123" y="1228843"/>
            <a:ext cx="1633914" cy="1633914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3494612" y="1534895"/>
            <a:ext cx="1633914" cy="1633914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10353" y="1228842"/>
            <a:ext cx="1633914" cy="1633914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72939" y="1987568"/>
            <a:ext cx="1633914" cy="163391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489975" y="1322109"/>
            <a:ext cx="4654025" cy="316740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" y="2571751"/>
            <a:ext cx="9143999" cy="25717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9" name="矩形 8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3" name="直接连接符 19"/>
          <p:cNvCxnSpPr/>
          <p:nvPr userDrawn="1"/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1386828"/>
            <a:ext cx="9144000" cy="224720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7110" y="1522892"/>
            <a:ext cx="1841222" cy="25403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598010" y="1522892"/>
            <a:ext cx="1841222" cy="254038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718910" y="1522892"/>
            <a:ext cx="1841222" cy="254038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6837561" y="1522892"/>
            <a:ext cx="1841222" cy="2540388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>
            <a:spLocks noGrp="1"/>
          </p:cNvSpPr>
          <p:nvPr>
            <p:ph type="pic" sz="quarter" idx="15"/>
          </p:nvPr>
        </p:nvSpPr>
        <p:spPr>
          <a:xfrm>
            <a:off x="902655" y="1670823"/>
            <a:ext cx="1305757" cy="1305757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Freeform 20"/>
          <p:cNvSpPr>
            <a:spLocks noGrp="1"/>
          </p:cNvSpPr>
          <p:nvPr>
            <p:ph type="pic" sz="quarter" idx="16"/>
          </p:nvPr>
        </p:nvSpPr>
        <p:spPr>
          <a:xfrm>
            <a:off x="3974670" y="1670822"/>
            <a:ext cx="1305757" cy="1305757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2" name="Freeform 21"/>
          <p:cNvSpPr>
            <a:spLocks noGrp="1"/>
          </p:cNvSpPr>
          <p:nvPr>
            <p:ph type="pic" sz="quarter" idx="18"/>
          </p:nvPr>
        </p:nvSpPr>
        <p:spPr>
          <a:xfrm>
            <a:off x="7081501" y="1670822"/>
            <a:ext cx="1305757" cy="1305757"/>
          </a:xfrm>
          <a:custGeom>
            <a:avLst/>
            <a:gdLst>
              <a:gd name="connsiteX0" fmla="*/ 70511 w 1741009"/>
              <a:gd name="connsiteY0" fmla="*/ 0 h 1741009"/>
              <a:gd name="connsiteX1" fmla="*/ 1670498 w 1741009"/>
              <a:gd name="connsiteY1" fmla="*/ 0 h 1741009"/>
              <a:gd name="connsiteX2" fmla="*/ 1741009 w 1741009"/>
              <a:gd name="connsiteY2" fmla="*/ 70511 h 1741009"/>
              <a:gd name="connsiteX3" fmla="*/ 1741009 w 1741009"/>
              <a:gd name="connsiteY3" fmla="*/ 1670498 h 1741009"/>
              <a:gd name="connsiteX4" fmla="*/ 1670498 w 1741009"/>
              <a:gd name="connsiteY4" fmla="*/ 1741009 h 1741009"/>
              <a:gd name="connsiteX5" fmla="*/ 70511 w 1741009"/>
              <a:gd name="connsiteY5" fmla="*/ 1741009 h 1741009"/>
              <a:gd name="connsiteX6" fmla="*/ 0 w 1741009"/>
              <a:gd name="connsiteY6" fmla="*/ 1670498 h 1741009"/>
              <a:gd name="connsiteX7" fmla="*/ 0 w 1741009"/>
              <a:gd name="connsiteY7" fmla="*/ 70511 h 1741009"/>
              <a:gd name="connsiteX8" fmla="*/ 70511 w 1741009"/>
              <a:gd name="connsiteY8" fmla="*/ 0 h 174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41009" h="1741009">
                <a:moveTo>
                  <a:pt x="70511" y="0"/>
                </a:moveTo>
                <a:lnTo>
                  <a:pt x="1670498" y="0"/>
                </a:lnTo>
                <a:cubicBezTo>
                  <a:pt x="1709440" y="0"/>
                  <a:pt x="1741009" y="31569"/>
                  <a:pt x="1741009" y="70511"/>
                </a:cubicBezTo>
                <a:lnTo>
                  <a:pt x="1741009" y="1670498"/>
                </a:lnTo>
                <a:cubicBezTo>
                  <a:pt x="1741009" y="1709440"/>
                  <a:pt x="1709440" y="1741009"/>
                  <a:pt x="1670498" y="1741009"/>
                </a:cubicBezTo>
                <a:lnTo>
                  <a:pt x="70511" y="1741009"/>
                </a:lnTo>
                <a:cubicBezTo>
                  <a:pt x="31569" y="1741009"/>
                  <a:pt x="0" y="1709440"/>
                  <a:pt x="0" y="1670498"/>
                </a:cubicBezTo>
                <a:lnTo>
                  <a:pt x="0" y="70511"/>
                </a:lnTo>
                <a:cubicBezTo>
                  <a:pt x="0" y="31569"/>
                  <a:pt x="31569" y="0"/>
                  <a:pt x="7051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5496" y="1476449"/>
            <a:ext cx="1998609" cy="204289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533629" y="1476449"/>
            <a:ext cx="1998609" cy="204289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611762" y="1476449"/>
            <a:ext cx="1998609" cy="2042895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6689896" y="1476449"/>
            <a:ext cx="1988888" cy="204289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00051" y="1337334"/>
            <a:ext cx="1901998" cy="2511182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546703" y="1337334"/>
            <a:ext cx="1900063" cy="2511182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4695296" y="1337334"/>
            <a:ext cx="1900063" cy="2511182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6834200" y="1337334"/>
            <a:ext cx="1909750" cy="2511182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 noGrp="1"/>
          </p:cNvSpPr>
          <p:nvPr>
            <p:ph type="pic" sz="quarter" idx="15"/>
          </p:nvPr>
        </p:nvSpPr>
        <p:spPr>
          <a:xfrm>
            <a:off x="789702" y="1651174"/>
            <a:ext cx="1407629" cy="1407629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9" name="Freeform 18"/>
          <p:cNvSpPr>
            <a:spLocks noGrp="1"/>
          </p:cNvSpPr>
          <p:nvPr>
            <p:ph type="pic" sz="quarter" idx="16"/>
          </p:nvPr>
        </p:nvSpPr>
        <p:spPr>
          <a:xfrm>
            <a:off x="2836635" y="1651174"/>
            <a:ext cx="1407629" cy="1407629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Freeform 19"/>
          <p:cNvSpPr>
            <a:spLocks noGrp="1"/>
          </p:cNvSpPr>
          <p:nvPr>
            <p:ph type="pic" sz="quarter" idx="17"/>
          </p:nvPr>
        </p:nvSpPr>
        <p:spPr>
          <a:xfrm>
            <a:off x="4916326" y="1651175"/>
            <a:ext cx="1402936" cy="1407628"/>
          </a:xfrm>
          <a:custGeom>
            <a:avLst/>
            <a:gdLst>
              <a:gd name="connsiteX0" fmla="*/ 938419 w 1870581"/>
              <a:gd name="connsiteY0" fmla="*/ 0 h 1876837"/>
              <a:gd name="connsiteX1" fmla="*/ 1857773 w 1870581"/>
              <a:gd name="connsiteY1" fmla="*/ 749295 h 1876837"/>
              <a:gd name="connsiteX2" fmla="*/ 1870581 w 1870581"/>
              <a:gd name="connsiteY2" fmla="*/ 833219 h 1876837"/>
              <a:gd name="connsiteX3" fmla="*/ 1870581 w 1870581"/>
              <a:gd name="connsiteY3" fmla="*/ 1043619 h 1876837"/>
              <a:gd name="connsiteX4" fmla="*/ 1857773 w 1870581"/>
              <a:gd name="connsiteY4" fmla="*/ 1127543 h 1876837"/>
              <a:gd name="connsiteX5" fmla="*/ 1034367 w 1870581"/>
              <a:gd name="connsiteY5" fmla="*/ 1871993 h 1876837"/>
              <a:gd name="connsiteX6" fmla="*/ 938439 w 1870581"/>
              <a:gd name="connsiteY6" fmla="*/ 1876837 h 1876837"/>
              <a:gd name="connsiteX7" fmla="*/ 938400 w 1870581"/>
              <a:gd name="connsiteY7" fmla="*/ 1876837 h 1876837"/>
              <a:gd name="connsiteX8" fmla="*/ 842471 w 1870581"/>
              <a:gd name="connsiteY8" fmla="*/ 1871993 h 1876837"/>
              <a:gd name="connsiteX9" fmla="*/ 0 w 1870581"/>
              <a:gd name="connsiteY9" fmla="*/ 938419 h 1876837"/>
              <a:gd name="connsiteX10" fmla="*/ 938419 w 1870581"/>
              <a:gd name="connsiteY10" fmla="*/ 0 h 1876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870581" h="1876837">
                <a:moveTo>
                  <a:pt x="938419" y="0"/>
                </a:moveTo>
                <a:cubicBezTo>
                  <a:pt x="1391910" y="0"/>
                  <a:pt x="1770269" y="321673"/>
                  <a:pt x="1857773" y="749295"/>
                </a:cubicBezTo>
                <a:lnTo>
                  <a:pt x="1870581" y="833219"/>
                </a:lnTo>
                <a:lnTo>
                  <a:pt x="1870581" y="1043619"/>
                </a:lnTo>
                <a:lnTo>
                  <a:pt x="1857773" y="1127543"/>
                </a:lnTo>
                <a:cubicBezTo>
                  <a:pt x="1776519" y="1524621"/>
                  <a:pt x="1444477" y="1830344"/>
                  <a:pt x="1034367" y="1871993"/>
                </a:cubicBezTo>
                <a:lnTo>
                  <a:pt x="938439" y="1876837"/>
                </a:lnTo>
                <a:lnTo>
                  <a:pt x="938400" y="1876837"/>
                </a:lnTo>
                <a:lnTo>
                  <a:pt x="842471" y="1871993"/>
                </a:lnTo>
                <a:cubicBezTo>
                  <a:pt x="369267" y="1823937"/>
                  <a:pt x="0" y="1424302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Freeform 20"/>
          <p:cNvSpPr>
            <a:spLocks noGrp="1"/>
          </p:cNvSpPr>
          <p:nvPr>
            <p:ph type="pic" sz="quarter" idx="18"/>
          </p:nvPr>
        </p:nvSpPr>
        <p:spPr>
          <a:xfrm>
            <a:off x="6962293" y="1651174"/>
            <a:ext cx="1407628" cy="1407629"/>
          </a:xfrm>
          <a:custGeom>
            <a:avLst/>
            <a:gdLst>
              <a:gd name="connsiteX0" fmla="*/ 938419 w 1876837"/>
              <a:gd name="connsiteY0" fmla="*/ 0 h 1876838"/>
              <a:gd name="connsiteX1" fmla="*/ 1871993 w 1876837"/>
              <a:gd name="connsiteY1" fmla="*/ 842471 h 1876838"/>
              <a:gd name="connsiteX2" fmla="*/ 1876837 w 1876837"/>
              <a:gd name="connsiteY2" fmla="*/ 938399 h 1876838"/>
              <a:gd name="connsiteX3" fmla="*/ 1876837 w 1876837"/>
              <a:gd name="connsiteY3" fmla="*/ 938439 h 1876838"/>
              <a:gd name="connsiteX4" fmla="*/ 1871993 w 1876837"/>
              <a:gd name="connsiteY4" fmla="*/ 1034367 h 1876838"/>
              <a:gd name="connsiteX5" fmla="*/ 938419 w 1876837"/>
              <a:gd name="connsiteY5" fmla="*/ 1876838 h 1876838"/>
              <a:gd name="connsiteX6" fmla="*/ 0 w 1876837"/>
              <a:gd name="connsiteY6" fmla="*/ 938419 h 1876838"/>
              <a:gd name="connsiteX7" fmla="*/ 938419 w 1876837"/>
              <a:gd name="connsiteY7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76837" h="1876838">
                <a:moveTo>
                  <a:pt x="938419" y="0"/>
                </a:moveTo>
                <a:cubicBezTo>
                  <a:pt x="1424302" y="0"/>
                  <a:pt x="1823937" y="369267"/>
                  <a:pt x="1871993" y="842471"/>
                </a:cubicBezTo>
                <a:lnTo>
                  <a:pt x="1876837" y="938399"/>
                </a:lnTo>
                <a:lnTo>
                  <a:pt x="1876837" y="938439"/>
                </a:lnTo>
                <a:lnTo>
                  <a:pt x="1871993" y="1034367"/>
                </a:lnTo>
                <a:cubicBezTo>
                  <a:pt x="1823937" y="1507571"/>
                  <a:pt x="1424302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/>
          <p:cNvSpPr>
            <a:spLocks noGrp="1"/>
          </p:cNvSpPr>
          <p:nvPr>
            <p:ph type="pic" sz="quarter" idx="15"/>
          </p:nvPr>
        </p:nvSpPr>
        <p:spPr>
          <a:xfrm>
            <a:off x="676660" y="1411772"/>
            <a:ext cx="1632083" cy="1632083"/>
          </a:xfrm>
          <a:custGeom>
            <a:avLst/>
            <a:gdLst>
              <a:gd name="connsiteX0" fmla="*/ 938419 w 1876838"/>
              <a:gd name="connsiteY0" fmla="*/ 0 h 1876838"/>
              <a:gd name="connsiteX1" fmla="*/ 1876838 w 1876838"/>
              <a:gd name="connsiteY1" fmla="*/ 938419 h 1876838"/>
              <a:gd name="connsiteX2" fmla="*/ 938419 w 1876838"/>
              <a:gd name="connsiteY2" fmla="*/ 1876838 h 1876838"/>
              <a:gd name="connsiteX3" fmla="*/ 0 w 1876838"/>
              <a:gd name="connsiteY3" fmla="*/ 938419 h 1876838"/>
              <a:gd name="connsiteX4" fmla="*/ 938419 w 1876838"/>
              <a:gd name="connsiteY4" fmla="*/ 0 h 1876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76838" h="1876838">
                <a:moveTo>
                  <a:pt x="938419" y="0"/>
                </a:moveTo>
                <a:cubicBezTo>
                  <a:pt x="1456694" y="0"/>
                  <a:pt x="1876838" y="420144"/>
                  <a:pt x="1876838" y="938419"/>
                </a:cubicBezTo>
                <a:cubicBezTo>
                  <a:pt x="1876838" y="1456694"/>
                  <a:pt x="1456694" y="1876838"/>
                  <a:pt x="938419" y="1876838"/>
                </a:cubicBezTo>
                <a:cubicBezTo>
                  <a:pt x="420144" y="1876838"/>
                  <a:pt x="0" y="1456694"/>
                  <a:pt x="0" y="938419"/>
                </a:cubicBezTo>
                <a:cubicBezTo>
                  <a:pt x="0" y="420144"/>
                  <a:pt x="420144" y="0"/>
                  <a:pt x="9384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9144000" cy="2872175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1" y="-1"/>
            <a:ext cx="5222081" cy="299323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-1" y="0"/>
            <a:ext cx="3983353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378162" y="0"/>
            <a:ext cx="4765838" cy="514350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5518099" y="2883749"/>
            <a:ext cx="3018567" cy="1619999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5518099" y="1212568"/>
            <a:ext cx="1484797" cy="1619999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3672618" y="1212568"/>
            <a:ext cx="1798762" cy="329118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588480" y="2885787"/>
            <a:ext cx="1492532" cy="1617961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588480" y="1212568"/>
            <a:ext cx="3037420" cy="161999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61472" y="1270000"/>
            <a:ext cx="2686640" cy="268664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229400" y="1270000"/>
            <a:ext cx="2686640" cy="268664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6003025" y="1270000"/>
            <a:ext cx="2680943" cy="268664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257175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2571750"/>
            <a:ext cx="4572000" cy="25717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5724" y="85725"/>
            <a:ext cx="2487794" cy="2425929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85725" y="2613638"/>
            <a:ext cx="2487793" cy="2420399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2667490" y="85725"/>
            <a:ext cx="2487794" cy="2425929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2667490" y="2608108"/>
            <a:ext cx="2487794" cy="242592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787086" y="1558743"/>
            <a:ext cx="1569826" cy="2789371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757471" y="1668545"/>
            <a:ext cx="3503376" cy="2204126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>
            <a:spLocks noGrp="1"/>
          </p:cNvSpPr>
          <p:nvPr>
            <p:ph type="pic" sz="quarter" idx="16"/>
          </p:nvPr>
        </p:nvSpPr>
        <p:spPr>
          <a:xfrm>
            <a:off x="5218956" y="717562"/>
            <a:ext cx="2565645" cy="3312454"/>
          </a:xfrm>
          <a:custGeom>
            <a:avLst/>
            <a:gdLst>
              <a:gd name="connsiteX0" fmla="*/ 2054792 w 3420860"/>
              <a:gd name="connsiteY0" fmla="*/ 0 h 4416605"/>
              <a:gd name="connsiteX1" fmla="*/ 3420860 w 3420860"/>
              <a:gd name="connsiteY1" fmla="*/ 3646917 h 4416605"/>
              <a:gd name="connsiteX2" fmla="*/ 1366068 w 3420860"/>
              <a:gd name="connsiteY2" fmla="*/ 4416605 h 4416605"/>
              <a:gd name="connsiteX3" fmla="*/ 0 w 3420860"/>
              <a:gd name="connsiteY3" fmla="*/ 769688 h 4416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0860" h="4416605">
                <a:moveTo>
                  <a:pt x="2054792" y="0"/>
                </a:moveTo>
                <a:lnTo>
                  <a:pt x="3420860" y="3646917"/>
                </a:lnTo>
                <a:lnTo>
                  <a:pt x="1366068" y="4416605"/>
                </a:lnTo>
                <a:lnTo>
                  <a:pt x="0" y="7696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950101" y="1566754"/>
            <a:ext cx="1525898" cy="2676253"/>
          </a:xfrm>
        </p:spPr>
        <p:txBody>
          <a:bodyPr/>
          <a:lstStyle/>
          <a:p>
            <a:endParaRPr lang="en-US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838280" y="1623384"/>
            <a:ext cx="1525898" cy="2676253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0" y="1"/>
            <a:ext cx="9143765" cy="2571750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30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C8532-35DB-409E-A833-97770FF9303E}" type="datetime1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93236" y="4672302"/>
            <a:ext cx="371093" cy="273844"/>
          </a:xfrm>
        </p:spPr>
        <p:txBody>
          <a:bodyPr/>
          <a:lstStyle>
            <a:lvl1pPr algn="ctr">
              <a:defRPr/>
            </a:lvl1pPr>
          </a:lstStyle>
          <a:p>
            <a:fld id="{6FAC12D6-6874-44D7-A628-78DA8109D10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391886"/>
            <a:ext cx="9144000" cy="326572"/>
          </a:xfrm>
          <a:prstGeom prst="rect">
            <a:avLst/>
          </a:prstGeom>
          <a:solidFill>
            <a:srgbClr val="F1F1F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1"/>
          <p:cNvSpPr/>
          <p:nvPr userDrawn="1"/>
        </p:nvSpPr>
        <p:spPr>
          <a:xfrm>
            <a:off x="-1" y="391886"/>
            <a:ext cx="496615" cy="326572"/>
          </a:xfrm>
          <a:custGeom>
            <a:avLst/>
            <a:gdLst>
              <a:gd name="connsiteX0" fmla="*/ 0 w 662153"/>
              <a:gd name="connsiteY0" fmla="*/ 0 h 435429"/>
              <a:gd name="connsiteX1" fmla="*/ 662153 w 662153"/>
              <a:gd name="connsiteY1" fmla="*/ 0 h 435429"/>
              <a:gd name="connsiteX2" fmla="*/ 662153 w 662153"/>
              <a:gd name="connsiteY2" fmla="*/ 435429 h 435429"/>
              <a:gd name="connsiteX3" fmla="*/ 0 w 662153"/>
              <a:gd name="connsiteY3" fmla="*/ 435429 h 435429"/>
              <a:gd name="connsiteX4" fmla="*/ 0 w 662153"/>
              <a:gd name="connsiteY4" fmla="*/ 0 h 435429"/>
              <a:gd name="connsiteX0-1" fmla="*/ 0 w 662153"/>
              <a:gd name="connsiteY0-2" fmla="*/ 0 h 435429"/>
              <a:gd name="connsiteX1-3" fmla="*/ 662153 w 662153"/>
              <a:gd name="connsiteY1-4" fmla="*/ 0 h 435429"/>
              <a:gd name="connsiteX2-5" fmla="*/ 662153 w 662153"/>
              <a:gd name="connsiteY2-6" fmla="*/ 435429 h 435429"/>
              <a:gd name="connsiteX3-7" fmla="*/ 84084 w 662153"/>
              <a:gd name="connsiteY3-8" fmla="*/ 423417 h 435429"/>
              <a:gd name="connsiteX4-9" fmla="*/ 0 w 662153"/>
              <a:gd name="connsiteY4-10" fmla="*/ 435429 h 435429"/>
              <a:gd name="connsiteX5" fmla="*/ 0 w 662153"/>
              <a:gd name="connsiteY5" fmla="*/ 0 h 435429"/>
              <a:gd name="connsiteX0-11" fmla="*/ 0 w 662153"/>
              <a:gd name="connsiteY0-12" fmla="*/ 0 h 435429"/>
              <a:gd name="connsiteX1-13" fmla="*/ 662153 w 662153"/>
              <a:gd name="connsiteY1-14" fmla="*/ 0 h 435429"/>
              <a:gd name="connsiteX2-15" fmla="*/ 84084 w 662153"/>
              <a:gd name="connsiteY2-16" fmla="*/ 423417 h 435429"/>
              <a:gd name="connsiteX3-17" fmla="*/ 0 w 662153"/>
              <a:gd name="connsiteY3-18" fmla="*/ 435429 h 435429"/>
              <a:gd name="connsiteX4-19" fmla="*/ 0 w 662153"/>
              <a:gd name="connsiteY4-20" fmla="*/ 0 h 4354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62153" h="435429">
                <a:moveTo>
                  <a:pt x="0" y="0"/>
                </a:moveTo>
                <a:lnTo>
                  <a:pt x="662153" y="0"/>
                </a:lnTo>
                <a:lnTo>
                  <a:pt x="84084" y="423417"/>
                </a:lnTo>
                <a:lnTo>
                  <a:pt x="0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197071" y="391886"/>
            <a:ext cx="693683" cy="326572"/>
          </a:xfrm>
          <a:prstGeom prst="parallelogram">
            <a:avLst>
              <a:gd name="adj" fmla="val 136034"/>
            </a:avLst>
          </a:prstGeom>
          <a:solidFill>
            <a:srgbClr val="40404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3" name="直接连接符 12"/>
          <p:cNvCxnSpPr/>
          <p:nvPr userDrawn="1"/>
        </p:nvCxnSpPr>
        <p:spPr>
          <a:xfrm flipV="1">
            <a:off x="725214" y="391886"/>
            <a:ext cx="425669" cy="326572"/>
          </a:xfrm>
          <a:prstGeom prst="line">
            <a:avLst/>
          </a:prstGeom>
          <a:noFill/>
          <a:ln w="6350" cap="flat" cmpd="sng" algn="ctr">
            <a:solidFill>
              <a:srgbClr val="C00000"/>
            </a:solidFill>
            <a:prstDash val="solid"/>
            <a:miter lim="800000"/>
          </a:ln>
          <a:effectLst/>
        </p:spPr>
      </p:cxnSp>
      <p:cxnSp>
        <p:nvCxnSpPr>
          <p:cNvPr id="14" name="直接连接符 13"/>
          <p:cNvCxnSpPr/>
          <p:nvPr userDrawn="1"/>
        </p:nvCxnSpPr>
        <p:spPr>
          <a:xfrm flipV="1">
            <a:off x="874990" y="391886"/>
            <a:ext cx="425669" cy="32657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cxnSp>
        <p:nvCxnSpPr>
          <p:cNvPr id="15" name="直接连接符 14"/>
          <p:cNvCxnSpPr/>
          <p:nvPr userDrawn="1"/>
        </p:nvCxnSpPr>
        <p:spPr>
          <a:xfrm flipV="1">
            <a:off x="1087824" y="391886"/>
            <a:ext cx="425669" cy="32657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6" name="平行四边形 15"/>
          <p:cNvSpPr/>
          <p:nvPr userDrawn="1"/>
        </p:nvSpPr>
        <p:spPr>
          <a:xfrm>
            <a:off x="7882760" y="391886"/>
            <a:ext cx="693683" cy="326572"/>
          </a:xfrm>
          <a:prstGeom prst="parallelogram">
            <a:avLst>
              <a:gd name="adj" fmla="val 136034"/>
            </a:avLst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1710563" y="391886"/>
            <a:ext cx="1347947" cy="326572"/>
          </a:xfrm>
          <a:prstGeom prst="parallelogram">
            <a:avLst>
              <a:gd name="adj" fmla="val 136034"/>
            </a:avLst>
          </a:prstGeom>
          <a:solidFill>
            <a:sysClr val="window" lastClr="FFFFFF">
              <a:lumMod val="85000"/>
              <a:alpha val="3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286376" y="1593167"/>
            <a:ext cx="1719336" cy="35503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203099" y="1"/>
            <a:ext cx="1940902" cy="2215661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7203098" y="2416127"/>
            <a:ext cx="1940902" cy="272737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5286376" y="0"/>
            <a:ext cx="1719336" cy="1434905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795952" y="2658793"/>
            <a:ext cx="1916284" cy="248470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795952" y="0"/>
            <a:ext cx="1916284" cy="248470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75249" y="1338190"/>
            <a:ext cx="1916284" cy="248470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100638" cy="51435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516987" y="432581"/>
            <a:ext cx="2036299" cy="21332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516987" y="2704294"/>
            <a:ext cx="2036299" cy="2133234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6"/>
          </p:nvPr>
        </p:nvSpPr>
        <p:spPr>
          <a:xfrm>
            <a:off x="2690446" y="432581"/>
            <a:ext cx="2352822" cy="440531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126545" y="0"/>
            <a:ext cx="2890911" cy="2221992"/>
          </a:xfrm>
          <a:custGeom>
            <a:avLst/>
            <a:gdLst>
              <a:gd name="connsiteX0" fmla="*/ 0 w 12198096"/>
              <a:gd name="connsiteY0" fmla="*/ 0 h 2962656"/>
              <a:gd name="connsiteX1" fmla="*/ 12198096 w 12198096"/>
              <a:gd name="connsiteY1" fmla="*/ 0 h 2962656"/>
              <a:gd name="connsiteX2" fmla="*/ 12198096 w 12198096"/>
              <a:gd name="connsiteY2" fmla="*/ 2962656 h 2962656"/>
              <a:gd name="connsiteX3" fmla="*/ 0 w 12198096"/>
              <a:gd name="connsiteY3" fmla="*/ 2962656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096" h="2962656">
                <a:moveTo>
                  <a:pt x="0" y="0"/>
                </a:moveTo>
                <a:lnTo>
                  <a:pt x="12198096" y="0"/>
                </a:lnTo>
                <a:lnTo>
                  <a:pt x="12198096" y="2962656"/>
                </a:lnTo>
                <a:lnTo>
                  <a:pt x="0" y="29626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4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6253089" y="0"/>
            <a:ext cx="2890911" cy="2221992"/>
          </a:xfrm>
          <a:custGeom>
            <a:avLst/>
            <a:gdLst>
              <a:gd name="connsiteX0" fmla="*/ 0 w 12198096"/>
              <a:gd name="connsiteY0" fmla="*/ 0 h 2962656"/>
              <a:gd name="connsiteX1" fmla="*/ 12198096 w 12198096"/>
              <a:gd name="connsiteY1" fmla="*/ 0 h 2962656"/>
              <a:gd name="connsiteX2" fmla="*/ 12198096 w 12198096"/>
              <a:gd name="connsiteY2" fmla="*/ 2962656 h 2962656"/>
              <a:gd name="connsiteX3" fmla="*/ 0 w 12198096"/>
              <a:gd name="connsiteY3" fmla="*/ 2962656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096" h="2962656">
                <a:moveTo>
                  <a:pt x="0" y="0"/>
                </a:moveTo>
                <a:lnTo>
                  <a:pt x="12198096" y="0"/>
                </a:lnTo>
                <a:lnTo>
                  <a:pt x="12198096" y="2962656"/>
                </a:lnTo>
                <a:lnTo>
                  <a:pt x="0" y="29626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2890911" cy="2221992"/>
          </a:xfrm>
          <a:custGeom>
            <a:avLst/>
            <a:gdLst>
              <a:gd name="connsiteX0" fmla="*/ 0 w 12198096"/>
              <a:gd name="connsiteY0" fmla="*/ 0 h 2962656"/>
              <a:gd name="connsiteX1" fmla="*/ 12198096 w 12198096"/>
              <a:gd name="connsiteY1" fmla="*/ 0 h 2962656"/>
              <a:gd name="connsiteX2" fmla="*/ 12198096 w 12198096"/>
              <a:gd name="connsiteY2" fmla="*/ 2962656 h 2962656"/>
              <a:gd name="connsiteX3" fmla="*/ 0 w 12198096"/>
              <a:gd name="connsiteY3" fmla="*/ 2962656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096" h="2962656">
                <a:moveTo>
                  <a:pt x="0" y="0"/>
                </a:moveTo>
                <a:lnTo>
                  <a:pt x="12198096" y="0"/>
                </a:lnTo>
                <a:lnTo>
                  <a:pt x="12198096" y="2962656"/>
                </a:lnTo>
                <a:lnTo>
                  <a:pt x="0" y="29626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4"/>
          </p:nvPr>
        </p:nvSpPr>
        <p:spPr>
          <a:xfrm>
            <a:off x="-1" y="2563837"/>
            <a:ext cx="4596620" cy="2579663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  <p:sp>
        <p:nvSpPr>
          <p:cNvPr id="3" name="Picture Placeholder 5"/>
          <p:cNvSpPr>
            <a:spLocks noGrp="1"/>
          </p:cNvSpPr>
          <p:nvPr>
            <p:ph type="pic" sz="quarter" idx="15"/>
          </p:nvPr>
        </p:nvSpPr>
        <p:spPr>
          <a:xfrm>
            <a:off x="4596619" y="-1"/>
            <a:ext cx="4547381" cy="2563837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istic Analy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147763" y="1604965"/>
            <a:ext cx="6816852" cy="170764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0269928-9221-4293-B59A-7EBC4D93E2DF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226A6F1E-40CC-4F6A-9CE7-7280319160EC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31"/>
          </p:nvPr>
        </p:nvSpPr>
        <p:spPr>
          <a:xfrm>
            <a:off x="260604" y="419358"/>
            <a:ext cx="2743200" cy="1898645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15"/>
          <p:cNvSpPr>
            <a:spLocks noGrp="1"/>
          </p:cNvSpPr>
          <p:nvPr>
            <p:ph type="pic" sz="quarter" idx="32"/>
          </p:nvPr>
        </p:nvSpPr>
        <p:spPr>
          <a:xfrm>
            <a:off x="3182112" y="419358"/>
            <a:ext cx="2798064" cy="4162167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3" name="Picture Placeholder 15"/>
          <p:cNvSpPr>
            <a:spLocks noGrp="1"/>
          </p:cNvSpPr>
          <p:nvPr>
            <p:ph type="pic" sz="quarter" idx="33"/>
          </p:nvPr>
        </p:nvSpPr>
        <p:spPr>
          <a:xfrm>
            <a:off x="6158484" y="419358"/>
            <a:ext cx="2743200" cy="1898645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ortfolio_02&amp;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2"/>
          <p:cNvSpPr>
            <a:spLocks noGrp="1"/>
          </p:cNvSpPr>
          <p:nvPr>
            <p:ph type="pic" sz="quarter" idx="40"/>
          </p:nvPr>
        </p:nvSpPr>
        <p:spPr>
          <a:xfrm>
            <a:off x="3478764" y="611944"/>
            <a:ext cx="1453601" cy="1361049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  <p:sp>
        <p:nvSpPr>
          <p:cNvPr id="14" name="Picture Placeholder 22"/>
          <p:cNvSpPr>
            <a:spLocks noGrp="1"/>
          </p:cNvSpPr>
          <p:nvPr>
            <p:ph type="pic" sz="quarter" idx="41"/>
          </p:nvPr>
        </p:nvSpPr>
        <p:spPr>
          <a:xfrm>
            <a:off x="5217882" y="611944"/>
            <a:ext cx="1453601" cy="1361049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5" name="Picture Placeholder 22"/>
          <p:cNvSpPr>
            <a:spLocks noGrp="1"/>
          </p:cNvSpPr>
          <p:nvPr>
            <p:ph type="pic" sz="quarter" idx="42"/>
          </p:nvPr>
        </p:nvSpPr>
        <p:spPr>
          <a:xfrm>
            <a:off x="6957000" y="611944"/>
            <a:ext cx="1453601" cy="1361049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7" name="Picture Placeholder 22"/>
          <p:cNvSpPr>
            <a:spLocks noGrp="1"/>
          </p:cNvSpPr>
          <p:nvPr>
            <p:ph type="pic" sz="quarter" idx="43"/>
          </p:nvPr>
        </p:nvSpPr>
        <p:spPr>
          <a:xfrm>
            <a:off x="3478764" y="2688690"/>
            <a:ext cx="1453601" cy="1361049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8" name="Picture Placeholder 22"/>
          <p:cNvSpPr>
            <a:spLocks noGrp="1"/>
          </p:cNvSpPr>
          <p:nvPr>
            <p:ph type="pic" sz="quarter" idx="44"/>
          </p:nvPr>
        </p:nvSpPr>
        <p:spPr>
          <a:xfrm>
            <a:off x="5217882" y="2688690"/>
            <a:ext cx="1453601" cy="1361049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9" name="Picture Placeholder 22"/>
          <p:cNvSpPr>
            <a:spLocks noGrp="1"/>
          </p:cNvSpPr>
          <p:nvPr>
            <p:ph type="pic" sz="quarter" idx="45"/>
          </p:nvPr>
        </p:nvSpPr>
        <p:spPr>
          <a:xfrm>
            <a:off x="6957000" y="2688690"/>
            <a:ext cx="1453601" cy="1361049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CD629-4DA5-4EAE-B174-69948CAAE2CE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_Color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/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_Color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_Color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/>
          <p:cNvSpPr>
            <a:spLocks noGrp="1"/>
          </p:cNvSpPr>
          <p:nvPr>
            <p:ph type="pic" sz="quarter" idx="31"/>
          </p:nvPr>
        </p:nvSpPr>
        <p:spPr>
          <a:xfrm>
            <a:off x="13716" y="3291840"/>
            <a:ext cx="2992374" cy="1851660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5" name="Picture Placeholder 17"/>
          <p:cNvSpPr>
            <a:spLocks noGrp="1"/>
          </p:cNvSpPr>
          <p:nvPr>
            <p:ph type="pic" sz="quarter" idx="33"/>
          </p:nvPr>
        </p:nvSpPr>
        <p:spPr>
          <a:xfrm>
            <a:off x="3079242" y="3291840"/>
            <a:ext cx="2992374" cy="1851660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6" name="Picture Placeholder 18"/>
          <p:cNvSpPr>
            <a:spLocks noGrp="1"/>
          </p:cNvSpPr>
          <p:nvPr>
            <p:ph type="pic" sz="quarter" idx="34"/>
          </p:nvPr>
        </p:nvSpPr>
        <p:spPr>
          <a:xfrm>
            <a:off x="6144768" y="3291840"/>
            <a:ext cx="2992374" cy="1851660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/>
          <p:cNvSpPr>
            <a:spLocks noGrp="1"/>
          </p:cNvSpPr>
          <p:nvPr>
            <p:ph type="pic" sz="quarter" idx="31"/>
          </p:nvPr>
        </p:nvSpPr>
        <p:spPr>
          <a:xfrm>
            <a:off x="0" y="3554486"/>
            <a:ext cx="1659636" cy="1589013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8" name="Picture Placeholder 15"/>
          <p:cNvSpPr>
            <a:spLocks noGrp="1"/>
          </p:cNvSpPr>
          <p:nvPr>
            <p:ph type="pic" sz="quarter" idx="32"/>
          </p:nvPr>
        </p:nvSpPr>
        <p:spPr>
          <a:xfrm>
            <a:off x="1869948" y="3554486"/>
            <a:ext cx="1659636" cy="1589013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9" name="Picture Placeholder 15"/>
          <p:cNvSpPr>
            <a:spLocks noGrp="1"/>
          </p:cNvSpPr>
          <p:nvPr>
            <p:ph type="pic" sz="quarter" idx="33"/>
          </p:nvPr>
        </p:nvSpPr>
        <p:spPr>
          <a:xfrm>
            <a:off x="3739896" y="3554486"/>
            <a:ext cx="1659636" cy="1589013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0" name="Picture Placeholder 15"/>
          <p:cNvSpPr>
            <a:spLocks noGrp="1"/>
          </p:cNvSpPr>
          <p:nvPr>
            <p:ph type="pic" sz="quarter" idx="34"/>
          </p:nvPr>
        </p:nvSpPr>
        <p:spPr>
          <a:xfrm>
            <a:off x="0" y="1777243"/>
            <a:ext cx="1659636" cy="1589013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1" name="Picture Placeholder 15"/>
          <p:cNvSpPr>
            <a:spLocks noGrp="1"/>
          </p:cNvSpPr>
          <p:nvPr>
            <p:ph type="pic" sz="quarter" idx="35"/>
          </p:nvPr>
        </p:nvSpPr>
        <p:spPr>
          <a:xfrm>
            <a:off x="1869948" y="1777243"/>
            <a:ext cx="1659636" cy="1589013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  <p:sp>
        <p:nvSpPr>
          <p:cNvPr id="12" name="Picture Placeholder 15"/>
          <p:cNvSpPr>
            <a:spLocks noGrp="1"/>
          </p:cNvSpPr>
          <p:nvPr>
            <p:ph type="pic" sz="quarter" idx="36"/>
          </p:nvPr>
        </p:nvSpPr>
        <p:spPr>
          <a:xfrm>
            <a:off x="0" y="0"/>
            <a:ext cx="1659636" cy="1589013"/>
          </a:xfrm>
          <a:custGeom>
            <a:avLst/>
            <a:gdLst>
              <a:gd name="connsiteX0" fmla="*/ 0 w 2441448"/>
              <a:gd name="connsiteY0" fmla="*/ 0 h 2286000"/>
              <a:gd name="connsiteX1" fmla="*/ 2441448 w 2441448"/>
              <a:gd name="connsiteY1" fmla="*/ 0 h 2286000"/>
              <a:gd name="connsiteX2" fmla="*/ 2441448 w 2441448"/>
              <a:gd name="connsiteY2" fmla="*/ 2286000 h 2286000"/>
              <a:gd name="connsiteX3" fmla="*/ 0 w 2441448"/>
              <a:gd name="connsiteY3" fmla="*/ 2286000 h 228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1448" h="2286000">
                <a:moveTo>
                  <a:pt x="0" y="0"/>
                </a:moveTo>
                <a:lnTo>
                  <a:pt x="2441448" y="0"/>
                </a:lnTo>
                <a:lnTo>
                  <a:pt x="2441448" y="2286000"/>
                </a:lnTo>
                <a:lnTo>
                  <a:pt x="0" y="2286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141841" y="1308793"/>
            <a:ext cx="6472061" cy="3759587"/>
          </a:xfrm>
          <a:custGeom>
            <a:avLst/>
            <a:gdLst>
              <a:gd name="connsiteX0" fmla="*/ 0 w 8629414"/>
              <a:gd name="connsiteY0" fmla="*/ 0 h 5012782"/>
              <a:gd name="connsiteX1" fmla="*/ 8629414 w 8629414"/>
              <a:gd name="connsiteY1" fmla="*/ 0 h 5012782"/>
              <a:gd name="connsiteX2" fmla="*/ 8629414 w 8629414"/>
              <a:gd name="connsiteY2" fmla="*/ 5012782 h 5012782"/>
              <a:gd name="connsiteX3" fmla="*/ 0 w 8629414"/>
              <a:gd name="connsiteY3" fmla="*/ 5012782 h 5012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9414" h="5012782">
                <a:moveTo>
                  <a:pt x="0" y="0"/>
                </a:moveTo>
                <a:lnTo>
                  <a:pt x="8629414" y="0"/>
                </a:lnTo>
                <a:lnTo>
                  <a:pt x="8629414" y="5012782"/>
                </a:lnTo>
                <a:lnTo>
                  <a:pt x="0" y="501278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绝密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纯色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图片 1" descr="图片 1"/>
          <p:cNvPicPr>
            <a:picLocks noChangeAspect="1"/>
          </p:cNvPicPr>
          <p:nvPr/>
        </p:nvPicPr>
        <p:blipFill>
          <a:blip r:embed="rId2"/>
          <a:srcRect r="28512" b="28589"/>
          <a:stretch>
            <a:fillRect/>
          </a:stretch>
        </p:blipFill>
        <p:spPr>
          <a:xfrm>
            <a:off x="0" y="803"/>
            <a:ext cx="9144000" cy="5141894"/>
          </a:xfrm>
          <a:prstGeom prst="rect">
            <a:avLst/>
          </a:prstGeom>
          <a:ln w="3175">
            <a:miter lim="400000"/>
            <a:headEnd/>
            <a:tailEnd/>
          </a:ln>
        </p:spPr>
      </p:pic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5254754" y="2103266"/>
            <a:ext cx="173543" cy="18859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31589"/>
            <a:ext cx="4038600" cy="3291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31589"/>
            <a:ext cx="4038600" cy="3291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31590"/>
            <a:ext cx="4040188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31590"/>
            <a:ext cx="4041775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79512" y="0"/>
            <a:ext cx="8784976" cy="5143500"/>
          </a:xfrm>
          <a:prstGeom prst="rect">
            <a:avLst/>
          </a:prstGeom>
          <a:solidFill>
            <a:schemeClr val="tx1">
              <a:alpha val="22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00392" y="360700"/>
            <a:ext cx="936104" cy="4255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 userDrawn="1"/>
        </p:nvSpPr>
        <p:spPr>
          <a:xfrm>
            <a:off x="488888" y="4903290"/>
            <a:ext cx="216024" cy="106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0" dirty="0"/>
          </a:p>
        </p:txBody>
      </p:sp>
      <p:sp>
        <p:nvSpPr>
          <p:cNvPr id="2" name="文本框 1"/>
          <p:cNvSpPr txBox="1"/>
          <p:nvPr userDrawn="1"/>
        </p:nvSpPr>
        <p:spPr>
          <a:xfrm>
            <a:off x="439024" y="4913110"/>
            <a:ext cx="474856" cy="2298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fld id="{8F48B17A-8122-47DE-8CB1-38A3CF4B9F7A}" type="slidenum">
              <a:rPr lang="zh-CN" altLang="en-US" sz="900" smtClean="0">
                <a:latin typeface="Verdana" panose="020B0604030504040204" pitchFamily="34" charset="0"/>
              </a:rPr>
            </a:fld>
            <a:endParaRPr lang="zh-CN" altLang="en-US" sz="100" dirty="0">
              <a:latin typeface="Verdana" panose="020B0604030504040204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432048" cy="432046"/>
            <a:chOff x="323528" y="339504"/>
            <a:chExt cx="432048" cy="432046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3"/>
              </p:custDataLst>
            </p:nvPr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  <p:cxnSp>
        <p:nvCxnSpPr>
          <p:cNvPr id="10" name="直接连接符 19"/>
          <p:cNvCxnSpPr/>
          <p:nvPr userDrawn="1">
            <p:custDataLst>
              <p:tags r:id="rId4"/>
            </p:custDataLst>
          </p:nvPr>
        </p:nvCxnSpPr>
        <p:spPr>
          <a:xfrm>
            <a:off x="973223" y="746496"/>
            <a:ext cx="605189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绝密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131589"/>
            <a:ext cx="4038600" cy="329158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131589"/>
            <a:ext cx="4038600" cy="3291584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436389" y="339502"/>
            <a:ext cx="6588733" cy="432046"/>
            <a:chOff x="323528" y="339504"/>
            <a:chExt cx="6588733" cy="432046"/>
          </a:xfrm>
        </p:grpSpPr>
        <p:cxnSp>
          <p:nvCxnSpPr>
            <p:cNvPr id="6" name="直接连接符 19"/>
            <p:cNvCxnSpPr/>
            <p:nvPr/>
          </p:nvCxnSpPr>
          <p:spPr>
            <a:xfrm>
              <a:off x="860362" y="746498"/>
              <a:ext cx="605189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1" y="1131590"/>
            <a:ext cx="4040188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3" y="1131590"/>
            <a:ext cx="4041775" cy="499567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3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436389" y="339502"/>
            <a:ext cx="6588733" cy="432046"/>
            <a:chOff x="323528" y="339504"/>
            <a:chExt cx="6588733" cy="432046"/>
          </a:xfrm>
        </p:grpSpPr>
        <p:cxnSp>
          <p:nvCxnSpPr>
            <p:cNvPr id="9" name="直接连接符 19"/>
            <p:cNvCxnSpPr/>
            <p:nvPr/>
          </p:nvCxnSpPr>
          <p:spPr>
            <a:xfrm>
              <a:off x="860362" y="746498"/>
              <a:ext cx="605189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秘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transition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436389" y="339502"/>
            <a:ext cx="6588733" cy="432046"/>
            <a:chOff x="323528" y="339504"/>
            <a:chExt cx="6588733" cy="432046"/>
          </a:xfrm>
        </p:grpSpPr>
        <p:cxnSp>
          <p:nvCxnSpPr>
            <p:cNvPr id="4" name="直接连接符 19"/>
            <p:cNvCxnSpPr/>
            <p:nvPr/>
          </p:nvCxnSpPr>
          <p:spPr>
            <a:xfrm>
              <a:off x="860362" y="746498"/>
              <a:ext cx="6051899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323528" y="339504"/>
              <a:ext cx="360040" cy="36003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39552" y="555527"/>
              <a:ext cx="216024" cy="216023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绝密-节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7783455" y="4905945"/>
            <a:ext cx="1032655" cy="246221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3689401" y="4924271"/>
            <a:ext cx="1766455" cy="215444"/>
          </a:xfrm>
          <a:prstGeom prst="rect">
            <a:avLst/>
          </a:prstGeom>
        </p:spPr>
        <p:txBody>
          <a:bodyPr wrap="square" anchor="ctr" anchorCtr="1">
            <a:spAutoFit/>
          </a:bodyPr>
          <a:lstStyle/>
          <a:p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Secret 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绝密</a:t>
            </a: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064594" y="1857003"/>
            <a:ext cx="3024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7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3600" b="1" spc="7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807714" y="2507603"/>
            <a:ext cx="15329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6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>
            <a:endCxn id="16" idx="1"/>
          </p:cNvCxnSpPr>
          <p:nvPr userDrawn="1"/>
        </p:nvCxnSpPr>
        <p:spPr>
          <a:xfrm>
            <a:off x="3552825" y="2676880"/>
            <a:ext cx="254889" cy="0"/>
          </a:xfrm>
          <a:prstGeom prst="line">
            <a:avLst/>
          </a:prstGeom>
          <a:ln w="12700">
            <a:solidFill>
              <a:srgbClr val="E60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5303085" y="2676880"/>
            <a:ext cx="276978" cy="0"/>
          </a:xfrm>
          <a:prstGeom prst="line">
            <a:avLst/>
          </a:prstGeom>
          <a:ln w="12700">
            <a:solidFill>
              <a:srgbClr val="E6001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20582" y="383649"/>
            <a:ext cx="977307" cy="4599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绝密-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7783455" y="4905945"/>
            <a:ext cx="1032655" cy="246221"/>
          </a:xfrm>
          <a:prstGeom prst="rect">
            <a:avLst/>
          </a:prstGeom>
        </p:spPr>
        <p:txBody>
          <a:bodyPr wrap="none" anchor="ctr" anchorCtr="1">
            <a:spAutoFit/>
          </a:bodyPr>
          <a:lstStyle/>
          <a:p>
            <a:r>
              <a:rPr lang="en-US" altLang="zh-CN" sz="10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000" b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0" y="0"/>
            <a:ext cx="9144000" cy="250760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89401" y="4924271"/>
            <a:ext cx="1766455" cy="215444"/>
          </a:xfrm>
          <a:prstGeom prst="rect">
            <a:avLst/>
          </a:prstGeom>
        </p:spPr>
        <p:txBody>
          <a:bodyPr wrap="square" anchor="ctr" anchorCtr="1">
            <a:spAutoFit/>
          </a:bodyPr>
          <a:lstStyle/>
          <a:p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 Secret 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绝密</a:t>
            </a: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 userDrawn="1"/>
        </p:nvSpPr>
        <p:spPr>
          <a:xfrm>
            <a:off x="3765175" y="2521228"/>
            <a:ext cx="1615635" cy="3539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700" b="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1700" b="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6019" y="1594975"/>
            <a:ext cx="2211962" cy="10409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Free 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1" y="841297"/>
            <a:ext cx="6858000" cy="1790906"/>
          </a:xfrm>
        </p:spPr>
        <p:txBody>
          <a:bodyPr anchor="b"/>
          <a:lstStyle>
            <a:lvl1pPr algn="ctr">
              <a:defRPr sz="476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1" y="2701472"/>
            <a:ext cx="6858000" cy="1241795"/>
          </a:xfrm>
        </p:spPr>
        <p:txBody>
          <a:bodyPr/>
          <a:lstStyle>
            <a:lvl1pPr marL="0" indent="0" algn="ctr">
              <a:buNone/>
              <a:defRPr sz="1905"/>
            </a:lvl1pPr>
            <a:lvl2pPr marL="363220" indent="0" algn="ctr">
              <a:buNone/>
              <a:defRPr sz="1585"/>
            </a:lvl2pPr>
            <a:lvl3pPr marL="725170" indent="0" algn="ctr">
              <a:buNone/>
              <a:defRPr sz="1430"/>
            </a:lvl3pPr>
            <a:lvl4pPr marL="1088390" indent="0" algn="ctr">
              <a:buNone/>
              <a:defRPr sz="1270"/>
            </a:lvl4pPr>
            <a:lvl5pPr marL="1450975" indent="0" algn="ctr">
              <a:buNone/>
              <a:defRPr sz="1270"/>
            </a:lvl5pPr>
            <a:lvl6pPr marL="1813560" indent="0" algn="ctr">
              <a:buNone/>
              <a:defRPr sz="1270"/>
            </a:lvl6pPr>
            <a:lvl7pPr marL="2176780" indent="0" algn="ctr">
              <a:buNone/>
              <a:defRPr sz="1270"/>
            </a:lvl7pPr>
            <a:lvl8pPr marL="2538730" indent="0" algn="ctr">
              <a:buNone/>
              <a:defRPr sz="1270"/>
            </a:lvl8pPr>
            <a:lvl9pPr marL="2901950" indent="0" algn="ctr">
              <a:buNone/>
              <a:defRPr sz="127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6977-533F-4BBF-95B8-398D8D80B216}" type="datetimeFigureOut">
              <a:rPr lang="zh-CN" altLang="en-US" smtClean="0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42CC-F0C5-49F8-88A9-478C025F662B}" type="slidenum">
              <a:rPr lang="zh-CN" altLang="en-US" smtClean="0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799" y="1282098"/>
            <a:ext cx="7886322" cy="2139767"/>
          </a:xfrm>
        </p:spPr>
        <p:txBody>
          <a:bodyPr anchor="b"/>
          <a:lstStyle>
            <a:lvl1pPr>
              <a:defRPr sz="476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799" y="3442015"/>
            <a:ext cx="7886322" cy="1124668"/>
          </a:xfrm>
        </p:spPr>
        <p:txBody>
          <a:bodyPr/>
          <a:lstStyle>
            <a:lvl1pPr marL="0" indent="0">
              <a:buNone/>
              <a:defRPr sz="1905">
                <a:solidFill>
                  <a:schemeClr val="tx1">
                    <a:tint val="75000"/>
                  </a:schemeClr>
                </a:solidFill>
              </a:defRPr>
            </a:lvl1pPr>
            <a:lvl2pPr marL="363220" indent="0">
              <a:buNone/>
              <a:defRPr sz="1585">
                <a:solidFill>
                  <a:schemeClr val="tx1">
                    <a:tint val="75000"/>
                  </a:schemeClr>
                </a:solidFill>
              </a:defRPr>
            </a:lvl2pPr>
            <a:lvl3pPr marL="725170" indent="0">
              <a:buNone/>
              <a:defRPr sz="1430">
                <a:solidFill>
                  <a:schemeClr val="tx1">
                    <a:tint val="75000"/>
                  </a:schemeClr>
                </a:solidFill>
              </a:defRPr>
            </a:lvl3pPr>
            <a:lvl4pPr marL="1088390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4pPr>
            <a:lvl5pPr marL="1450975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5pPr>
            <a:lvl6pPr marL="1813560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6pPr>
            <a:lvl7pPr marL="2176780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7pPr>
            <a:lvl8pPr marL="2538730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8pPr>
            <a:lvl9pPr marL="2901950" indent="0">
              <a:buNone/>
              <a:defRPr sz="12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06977-533F-4BBF-95B8-398D8D80B216}" type="datetimeFigureOut">
              <a:rPr lang="zh-CN" altLang="en-US" smtClean="0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F42CC-F0C5-49F8-88A9-478C025F662B}" type="slidenum">
              <a:rPr lang="zh-CN" altLang="en-US" smtClean="0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378418"/>
          </a:xfrm>
        </p:spPr>
        <p:txBody>
          <a:bodyPr anchor="ctr" anchorCtr="0">
            <a:noAutofit/>
          </a:bodyPr>
          <a:lstStyle>
            <a:lvl1pPr>
              <a:defRPr sz="225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秘密-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image" Target="../media/image11.svg"/><Relationship Id="rId15" Type="http://schemas.openxmlformats.org/officeDocument/2006/relationships/image" Target="../media/image10.png"/><Relationship Id="rId14" Type="http://schemas.openxmlformats.org/officeDocument/2006/relationships/image" Target="../media/image9.png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theme" Target="../theme/theme10.xml"/><Relationship Id="rId8" Type="http://schemas.openxmlformats.org/officeDocument/2006/relationships/image" Target="../media/image11.sv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30.xml"/><Relationship Id="rId15" Type="http://schemas.openxmlformats.org/officeDocument/2006/relationships/theme" Target="../theme/theme11.xml"/><Relationship Id="rId14" Type="http://schemas.openxmlformats.org/officeDocument/2006/relationships/image" Target="../media/image11.sv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8.xml"/><Relationship Id="rId8" Type="http://schemas.openxmlformats.org/officeDocument/2006/relationships/slideLayout" Target="../slideLayouts/slideLayout147.xml"/><Relationship Id="rId7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43.xml"/><Relationship Id="rId3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41.xml"/><Relationship Id="rId13" Type="http://schemas.openxmlformats.org/officeDocument/2006/relationships/theme" Target="../theme/theme12.xml"/><Relationship Id="rId12" Type="http://schemas.openxmlformats.org/officeDocument/2006/relationships/image" Target="../media/image11.sv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40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slideLayout" Target="../slideLayouts/slideLayout156.xml"/><Relationship Id="rId7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50.xml"/><Relationship Id="rId12" Type="http://schemas.openxmlformats.org/officeDocument/2006/relationships/theme" Target="../theme/theme13.xml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49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slideLayout" Target="../slideLayouts/slideLayout164.xml"/><Relationship Id="rId7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58.xml"/><Relationship Id="rId12" Type="http://schemas.openxmlformats.org/officeDocument/2006/relationships/theme" Target="../theme/theme14.xml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57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3.xml"/><Relationship Id="rId8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7.xml"/><Relationship Id="rId2" Type="http://schemas.openxmlformats.org/officeDocument/2006/relationships/slideLayout" Target="../slideLayouts/slideLayout166.xml"/><Relationship Id="rId13" Type="http://schemas.openxmlformats.org/officeDocument/2006/relationships/theme" Target="../theme/theme15.xml"/><Relationship Id="rId12" Type="http://schemas.openxmlformats.org/officeDocument/2006/relationships/image" Target="../media/image11.sv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165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76.xml"/><Relationship Id="rId2" Type="http://schemas.openxmlformats.org/officeDocument/2006/relationships/slideLayout" Target="../slideLayouts/slideLayout175.xml"/><Relationship Id="rId14" Type="http://schemas.openxmlformats.org/officeDocument/2006/relationships/theme" Target="../theme/theme16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2.xml"/><Relationship Id="rId8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90.xml"/><Relationship Id="rId6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88.xml"/><Relationship Id="rId4" Type="http://schemas.openxmlformats.org/officeDocument/2006/relationships/slideLayout" Target="../slideLayouts/slideLayout187.xml"/><Relationship Id="rId3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85.xml"/><Relationship Id="rId14" Type="http://schemas.openxmlformats.org/officeDocument/2006/relationships/theme" Target="../theme/theme17.xml"/><Relationship Id="rId13" Type="http://schemas.openxmlformats.org/officeDocument/2006/relationships/image" Target="../media/image11.svg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slideLayout" Target="../slideLayouts/slideLayout193.xml"/><Relationship Id="rId1" Type="http://schemas.openxmlformats.org/officeDocument/2006/relationships/slideLayout" Target="../slideLayouts/slideLayout184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2.xml"/><Relationship Id="rId8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0.xml"/><Relationship Id="rId6" Type="http://schemas.openxmlformats.org/officeDocument/2006/relationships/slideLayout" Target="../slideLayouts/slideLayout199.xml"/><Relationship Id="rId5" Type="http://schemas.openxmlformats.org/officeDocument/2006/relationships/slideLayout" Target="../slideLayouts/slideLayout198.xml"/><Relationship Id="rId4" Type="http://schemas.openxmlformats.org/officeDocument/2006/relationships/slideLayout" Target="../slideLayouts/slideLayout197.xml"/><Relationship Id="rId3" Type="http://schemas.openxmlformats.org/officeDocument/2006/relationships/slideLayout" Target="../slideLayouts/slideLayout196.xml"/><Relationship Id="rId2" Type="http://schemas.openxmlformats.org/officeDocument/2006/relationships/slideLayout" Target="../slideLayouts/slideLayout195.xml"/><Relationship Id="rId15" Type="http://schemas.openxmlformats.org/officeDocument/2006/relationships/theme" Target="../theme/theme18.xml"/><Relationship Id="rId14" Type="http://schemas.openxmlformats.org/officeDocument/2006/relationships/image" Target="../media/image11.sv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slideLayout" Target="../slideLayouts/slideLayout204.xml"/><Relationship Id="rId10" Type="http://schemas.openxmlformats.org/officeDocument/2006/relationships/slideLayout" Target="../slideLayouts/slideLayout203.xml"/><Relationship Id="rId1" Type="http://schemas.openxmlformats.org/officeDocument/2006/relationships/slideLayout" Target="../slideLayouts/slideLayout194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3.xml"/><Relationship Id="rId8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1.xml"/><Relationship Id="rId6" Type="http://schemas.openxmlformats.org/officeDocument/2006/relationships/slideLayout" Target="../slideLayouts/slideLayout210.xml"/><Relationship Id="rId5" Type="http://schemas.openxmlformats.org/officeDocument/2006/relationships/slideLayout" Target="../slideLayouts/slideLayout209.xml"/><Relationship Id="rId4" Type="http://schemas.openxmlformats.org/officeDocument/2006/relationships/slideLayout" Target="../slideLayouts/slideLayout208.xml"/><Relationship Id="rId3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206.xml"/><Relationship Id="rId13" Type="http://schemas.openxmlformats.org/officeDocument/2006/relationships/theme" Target="../theme/theme19.xml"/><Relationship Id="rId12" Type="http://schemas.openxmlformats.org/officeDocument/2006/relationships/image" Target="../media/image11.svg"/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05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0.xml"/><Relationship Id="rId6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2" Type="http://schemas.openxmlformats.org/officeDocument/2006/relationships/theme" Target="../theme/theme2.xml"/><Relationship Id="rId11" Type="http://schemas.openxmlformats.org/officeDocument/2006/relationships/image" Target="../media/image11.sv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8" Type="http://schemas.openxmlformats.org/officeDocument/2006/relationships/theme" Target="../theme/theme3.xml"/><Relationship Id="rId57" Type="http://schemas.openxmlformats.org/officeDocument/2006/relationships/slideLayout" Target="../slideLayouts/slideLayout78.xml"/><Relationship Id="rId56" Type="http://schemas.openxmlformats.org/officeDocument/2006/relationships/slideLayout" Target="../slideLayouts/slideLayout77.xml"/><Relationship Id="rId55" Type="http://schemas.openxmlformats.org/officeDocument/2006/relationships/slideLayout" Target="../slideLayouts/slideLayout76.xml"/><Relationship Id="rId54" Type="http://schemas.openxmlformats.org/officeDocument/2006/relationships/slideLayout" Target="../slideLayouts/slideLayout75.xml"/><Relationship Id="rId53" Type="http://schemas.openxmlformats.org/officeDocument/2006/relationships/slideLayout" Target="../slideLayouts/slideLayout74.xml"/><Relationship Id="rId52" Type="http://schemas.openxmlformats.org/officeDocument/2006/relationships/slideLayout" Target="../slideLayouts/slideLayout73.xml"/><Relationship Id="rId51" Type="http://schemas.openxmlformats.org/officeDocument/2006/relationships/slideLayout" Target="../slideLayouts/slideLayout72.xml"/><Relationship Id="rId50" Type="http://schemas.openxmlformats.org/officeDocument/2006/relationships/slideLayout" Target="../slideLayouts/slideLayout71.xml"/><Relationship Id="rId5" Type="http://schemas.openxmlformats.org/officeDocument/2006/relationships/slideLayout" Target="../slideLayouts/slideLayout26.xml"/><Relationship Id="rId49" Type="http://schemas.openxmlformats.org/officeDocument/2006/relationships/slideLayout" Target="../slideLayouts/slideLayout70.xml"/><Relationship Id="rId48" Type="http://schemas.openxmlformats.org/officeDocument/2006/relationships/slideLayout" Target="../slideLayouts/slideLayout69.xml"/><Relationship Id="rId47" Type="http://schemas.openxmlformats.org/officeDocument/2006/relationships/slideLayout" Target="../slideLayouts/slideLayout68.xml"/><Relationship Id="rId46" Type="http://schemas.openxmlformats.org/officeDocument/2006/relationships/slideLayout" Target="../slideLayouts/slideLayout67.xml"/><Relationship Id="rId45" Type="http://schemas.openxmlformats.org/officeDocument/2006/relationships/slideLayout" Target="../slideLayouts/slideLayout66.xml"/><Relationship Id="rId44" Type="http://schemas.openxmlformats.org/officeDocument/2006/relationships/slideLayout" Target="../slideLayouts/slideLayout65.xml"/><Relationship Id="rId43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62.xml"/><Relationship Id="rId4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25.xml"/><Relationship Id="rId39" Type="http://schemas.openxmlformats.org/officeDocument/2006/relationships/slideLayout" Target="../slideLayouts/slideLayout60.xml"/><Relationship Id="rId38" Type="http://schemas.openxmlformats.org/officeDocument/2006/relationships/slideLayout" Target="../slideLayouts/slideLayout59.xml"/><Relationship Id="rId37" Type="http://schemas.openxmlformats.org/officeDocument/2006/relationships/slideLayout" Target="../slideLayouts/slideLayout58.xml"/><Relationship Id="rId36" Type="http://schemas.openxmlformats.org/officeDocument/2006/relationships/slideLayout" Target="../slideLayouts/slideLayout57.xml"/><Relationship Id="rId35" Type="http://schemas.openxmlformats.org/officeDocument/2006/relationships/slideLayout" Target="../slideLayouts/slideLayout56.xml"/><Relationship Id="rId34" Type="http://schemas.openxmlformats.org/officeDocument/2006/relationships/slideLayout" Target="../slideLayouts/slideLayout55.xml"/><Relationship Id="rId33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1.xml"/><Relationship Id="rId3" Type="http://schemas.openxmlformats.org/officeDocument/2006/relationships/slideLayout" Target="../slideLayouts/slideLayout24.xml"/><Relationship Id="rId29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heme" Target="../theme/theme4.xml"/><Relationship Id="rId8" Type="http://schemas.openxmlformats.org/officeDocument/2006/relationships/image" Target="../media/image12.png"/><Relationship Id="rId7" Type="http://schemas.openxmlformats.org/officeDocument/2006/relationships/image" Target="../media/image9.png"/><Relationship Id="rId6" Type="http://schemas.openxmlformats.org/officeDocument/2006/relationships/slideLayout" Target="../slideLayouts/slideLayout8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Relationship Id="rId3" Type="http://schemas.openxmlformats.org/officeDocument/2006/relationships/slideLayout" Target="../slideLayouts/slideLayout81.xml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8.xml"/><Relationship Id="rId12" Type="http://schemas.openxmlformats.org/officeDocument/2006/relationships/theme" Target="../theme/theme6.xml"/><Relationship Id="rId11" Type="http://schemas.openxmlformats.org/officeDocument/2006/relationships/image" Target="../media/image13.png"/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6.xml"/><Relationship Id="rId11" Type="http://schemas.openxmlformats.org/officeDocument/2006/relationships/theme" Target="../theme/theme7.xml"/><Relationship Id="rId10" Type="http://schemas.openxmlformats.org/officeDocument/2006/relationships/image" Target="../media/image16.jpeg"/><Relationship Id="rId1" Type="http://schemas.openxmlformats.org/officeDocument/2006/relationships/slideLayout" Target="../slideLayouts/slideLayout9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2.xml"/><Relationship Id="rId8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09.xml"/><Relationship Id="rId5" Type="http://schemas.openxmlformats.org/officeDocument/2006/relationships/slideLayout" Target="../slideLayouts/slideLayout108.xml"/><Relationship Id="rId4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05.xml"/><Relationship Id="rId17" Type="http://schemas.openxmlformats.org/officeDocument/2006/relationships/theme" Target="../theme/theme8.xml"/><Relationship Id="rId16" Type="http://schemas.openxmlformats.org/officeDocument/2006/relationships/image" Target="../media/image13.png"/><Relationship Id="rId15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04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theme" Target="../theme/theme9.xml"/><Relationship Id="rId8" Type="http://schemas.openxmlformats.org/officeDocument/2006/relationships/image" Target="../media/image11.svg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20.xml"/><Relationship Id="rId1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 cstate="print"/>
          <a:stretch>
            <a:fillRect/>
          </a:stretch>
        </p:blipFill>
        <p:spPr>
          <a:xfrm>
            <a:off x="0" y="0"/>
            <a:ext cx="9150712" cy="5143500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82294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" name="文本框 26"/>
          <p:cNvSpPr txBox="1"/>
          <p:nvPr userDrawn="1"/>
        </p:nvSpPr>
        <p:spPr>
          <a:xfrm>
            <a:off x="8808952" y="4872162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A5BB97A9-7D72-4F8F-8BC5-4E547C3F4DC5}" type="slidenum">
              <a:rPr lang="en-GB" altLang="zh-CN" sz="1000" noProof="0" smtClean="0">
                <a:solidFill>
                  <a:schemeClr val="bg1"/>
                </a:solidFill>
              </a:rPr>
            </a:fld>
            <a:endParaRPr lang="en-GB" altLang="zh-CN" sz="1000" noProof="0" dirty="0">
              <a:solidFill>
                <a:schemeClr val="bg1"/>
              </a:solidFill>
            </a:endParaRPr>
          </a:p>
        </p:txBody>
      </p:sp>
      <p:pic>
        <p:nvPicPr>
          <p:cNvPr id="2" name="图形 1"/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0" y="0"/>
            <a:ext cx="9150712" cy="5143500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82294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" name="文本框 26"/>
          <p:cNvSpPr txBox="1"/>
          <p:nvPr userDrawn="1"/>
        </p:nvSpPr>
        <p:spPr>
          <a:xfrm>
            <a:off x="8808952" y="4872162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A5BB97A9-7D72-4F8F-8BC5-4E547C3F4DC5}" type="slidenum">
              <a:rPr lang="en-GB" altLang="zh-CN" sz="1000" noProof="0" smtClean="0">
                <a:solidFill>
                  <a:schemeClr val="bg1"/>
                </a:solidFill>
              </a:rPr>
            </a:fld>
            <a:endParaRPr lang="en-GB" altLang="zh-CN" sz="1000" noProof="0" dirty="0">
              <a:solidFill>
                <a:schemeClr val="bg1"/>
              </a:solidFill>
            </a:endParaRPr>
          </a:p>
        </p:txBody>
      </p:sp>
      <p:pic>
        <p:nvPicPr>
          <p:cNvPr id="2" name="图形 1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27" r:id="rId1"/>
    <p:sldLayoutId id="2147483828" r:id="rId2"/>
    <p:sldLayoutId id="2147483829" r:id="rId3"/>
    <p:sldLayoutId id="2147483830" r:id="rId4"/>
    <p:sldLayoutId id="2147483831" r:id="rId5"/>
    <p:sldLayoutId id="2147483832" r:id="rId6"/>
    <p:sldLayoutId id="2147483833" r:id="rId7"/>
    <p:sldLayoutId id="2147483834" r:id="rId8"/>
    <p:sldLayoutId id="2147483835" r:id="rId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38" r:id="rId2"/>
    <p:sldLayoutId id="2147483839" r:id="rId3"/>
    <p:sldLayoutId id="2147483840" r:id="rId4"/>
    <p:sldLayoutId id="2147483841" r:id="rId5"/>
    <p:sldLayoutId id="2147483842" r:id="rId6"/>
    <p:sldLayoutId id="2147483843" r:id="rId7"/>
    <p:sldLayoutId id="2147483844" r:id="rId8"/>
    <p:sldLayoutId id="2147483845" r:id="rId9"/>
    <p:sldLayoutId id="2147483846" r:id="rId10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2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10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9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8732"/>
            <a:ext cx="7886700" cy="621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81135"/>
            <a:ext cx="7886700" cy="36611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fld id="{26B555E7-D64B-4293-A404-53EDF7DC0F46}" type="datetime1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2">
                    <a:lumMod val="25000"/>
                    <a:lumOff val="75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8521011" y="473380"/>
            <a:ext cx="310461" cy="281692"/>
            <a:chOff x="510927" y="649647"/>
            <a:chExt cx="327273" cy="296946"/>
          </a:xfrm>
        </p:grpSpPr>
        <p:sp>
          <p:nvSpPr>
            <p:cNvPr id="7" name="Flowchart: Off-page Connector 6"/>
            <p:cNvSpPr/>
            <p:nvPr userDrawn="1"/>
          </p:nvSpPr>
          <p:spPr>
            <a:xfrm>
              <a:off x="510927" y="702940"/>
              <a:ext cx="327273" cy="243653"/>
            </a:xfrm>
            <a:prstGeom prst="flowChartOffpageConnector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25" b="1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510927" y="649647"/>
              <a:ext cx="327273" cy="8310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71442" y="500036"/>
            <a:ext cx="609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  <a:latin typeface="+mj-lt"/>
              </a:defRPr>
            </a:lvl1pPr>
          </a:lstStyle>
          <a:p>
            <a:fld id="{BC8CE861-39BD-4315-9632-1C1900D1F91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  <p:sldLayoutId id="2147483704" r:id="rId33"/>
    <p:sldLayoutId id="2147483705" r:id="rId34"/>
    <p:sldLayoutId id="2147483706" r:id="rId35"/>
    <p:sldLayoutId id="2147483707" r:id="rId36"/>
    <p:sldLayoutId id="2147483708" r:id="rId37"/>
    <p:sldLayoutId id="2147483709" r:id="rId38"/>
    <p:sldLayoutId id="2147483710" r:id="rId39"/>
    <p:sldLayoutId id="2147483711" r:id="rId40"/>
    <p:sldLayoutId id="2147483712" r:id="rId41"/>
    <p:sldLayoutId id="2147483713" r:id="rId42"/>
    <p:sldLayoutId id="2147483714" r:id="rId43"/>
    <p:sldLayoutId id="2147483715" r:id="rId44"/>
    <p:sldLayoutId id="2147483716" r:id="rId45"/>
    <p:sldLayoutId id="2147483717" r:id="rId46"/>
    <p:sldLayoutId id="2147483718" r:id="rId47"/>
    <p:sldLayoutId id="2147483719" r:id="rId48"/>
    <p:sldLayoutId id="2147483720" r:id="rId49"/>
    <p:sldLayoutId id="2147483721" r:id="rId50"/>
    <p:sldLayoutId id="2147483722" r:id="rId51"/>
    <p:sldLayoutId id="2147483723" r:id="rId52"/>
    <p:sldLayoutId id="2147483724" r:id="rId53"/>
    <p:sldLayoutId id="2147483725" r:id="rId54"/>
    <p:sldLayoutId id="2147483726" r:id="rId55"/>
    <p:sldLayoutId id="2147483727" r:id="rId56"/>
    <p:sldLayoutId id="2147483728" r:id="rId5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0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50712" cy="5143500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82294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689401" y="4924996"/>
            <a:ext cx="1766455" cy="213995"/>
          </a:xfrm>
          <a:prstGeom prst="rect">
            <a:avLst/>
          </a:prstGeom>
        </p:spPr>
        <p:txBody>
          <a:bodyPr wrap="square" anchor="ctr" anchorCtr="1">
            <a:spAutoFit/>
          </a:bodyPr>
          <a:lstStyle/>
          <a:p>
            <a:r>
              <a:rPr lang="en-US" altLang="zh-CN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Top-Secret  </a:t>
            </a:r>
            <a:r>
              <a:rPr lang="zh-CN" altLang="en-US" sz="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绝密</a:t>
            </a:r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 userDrawn="1"/>
        </p:nvSpPr>
        <p:spPr>
          <a:xfrm>
            <a:off x="7645233" y="4915420"/>
            <a:ext cx="900430" cy="213995"/>
          </a:xfrm>
          <a:prstGeom prst="rect">
            <a:avLst/>
          </a:prstGeom>
        </p:spPr>
        <p:txBody>
          <a:bodyPr wrap="none" anchor="ctr" anchorCtr="1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6"/>
          <p:cNvSpPr txBox="1"/>
          <p:nvPr userDrawn="1"/>
        </p:nvSpPr>
        <p:spPr>
          <a:xfrm>
            <a:off x="8808952" y="4872162"/>
            <a:ext cx="32385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A5BB97A9-7D72-4F8F-8BC5-4E547C3F4DC5}" type="slidenum">
              <a:rPr lang="en-GB" altLang="zh-CN" sz="1000" noProof="0" smtClean="0">
                <a:solidFill>
                  <a:schemeClr val="bg1"/>
                </a:solidFill>
              </a:rPr>
            </a:fld>
            <a:endParaRPr lang="en-GB" altLang="zh-CN" sz="1000" noProof="0" dirty="0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100392" y="360700"/>
            <a:ext cx="936104" cy="42553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99980" y="303498"/>
            <a:ext cx="895996" cy="38290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1.png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-21556" y="4924269"/>
            <a:ext cx="9144001" cy="215445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7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7" y="339491"/>
            <a:ext cx="82294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" name="文本框 26"/>
          <p:cNvSpPr txBox="1"/>
          <p:nvPr userDrawn="1"/>
        </p:nvSpPr>
        <p:spPr>
          <a:xfrm>
            <a:off x="8808952" y="4872162"/>
            <a:ext cx="341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A5BB97A9-7D72-4F8F-8BC5-4E547C3F4DC5}" type="slidenum">
              <a:rPr lang="en-GB" altLang="zh-CN" sz="1000" noProof="0" smtClean="0"/>
            </a:fld>
            <a:endParaRPr lang="en-GB" altLang="zh-CN" sz="1000" noProof="0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820660" y="220345"/>
            <a:ext cx="1259129" cy="59253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ct val="50000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k object 16"/>
          <p:cNvSpPr/>
          <p:nvPr userDrawn="1"/>
        </p:nvSpPr>
        <p:spPr>
          <a:xfrm>
            <a:off x="1" y="0"/>
            <a:ext cx="9144000" cy="51435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endParaRPr sz="143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840" y="448059"/>
            <a:ext cx="7886322" cy="78462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840" y="1368998"/>
            <a:ext cx="7886322" cy="3263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839" y="4766933"/>
            <a:ext cx="2056644" cy="274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7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8F206977-533F-4BBF-95B8-398D8D80B216}" type="datetimeFigureOut">
              <a:rPr lang="zh-CN" altLang="en-US" smtClean="0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9517" y="4766933"/>
            <a:ext cx="3084966" cy="274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7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8518" y="4766933"/>
            <a:ext cx="2056644" cy="27455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7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3EDF42CC-F0C5-49F8-88A9-478C025F662B}" type="slidenum">
              <a:rPr lang="zh-CN" altLang="en-US" smtClean="0">
                <a:solidFill>
                  <a:prstClr val="white"/>
                </a:solidFill>
              </a:rPr>
            </a:fld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0" name="组合 9"/>
          <p:cNvGrpSpPr>
            <a:grpSpLocks noChangeAspect="1"/>
          </p:cNvGrpSpPr>
          <p:nvPr userDrawn="1"/>
        </p:nvGrpSpPr>
        <p:grpSpPr>
          <a:xfrm>
            <a:off x="8096654" y="313610"/>
            <a:ext cx="728732" cy="308283"/>
            <a:chOff x="6096000" y="2497123"/>
            <a:chExt cx="3892870" cy="1647853"/>
          </a:xfrm>
          <a:solidFill>
            <a:schemeClr val="bg1"/>
          </a:solidFill>
        </p:grpSpPr>
        <p:sp>
          <p:nvSpPr>
            <p:cNvPr id="11" name="Freeform 14"/>
            <p:cNvSpPr>
              <a:spLocks noEditPoints="1"/>
            </p:cNvSpPr>
            <p:nvPr userDrawn="1"/>
          </p:nvSpPr>
          <p:spPr bwMode="auto">
            <a:xfrm>
              <a:off x="6096000" y="2497123"/>
              <a:ext cx="3892870" cy="982665"/>
            </a:xfrm>
            <a:custGeom>
              <a:avLst/>
              <a:gdLst>
                <a:gd name="T0" fmla="*/ 696 w 2976"/>
                <a:gd name="T1" fmla="*/ 0 h 749"/>
                <a:gd name="T2" fmla="*/ 696 w 2976"/>
                <a:gd name="T3" fmla="*/ 310 h 749"/>
                <a:gd name="T4" fmla="*/ 255 w 2976"/>
                <a:gd name="T5" fmla="*/ 310 h 749"/>
                <a:gd name="T6" fmla="*/ 255 w 2976"/>
                <a:gd name="T7" fmla="*/ 0 h 749"/>
                <a:gd name="T8" fmla="*/ 0 w 2976"/>
                <a:gd name="T9" fmla="*/ 0 h 749"/>
                <a:gd name="T10" fmla="*/ 0 w 2976"/>
                <a:gd name="T11" fmla="*/ 749 h 749"/>
                <a:gd name="T12" fmla="*/ 255 w 2976"/>
                <a:gd name="T13" fmla="*/ 749 h 749"/>
                <a:gd name="T14" fmla="*/ 255 w 2976"/>
                <a:gd name="T15" fmla="*/ 400 h 749"/>
                <a:gd name="T16" fmla="*/ 696 w 2976"/>
                <a:gd name="T17" fmla="*/ 400 h 749"/>
                <a:gd name="T18" fmla="*/ 696 w 2976"/>
                <a:gd name="T19" fmla="*/ 749 h 749"/>
                <a:gd name="T20" fmla="*/ 951 w 2976"/>
                <a:gd name="T21" fmla="*/ 749 h 749"/>
                <a:gd name="T22" fmla="*/ 951 w 2976"/>
                <a:gd name="T23" fmla="*/ 0 h 749"/>
                <a:gd name="T24" fmla="*/ 696 w 2976"/>
                <a:gd name="T25" fmla="*/ 0 h 749"/>
                <a:gd name="T26" fmla="*/ 1052 w 2976"/>
                <a:gd name="T27" fmla="*/ 12 h 749"/>
                <a:gd name="T28" fmla="*/ 1052 w 2976"/>
                <a:gd name="T29" fmla="*/ 113 h 749"/>
                <a:gd name="T30" fmla="*/ 1386 w 2976"/>
                <a:gd name="T31" fmla="*/ 88 h 749"/>
                <a:gd name="T32" fmla="*/ 1590 w 2976"/>
                <a:gd name="T33" fmla="*/ 114 h 749"/>
                <a:gd name="T34" fmla="*/ 1634 w 2976"/>
                <a:gd name="T35" fmla="*/ 184 h 749"/>
                <a:gd name="T36" fmla="*/ 1603 w 2976"/>
                <a:gd name="T37" fmla="*/ 259 h 749"/>
                <a:gd name="T38" fmla="*/ 1500 w 2976"/>
                <a:gd name="T39" fmla="*/ 300 h 749"/>
                <a:gd name="T40" fmla="*/ 1295 w 2976"/>
                <a:gd name="T41" fmla="*/ 310 h 749"/>
                <a:gd name="T42" fmla="*/ 1140 w 2976"/>
                <a:gd name="T43" fmla="*/ 310 h 749"/>
                <a:gd name="T44" fmla="*/ 1140 w 2976"/>
                <a:gd name="T45" fmla="*/ 397 h 749"/>
                <a:gd name="T46" fmla="*/ 1307 w 2976"/>
                <a:gd name="T47" fmla="*/ 397 h 749"/>
                <a:gd name="T48" fmla="*/ 1532 w 2976"/>
                <a:gd name="T49" fmla="*/ 412 h 749"/>
                <a:gd name="T50" fmla="*/ 1638 w 2976"/>
                <a:gd name="T51" fmla="*/ 460 h 749"/>
                <a:gd name="T52" fmla="*/ 1668 w 2976"/>
                <a:gd name="T53" fmla="*/ 539 h 749"/>
                <a:gd name="T54" fmla="*/ 1599 w 2976"/>
                <a:gd name="T55" fmla="*/ 631 h 749"/>
                <a:gd name="T56" fmla="*/ 1384 w 2976"/>
                <a:gd name="T57" fmla="*/ 659 h 749"/>
                <a:gd name="T58" fmla="*/ 1038 w 2976"/>
                <a:gd name="T59" fmla="*/ 632 h 749"/>
                <a:gd name="T60" fmla="*/ 1038 w 2976"/>
                <a:gd name="T61" fmla="*/ 733 h 749"/>
                <a:gd name="T62" fmla="*/ 1393 w 2976"/>
                <a:gd name="T63" fmla="*/ 749 h 749"/>
                <a:gd name="T64" fmla="*/ 1843 w 2976"/>
                <a:gd name="T65" fmla="*/ 693 h 749"/>
                <a:gd name="T66" fmla="*/ 1944 w 2976"/>
                <a:gd name="T67" fmla="*/ 539 h 749"/>
                <a:gd name="T68" fmla="*/ 1921 w 2976"/>
                <a:gd name="T69" fmla="*/ 446 h 749"/>
                <a:gd name="T70" fmla="*/ 1833 w 2976"/>
                <a:gd name="T71" fmla="*/ 385 h 749"/>
                <a:gd name="T72" fmla="*/ 1681 w 2976"/>
                <a:gd name="T73" fmla="*/ 346 h 749"/>
                <a:gd name="T74" fmla="*/ 1845 w 2976"/>
                <a:gd name="T75" fmla="*/ 284 h 749"/>
                <a:gd name="T76" fmla="*/ 1914 w 2976"/>
                <a:gd name="T77" fmla="*/ 170 h 749"/>
                <a:gd name="T78" fmla="*/ 1817 w 2976"/>
                <a:gd name="T79" fmla="*/ 43 h 749"/>
                <a:gd name="T80" fmla="*/ 1418 w 2976"/>
                <a:gd name="T81" fmla="*/ 0 h 749"/>
                <a:gd name="T82" fmla="*/ 1052 w 2976"/>
                <a:gd name="T83" fmla="*/ 12 h 749"/>
                <a:gd name="T84" fmla="*/ 2139 w 2976"/>
                <a:gd name="T85" fmla="*/ 94 h 749"/>
                <a:gd name="T86" fmla="*/ 2005 w 2976"/>
                <a:gd name="T87" fmla="*/ 375 h 749"/>
                <a:gd name="T88" fmla="*/ 2145 w 2976"/>
                <a:gd name="T89" fmla="*/ 653 h 749"/>
                <a:gd name="T90" fmla="*/ 2674 w 2976"/>
                <a:gd name="T91" fmla="*/ 749 h 749"/>
                <a:gd name="T92" fmla="*/ 2976 w 2976"/>
                <a:gd name="T93" fmla="*/ 735 h 749"/>
                <a:gd name="T94" fmla="*/ 2976 w 2976"/>
                <a:gd name="T95" fmla="*/ 622 h 749"/>
                <a:gd name="T96" fmla="*/ 2720 w 2976"/>
                <a:gd name="T97" fmla="*/ 645 h 749"/>
                <a:gd name="T98" fmla="*/ 2413 w 2976"/>
                <a:gd name="T99" fmla="*/ 583 h 749"/>
                <a:gd name="T100" fmla="*/ 2307 w 2976"/>
                <a:gd name="T101" fmla="*/ 372 h 749"/>
                <a:gd name="T102" fmla="*/ 2385 w 2976"/>
                <a:gd name="T103" fmla="*/ 175 h 749"/>
                <a:gd name="T104" fmla="*/ 2708 w 2976"/>
                <a:gd name="T105" fmla="*/ 96 h 749"/>
                <a:gd name="T106" fmla="*/ 2976 w 2976"/>
                <a:gd name="T107" fmla="*/ 124 h 749"/>
                <a:gd name="T108" fmla="*/ 2976 w 2976"/>
                <a:gd name="T109" fmla="*/ 9 h 749"/>
                <a:gd name="T110" fmla="*/ 2662 w 2976"/>
                <a:gd name="T111" fmla="*/ 0 h 749"/>
                <a:gd name="T112" fmla="*/ 2139 w 2976"/>
                <a:gd name="T113" fmla="*/ 94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976" h="749">
                  <a:moveTo>
                    <a:pt x="696" y="0"/>
                  </a:moveTo>
                  <a:cubicBezTo>
                    <a:pt x="696" y="310"/>
                    <a:pt x="696" y="310"/>
                    <a:pt x="696" y="310"/>
                  </a:cubicBezTo>
                  <a:cubicBezTo>
                    <a:pt x="255" y="310"/>
                    <a:pt x="255" y="310"/>
                    <a:pt x="255" y="31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49"/>
                    <a:pt x="0" y="749"/>
                    <a:pt x="0" y="749"/>
                  </a:cubicBezTo>
                  <a:cubicBezTo>
                    <a:pt x="255" y="749"/>
                    <a:pt x="255" y="749"/>
                    <a:pt x="255" y="749"/>
                  </a:cubicBezTo>
                  <a:cubicBezTo>
                    <a:pt x="255" y="400"/>
                    <a:pt x="255" y="400"/>
                    <a:pt x="255" y="400"/>
                  </a:cubicBezTo>
                  <a:cubicBezTo>
                    <a:pt x="696" y="400"/>
                    <a:pt x="696" y="400"/>
                    <a:pt x="696" y="400"/>
                  </a:cubicBezTo>
                  <a:cubicBezTo>
                    <a:pt x="696" y="749"/>
                    <a:pt x="696" y="749"/>
                    <a:pt x="696" y="749"/>
                  </a:cubicBezTo>
                  <a:cubicBezTo>
                    <a:pt x="951" y="749"/>
                    <a:pt x="951" y="749"/>
                    <a:pt x="951" y="749"/>
                  </a:cubicBezTo>
                  <a:cubicBezTo>
                    <a:pt x="951" y="0"/>
                    <a:pt x="951" y="0"/>
                    <a:pt x="951" y="0"/>
                  </a:cubicBezTo>
                  <a:lnTo>
                    <a:pt x="696" y="0"/>
                  </a:lnTo>
                  <a:close/>
                  <a:moveTo>
                    <a:pt x="1052" y="12"/>
                  </a:moveTo>
                  <a:cubicBezTo>
                    <a:pt x="1052" y="113"/>
                    <a:pt x="1052" y="113"/>
                    <a:pt x="1052" y="113"/>
                  </a:cubicBezTo>
                  <a:cubicBezTo>
                    <a:pt x="1157" y="96"/>
                    <a:pt x="1294" y="88"/>
                    <a:pt x="1386" y="88"/>
                  </a:cubicBezTo>
                  <a:cubicBezTo>
                    <a:pt x="1458" y="88"/>
                    <a:pt x="1555" y="96"/>
                    <a:pt x="1590" y="114"/>
                  </a:cubicBezTo>
                  <a:cubicBezTo>
                    <a:pt x="1624" y="131"/>
                    <a:pt x="1634" y="156"/>
                    <a:pt x="1634" y="184"/>
                  </a:cubicBezTo>
                  <a:cubicBezTo>
                    <a:pt x="1634" y="208"/>
                    <a:pt x="1627" y="239"/>
                    <a:pt x="1603" y="259"/>
                  </a:cubicBezTo>
                  <a:cubicBezTo>
                    <a:pt x="1580" y="280"/>
                    <a:pt x="1546" y="294"/>
                    <a:pt x="1500" y="300"/>
                  </a:cubicBezTo>
                  <a:cubicBezTo>
                    <a:pt x="1457" y="307"/>
                    <a:pt x="1391" y="310"/>
                    <a:pt x="1295" y="310"/>
                  </a:cubicBezTo>
                  <a:cubicBezTo>
                    <a:pt x="1140" y="310"/>
                    <a:pt x="1140" y="310"/>
                    <a:pt x="1140" y="310"/>
                  </a:cubicBezTo>
                  <a:cubicBezTo>
                    <a:pt x="1140" y="397"/>
                    <a:pt x="1140" y="397"/>
                    <a:pt x="1140" y="397"/>
                  </a:cubicBezTo>
                  <a:cubicBezTo>
                    <a:pt x="1307" y="397"/>
                    <a:pt x="1307" y="397"/>
                    <a:pt x="1307" y="397"/>
                  </a:cubicBezTo>
                  <a:cubicBezTo>
                    <a:pt x="1407" y="397"/>
                    <a:pt x="1486" y="400"/>
                    <a:pt x="1532" y="412"/>
                  </a:cubicBezTo>
                  <a:cubicBezTo>
                    <a:pt x="1584" y="423"/>
                    <a:pt x="1614" y="438"/>
                    <a:pt x="1638" y="460"/>
                  </a:cubicBezTo>
                  <a:cubicBezTo>
                    <a:pt x="1662" y="481"/>
                    <a:pt x="1668" y="512"/>
                    <a:pt x="1668" y="539"/>
                  </a:cubicBezTo>
                  <a:cubicBezTo>
                    <a:pt x="1668" y="576"/>
                    <a:pt x="1645" y="609"/>
                    <a:pt x="1599" y="631"/>
                  </a:cubicBezTo>
                  <a:cubicBezTo>
                    <a:pt x="1553" y="652"/>
                    <a:pt x="1458" y="661"/>
                    <a:pt x="1384" y="659"/>
                  </a:cubicBezTo>
                  <a:cubicBezTo>
                    <a:pt x="1269" y="655"/>
                    <a:pt x="1154" y="644"/>
                    <a:pt x="1038" y="632"/>
                  </a:cubicBezTo>
                  <a:cubicBezTo>
                    <a:pt x="1038" y="733"/>
                    <a:pt x="1038" y="733"/>
                    <a:pt x="1038" y="733"/>
                  </a:cubicBezTo>
                  <a:cubicBezTo>
                    <a:pt x="1159" y="742"/>
                    <a:pt x="1349" y="749"/>
                    <a:pt x="1393" y="749"/>
                  </a:cubicBezTo>
                  <a:cubicBezTo>
                    <a:pt x="1561" y="749"/>
                    <a:pt x="1748" y="740"/>
                    <a:pt x="1843" y="693"/>
                  </a:cubicBezTo>
                  <a:cubicBezTo>
                    <a:pt x="1925" y="651"/>
                    <a:pt x="1944" y="566"/>
                    <a:pt x="1944" y="539"/>
                  </a:cubicBezTo>
                  <a:cubicBezTo>
                    <a:pt x="1944" y="510"/>
                    <a:pt x="1940" y="474"/>
                    <a:pt x="1921" y="446"/>
                  </a:cubicBezTo>
                  <a:cubicBezTo>
                    <a:pt x="1901" y="418"/>
                    <a:pt x="1877" y="401"/>
                    <a:pt x="1833" y="385"/>
                  </a:cubicBezTo>
                  <a:cubicBezTo>
                    <a:pt x="1789" y="369"/>
                    <a:pt x="1763" y="360"/>
                    <a:pt x="1681" y="346"/>
                  </a:cubicBezTo>
                  <a:cubicBezTo>
                    <a:pt x="1772" y="324"/>
                    <a:pt x="1799" y="314"/>
                    <a:pt x="1845" y="284"/>
                  </a:cubicBezTo>
                  <a:cubicBezTo>
                    <a:pt x="1891" y="255"/>
                    <a:pt x="1914" y="211"/>
                    <a:pt x="1914" y="170"/>
                  </a:cubicBezTo>
                  <a:cubicBezTo>
                    <a:pt x="1914" y="118"/>
                    <a:pt x="1888" y="73"/>
                    <a:pt x="1817" y="43"/>
                  </a:cubicBezTo>
                  <a:cubicBezTo>
                    <a:pt x="1745" y="12"/>
                    <a:pt x="1550" y="0"/>
                    <a:pt x="1418" y="0"/>
                  </a:cubicBezTo>
                  <a:cubicBezTo>
                    <a:pt x="1342" y="0"/>
                    <a:pt x="1182" y="3"/>
                    <a:pt x="1052" y="12"/>
                  </a:cubicBezTo>
                  <a:moveTo>
                    <a:pt x="2139" y="94"/>
                  </a:moveTo>
                  <a:cubicBezTo>
                    <a:pt x="2041" y="165"/>
                    <a:pt x="2005" y="265"/>
                    <a:pt x="2005" y="375"/>
                  </a:cubicBezTo>
                  <a:cubicBezTo>
                    <a:pt x="2005" y="484"/>
                    <a:pt x="2047" y="583"/>
                    <a:pt x="2145" y="653"/>
                  </a:cubicBezTo>
                  <a:cubicBezTo>
                    <a:pt x="2244" y="724"/>
                    <a:pt x="2470" y="749"/>
                    <a:pt x="2674" y="749"/>
                  </a:cubicBezTo>
                  <a:cubicBezTo>
                    <a:pt x="2772" y="749"/>
                    <a:pt x="2878" y="742"/>
                    <a:pt x="2976" y="735"/>
                  </a:cubicBezTo>
                  <a:cubicBezTo>
                    <a:pt x="2976" y="622"/>
                    <a:pt x="2976" y="622"/>
                    <a:pt x="2976" y="622"/>
                  </a:cubicBezTo>
                  <a:cubicBezTo>
                    <a:pt x="2869" y="637"/>
                    <a:pt x="2830" y="640"/>
                    <a:pt x="2720" y="645"/>
                  </a:cubicBezTo>
                  <a:cubicBezTo>
                    <a:pt x="2598" y="650"/>
                    <a:pt x="2491" y="634"/>
                    <a:pt x="2413" y="583"/>
                  </a:cubicBezTo>
                  <a:cubicBezTo>
                    <a:pt x="2341" y="537"/>
                    <a:pt x="2307" y="483"/>
                    <a:pt x="2307" y="372"/>
                  </a:cubicBezTo>
                  <a:cubicBezTo>
                    <a:pt x="2307" y="294"/>
                    <a:pt x="2321" y="223"/>
                    <a:pt x="2385" y="175"/>
                  </a:cubicBezTo>
                  <a:cubicBezTo>
                    <a:pt x="2467" y="112"/>
                    <a:pt x="2577" y="96"/>
                    <a:pt x="2708" y="96"/>
                  </a:cubicBezTo>
                  <a:cubicBezTo>
                    <a:pt x="2790" y="96"/>
                    <a:pt x="2861" y="103"/>
                    <a:pt x="2976" y="124"/>
                  </a:cubicBezTo>
                  <a:cubicBezTo>
                    <a:pt x="2976" y="9"/>
                    <a:pt x="2976" y="9"/>
                    <a:pt x="2976" y="9"/>
                  </a:cubicBezTo>
                  <a:cubicBezTo>
                    <a:pt x="2867" y="2"/>
                    <a:pt x="2805" y="0"/>
                    <a:pt x="2662" y="0"/>
                  </a:cubicBezTo>
                  <a:cubicBezTo>
                    <a:pt x="2452" y="0"/>
                    <a:pt x="2237" y="24"/>
                    <a:pt x="2139" y="9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43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6096000" y="3812382"/>
              <a:ext cx="3892870" cy="332594"/>
              <a:chOff x="6934200" y="765175"/>
              <a:chExt cx="817563" cy="69850"/>
            </a:xfrm>
            <a:grpFill/>
            <a:effectLst/>
          </p:grpSpPr>
          <p:sp>
            <p:nvSpPr>
              <p:cNvPr id="13" name="Freeform 15"/>
              <p:cNvSpPr>
                <a:spLocks noEditPoints="1"/>
              </p:cNvSpPr>
              <p:nvPr userDrawn="1"/>
            </p:nvSpPr>
            <p:spPr bwMode="auto">
              <a:xfrm>
                <a:off x="6934200" y="765175"/>
                <a:ext cx="73025" cy="69850"/>
              </a:xfrm>
              <a:custGeom>
                <a:avLst/>
                <a:gdLst>
                  <a:gd name="T0" fmla="*/ 44 w 263"/>
                  <a:gd name="T1" fmla="*/ 149 h 256"/>
                  <a:gd name="T2" fmla="*/ 55 w 263"/>
                  <a:gd name="T3" fmla="*/ 131 h 256"/>
                  <a:gd name="T4" fmla="*/ 65 w 263"/>
                  <a:gd name="T5" fmla="*/ 149 h 256"/>
                  <a:gd name="T6" fmla="*/ 100 w 263"/>
                  <a:gd name="T7" fmla="*/ 211 h 256"/>
                  <a:gd name="T8" fmla="*/ 129 w 263"/>
                  <a:gd name="T9" fmla="*/ 223 h 256"/>
                  <a:gd name="T10" fmla="*/ 100 w 263"/>
                  <a:gd name="T11" fmla="*/ 230 h 256"/>
                  <a:gd name="T12" fmla="*/ 10 w 263"/>
                  <a:gd name="T13" fmla="*/ 253 h 256"/>
                  <a:gd name="T14" fmla="*/ 0 w 263"/>
                  <a:gd name="T15" fmla="*/ 236 h 256"/>
                  <a:gd name="T16" fmla="*/ 23 w 263"/>
                  <a:gd name="T17" fmla="*/ 195 h 256"/>
                  <a:gd name="T18" fmla="*/ 34 w 263"/>
                  <a:gd name="T19" fmla="*/ 166 h 256"/>
                  <a:gd name="T20" fmla="*/ 4 w 263"/>
                  <a:gd name="T21" fmla="*/ 149 h 256"/>
                  <a:gd name="T22" fmla="*/ 87 w 263"/>
                  <a:gd name="T23" fmla="*/ 2 h 256"/>
                  <a:gd name="T24" fmla="*/ 140 w 263"/>
                  <a:gd name="T25" fmla="*/ 60 h 256"/>
                  <a:gd name="T26" fmla="*/ 87 w 263"/>
                  <a:gd name="T27" fmla="*/ 77 h 256"/>
                  <a:gd name="T28" fmla="*/ 97 w 263"/>
                  <a:gd name="T29" fmla="*/ 90 h 256"/>
                  <a:gd name="T30" fmla="*/ 123 w 263"/>
                  <a:gd name="T31" fmla="*/ 131 h 256"/>
                  <a:gd name="T32" fmla="*/ 87 w 263"/>
                  <a:gd name="T33" fmla="*/ 102 h 256"/>
                  <a:gd name="T34" fmla="*/ 69 w 263"/>
                  <a:gd name="T35" fmla="*/ 129 h 256"/>
                  <a:gd name="T36" fmla="*/ 13 w 263"/>
                  <a:gd name="T37" fmla="*/ 136 h 256"/>
                  <a:gd name="T38" fmla="*/ 62 w 263"/>
                  <a:gd name="T39" fmla="*/ 77 h 256"/>
                  <a:gd name="T40" fmla="*/ 8 w 263"/>
                  <a:gd name="T41" fmla="*/ 60 h 256"/>
                  <a:gd name="T42" fmla="*/ 69 w 263"/>
                  <a:gd name="T43" fmla="*/ 2 h 256"/>
                  <a:gd name="T44" fmla="*/ 26 w 263"/>
                  <a:gd name="T45" fmla="*/ 12 h 256"/>
                  <a:gd name="T46" fmla="*/ 41 w 263"/>
                  <a:gd name="T47" fmla="*/ 52 h 256"/>
                  <a:gd name="T48" fmla="*/ 42 w 263"/>
                  <a:gd name="T49" fmla="*/ 186 h 256"/>
                  <a:gd name="T50" fmla="*/ 109 w 263"/>
                  <a:gd name="T51" fmla="*/ 166 h 256"/>
                  <a:gd name="T52" fmla="*/ 48 w 263"/>
                  <a:gd name="T53" fmla="*/ 176 h 256"/>
                  <a:gd name="T54" fmla="*/ 129 w 263"/>
                  <a:gd name="T55" fmla="*/ 12 h 256"/>
                  <a:gd name="T56" fmla="*/ 109 w 263"/>
                  <a:gd name="T57" fmla="*/ 54 h 256"/>
                  <a:gd name="T58" fmla="*/ 129 w 263"/>
                  <a:gd name="T59" fmla="*/ 12 h 256"/>
                  <a:gd name="T60" fmla="*/ 193 w 263"/>
                  <a:gd name="T61" fmla="*/ 2 h 256"/>
                  <a:gd name="T62" fmla="*/ 258 w 263"/>
                  <a:gd name="T63" fmla="*/ 49 h 256"/>
                  <a:gd name="T64" fmla="*/ 242 w 263"/>
                  <a:gd name="T65" fmla="*/ 67 h 256"/>
                  <a:gd name="T66" fmla="*/ 263 w 263"/>
                  <a:gd name="T67" fmla="*/ 234 h 256"/>
                  <a:gd name="T68" fmla="*/ 195 w 263"/>
                  <a:gd name="T69" fmla="*/ 206 h 256"/>
                  <a:gd name="T70" fmla="*/ 135 w 263"/>
                  <a:gd name="T71" fmla="*/ 252 h 256"/>
                  <a:gd name="T72" fmla="*/ 183 w 263"/>
                  <a:gd name="T73" fmla="*/ 188 h 256"/>
                  <a:gd name="T74" fmla="*/ 145 w 263"/>
                  <a:gd name="T75" fmla="*/ 124 h 256"/>
                  <a:gd name="T76" fmla="*/ 132 w 263"/>
                  <a:gd name="T77" fmla="*/ 107 h 256"/>
                  <a:gd name="T78" fmla="*/ 195 w 263"/>
                  <a:gd name="T79" fmla="*/ 169 h 256"/>
                  <a:gd name="T80" fmla="*/ 174 w 263"/>
                  <a:gd name="T81" fmla="*/ 67 h 256"/>
                  <a:gd name="T82" fmla="*/ 195 w 263"/>
                  <a:gd name="T83" fmla="*/ 16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3" h="256">
                    <a:moveTo>
                      <a:pt x="4" y="149"/>
                    </a:moveTo>
                    <a:cubicBezTo>
                      <a:pt x="44" y="149"/>
                      <a:pt x="44" y="149"/>
                      <a:pt x="44" y="149"/>
                    </a:cubicBezTo>
                    <a:cubicBezTo>
                      <a:pt x="46" y="146"/>
                      <a:pt x="49" y="142"/>
                      <a:pt x="51" y="137"/>
                    </a:cubicBezTo>
                    <a:cubicBezTo>
                      <a:pt x="53" y="134"/>
                      <a:pt x="54" y="132"/>
                      <a:pt x="55" y="131"/>
                    </a:cubicBezTo>
                    <a:cubicBezTo>
                      <a:pt x="74" y="135"/>
                      <a:pt x="74" y="135"/>
                      <a:pt x="74" y="135"/>
                    </a:cubicBezTo>
                    <a:cubicBezTo>
                      <a:pt x="65" y="149"/>
                      <a:pt x="65" y="149"/>
                      <a:pt x="65" y="149"/>
                    </a:cubicBezTo>
                    <a:cubicBezTo>
                      <a:pt x="131" y="149"/>
                      <a:pt x="131" y="149"/>
                      <a:pt x="131" y="149"/>
                    </a:cubicBezTo>
                    <a:cubicBezTo>
                      <a:pt x="129" y="177"/>
                      <a:pt x="118" y="198"/>
                      <a:pt x="100" y="211"/>
                    </a:cubicBezTo>
                    <a:cubicBezTo>
                      <a:pt x="102" y="212"/>
                      <a:pt x="105" y="213"/>
                      <a:pt x="109" y="215"/>
                    </a:cubicBezTo>
                    <a:cubicBezTo>
                      <a:pt x="118" y="220"/>
                      <a:pt x="124" y="222"/>
                      <a:pt x="129" y="223"/>
                    </a:cubicBezTo>
                    <a:cubicBezTo>
                      <a:pt x="117" y="239"/>
                      <a:pt x="117" y="239"/>
                      <a:pt x="117" y="239"/>
                    </a:cubicBezTo>
                    <a:cubicBezTo>
                      <a:pt x="113" y="238"/>
                      <a:pt x="108" y="235"/>
                      <a:pt x="100" y="230"/>
                    </a:cubicBezTo>
                    <a:cubicBezTo>
                      <a:pt x="93" y="227"/>
                      <a:pt x="87" y="224"/>
                      <a:pt x="83" y="223"/>
                    </a:cubicBezTo>
                    <a:cubicBezTo>
                      <a:pt x="63" y="236"/>
                      <a:pt x="38" y="246"/>
                      <a:pt x="10" y="253"/>
                    </a:cubicBezTo>
                    <a:cubicBezTo>
                      <a:pt x="9" y="251"/>
                      <a:pt x="7" y="247"/>
                      <a:pt x="3" y="242"/>
                    </a:cubicBezTo>
                    <a:cubicBezTo>
                      <a:pt x="2" y="239"/>
                      <a:pt x="1" y="237"/>
                      <a:pt x="0" y="236"/>
                    </a:cubicBezTo>
                    <a:cubicBezTo>
                      <a:pt x="24" y="230"/>
                      <a:pt x="46" y="223"/>
                      <a:pt x="64" y="214"/>
                    </a:cubicBezTo>
                    <a:cubicBezTo>
                      <a:pt x="56" y="210"/>
                      <a:pt x="42" y="204"/>
                      <a:pt x="23" y="195"/>
                    </a:cubicBezTo>
                    <a:cubicBezTo>
                      <a:pt x="36" y="201"/>
                      <a:pt x="34" y="200"/>
                      <a:pt x="17" y="193"/>
                    </a:cubicBezTo>
                    <a:cubicBezTo>
                      <a:pt x="23" y="185"/>
                      <a:pt x="29" y="176"/>
                      <a:pt x="34" y="166"/>
                    </a:cubicBezTo>
                    <a:cubicBezTo>
                      <a:pt x="4" y="166"/>
                      <a:pt x="4" y="166"/>
                      <a:pt x="4" y="166"/>
                    </a:cubicBezTo>
                    <a:lnTo>
                      <a:pt x="4" y="149"/>
                    </a:lnTo>
                    <a:close/>
                    <a:moveTo>
                      <a:pt x="69" y="2"/>
                    </a:moveTo>
                    <a:cubicBezTo>
                      <a:pt x="87" y="2"/>
                      <a:pt x="87" y="2"/>
                      <a:pt x="87" y="2"/>
                    </a:cubicBezTo>
                    <a:cubicBezTo>
                      <a:pt x="87" y="60"/>
                      <a:pt x="87" y="60"/>
                      <a:pt x="87" y="60"/>
                    </a:cubicBezTo>
                    <a:cubicBezTo>
                      <a:pt x="140" y="60"/>
                      <a:pt x="140" y="60"/>
                      <a:pt x="140" y="60"/>
                    </a:cubicBezTo>
                    <a:cubicBezTo>
                      <a:pt x="140" y="77"/>
                      <a:pt x="140" y="77"/>
                      <a:pt x="140" y="77"/>
                    </a:cubicBezTo>
                    <a:cubicBezTo>
                      <a:pt x="87" y="77"/>
                      <a:pt x="87" y="77"/>
                      <a:pt x="87" y="77"/>
                    </a:cubicBezTo>
                    <a:cubicBezTo>
                      <a:pt x="87" y="101"/>
                      <a:pt x="87" y="101"/>
                      <a:pt x="87" y="101"/>
                    </a:cubicBezTo>
                    <a:cubicBezTo>
                      <a:pt x="97" y="90"/>
                      <a:pt x="97" y="90"/>
                      <a:pt x="97" y="90"/>
                    </a:cubicBezTo>
                    <a:cubicBezTo>
                      <a:pt x="107" y="96"/>
                      <a:pt x="120" y="105"/>
                      <a:pt x="135" y="117"/>
                    </a:cubicBezTo>
                    <a:cubicBezTo>
                      <a:pt x="123" y="131"/>
                      <a:pt x="123" y="131"/>
                      <a:pt x="123" y="131"/>
                    </a:cubicBezTo>
                    <a:cubicBezTo>
                      <a:pt x="121" y="129"/>
                      <a:pt x="118" y="127"/>
                      <a:pt x="115" y="124"/>
                    </a:cubicBezTo>
                    <a:cubicBezTo>
                      <a:pt x="104" y="115"/>
                      <a:pt x="95" y="107"/>
                      <a:pt x="87" y="102"/>
                    </a:cubicBezTo>
                    <a:cubicBezTo>
                      <a:pt x="87" y="129"/>
                      <a:pt x="87" y="129"/>
                      <a:pt x="87" y="129"/>
                    </a:cubicBezTo>
                    <a:cubicBezTo>
                      <a:pt x="69" y="129"/>
                      <a:pt x="69" y="129"/>
                      <a:pt x="69" y="129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56" y="107"/>
                      <a:pt x="37" y="122"/>
                      <a:pt x="13" y="136"/>
                    </a:cubicBezTo>
                    <a:cubicBezTo>
                      <a:pt x="11" y="132"/>
                      <a:pt x="7" y="127"/>
                      <a:pt x="2" y="121"/>
                    </a:cubicBezTo>
                    <a:cubicBezTo>
                      <a:pt x="26" y="109"/>
                      <a:pt x="46" y="94"/>
                      <a:pt x="62" y="77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8" y="60"/>
                      <a:pt x="8" y="60"/>
                      <a:pt x="8" y="60"/>
                    </a:cubicBezTo>
                    <a:cubicBezTo>
                      <a:pt x="69" y="60"/>
                      <a:pt x="69" y="60"/>
                      <a:pt x="69" y="60"/>
                    </a:cubicBezTo>
                    <a:lnTo>
                      <a:pt x="69" y="2"/>
                    </a:lnTo>
                    <a:close/>
                    <a:moveTo>
                      <a:pt x="13" y="22"/>
                    </a:moveTo>
                    <a:cubicBezTo>
                      <a:pt x="26" y="12"/>
                      <a:pt x="26" y="12"/>
                      <a:pt x="26" y="12"/>
                    </a:cubicBezTo>
                    <a:cubicBezTo>
                      <a:pt x="35" y="20"/>
                      <a:pt x="45" y="30"/>
                      <a:pt x="56" y="41"/>
                    </a:cubicBezTo>
                    <a:cubicBezTo>
                      <a:pt x="41" y="52"/>
                      <a:pt x="41" y="52"/>
                      <a:pt x="41" y="52"/>
                    </a:cubicBezTo>
                    <a:cubicBezTo>
                      <a:pt x="35" y="45"/>
                      <a:pt x="26" y="35"/>
                      <a:pt x="13" y="22"/>
                    </a:cubicBezTo>
                    <a:close/>
                    <a:moveTo>
                      <a:pt x="42" y="186"/>
                    </a:moveTo>
                    <a:cubicBezTo>
                      <a:pt x="55" y="191"/>
                      <a:pt x="68" y="197"/>
                      <a:pt x="81" y="204"/>
                    </a:cubicBezTo>
                    <a:cubicBezTo>
                      <a:pt x="98" y="191"/>
                      <a:pt x="107" y="179"/>
                      <a:pt x="109" y="166"/>
                    </a:cubicBezTo>
                    <a:cubicBezTo>
                      <a:pt x="55" y="166"/>
                      <a:pt x="55" y="166"/>
                      <a:pt x="55" y="166"/>
                    </a:cubicBezTo>
                    <a:cubicBezTo>
                      <a:pt x="53" y="169"/>
                      <a:pt x="51" y="172"/>
                      <a:pt x="48" y="176"/>
                    </a:cubicBezTo>
                    <a:cubicBezTo>
                      <a:pt x="45" y="181"/>
                      <a:pt x="43" y="184"/>
                      <a:pt x="42" y="186"/>
                    </a:cubicBezTo>
                    <a:close/>
                    <a:moveTo>
                      <a:pt x="129" y="12"/>
                    </a:moveTo>
                    <a:cubicBezTo>
                      <a:pt x="142" y="25"/>
                      <a:pt x="142" y="25"/>
                      <a:pt x="142" y="25"/>
                    </a:cubicBezTo>
                    <a:cubicBezTo>
                      <a:pt x="133" y="33"/>
                      <a:pt x="122" y="43"/>
                      <a:pt x="109" y="54"/>
                    </a:cubicBezTo>
                    <a:cubicBezTo>
                      <a:pt x="97" y="41"/>
                      <a:pt x="97" y="41"/>
                      <a:pt x="97" y="41"/>
                    </a:cubicBezTo>
                    <a:cubicBezTo>
                      <a:pt x="107" y="32"/>
                      <a:pt x="118" y="22"/>
                      <a:pt x="129" y="12"/>
                    </a:cubicBezTo>
                    <a:close/>
                    <a:moveTo>
                      <a:pt x="174" y="0"/>
                    </a:moveTo>
                    <a:cubicBezTo>
                      <a:pt x="193" y="2"/>
                      <a:pt x="193" y="2"/>
                      <a:pt x="193" y="2"/>
                    </a:cubicBezTo>
                    <a:cubicBezTo>
                      <a:pt x="190" y="18"/>
                      <a:pt x="186" y="34"/>
                      <a:pt x="180" y="49"/>
                    </a:cubicBezTo>
                    <a:cubicBezTo>
                      <a:pt x="258" y="49"/>
                      <a:pt x="258" y="49"/>
                      <a:pt x="258" y="49"/>
                    </a:cubicBezTo>
                    <a:cubicBezTo>
                      <a:pt x="258" y="67"/>
                      <a:pt x="258" y="67"/>
                      <a:pt x="258" y="67"/>
                    </a:cubicBezTo>
                    <a:cubicBezTo>
                      <a:pt x="242" y="67"/>
                      <a:pt x="242" y="67"/>
                      <a:pt x="242" y="67"/>
                    </a:cubicBezTo>
                    <a:cubicBezTo>
                      <a:pt x="237" y="119"/>
                      <a:pt x="226" y="159"/>
                      <a:pt x="207" y="189"/>
                    </a:cubicBezTo>
                    <a:cubicBezTo>
                      <a:pt x="219" y="205"/>
                      <a:pt x="238" y="220"/>
                      <a:pt x="263" y="234"/>
                    </a:cubicBezTo>
                    <a:cubicBezTo>
                      <a:pt x="256" y="240"/>
                      <a:pt x="252" y="246"/>
                      <a:pt x="249" y="252"/>
                    </a:cubicBezTo>
                    <a:cubicBezTo>
                      <a:pt x="227" y="238"/>
                      <a:pt x="209" y="222"/>
                      <a:pt x="195" y="206"/>
                    </a:cubicBezTo>
                    <a:cubicBezTo>
                      <a:pt x="184" y="220"/>
                      <a:pt x="165" y="237"/>
                      <a:pt x="138" y="256"/>
                    </a:cubicBezTo>
                    <a:cubicBezTo>
                      <a:pt x="135" y="252"/>
                      <a:pt x="134" y="250"/>
                      <a:pt x="135" y="252"/>
                    </a:cubicBezTo>
                    <a:cubicBezTo>
                      <a:pt x="129" y="244"/>
                      <a:pt x="125" y="240"/>
                      <a:pt x="124" y="239"/>
                    </a:cubicBezTo>
                    <a:cubicBezTo>
                      <a:pt x="152" y="222"/>
                      <a:pt x="171" y="205"/>
                      <a:pt x="183" y="188"/>
                    </a:cubicBezTo>
                    <a:cubicBezTo>
                      <a:pt x="171" y="168"/>
                      <a:pt x="162" y="141"/>
                      <a:pt x="157" y="105"/>
                    </a:cubicBezTo>
                    <a:cubicBezTo>
                      <a:pt x="153" y="111"/>
                      <a:pt x="149" y="118"/>
                      <a:pt x="145" y="124"/>
                    </a:cubicBezTo>
                    <a:cubicBezTo>
                      <a:pt x="144" y="123"/>
                      <a:pt x="141" y="119"/>
                      <a:pt x="136" y="112"/>
                    </a:cubicBezTo>
                    <a:cubicBezTo>
                      <a:pt x="134" y="110"/>
                      <a:pt x="133" y="108"/>
                      <a:pt x="132" y="107"/>
                    </a:cubicBezTo>
                    <a:cubicBezTo>
                      <a:pt x="152" y="79"/>
                      <a:pt x="166" y="43"/>
                      <a:pt x="174" y="0"/>
                    </a:cubicBezTo>
                    <a:close/>
                    <a:moveTo>
                      <a:pt x="195" y="169"/>
                    </a:moveTo>
                    <a:cubicBezTo>
                      <a:pt x="209" y="147"/>
                      <a:pt x="218" y="113"/>
                      <a:pt x="222" y="67"/>
                    </a:cubicBezTo>
                    <a:cubicBezTo>
                      <a:pt x="174" y="67"/>
                      <a:pt x="174" y="67"/>
                      <a:pt x="174" y="67"/>
                    </a:cubicBezTo>
                    <a:cubicBezTo>
                      <a:pt x="173" y="70"/>
                      <a:pt x="172" y="72"/>
                      <a:pt x="170" y="76"/>
                    </a:cubicBezTo>
                    <a:cubicBezTo>
                      <a:pt x="175" y="116"/>
                      <a:pt x="184" y="147"/>
                      <a:pt x="195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Freeform 16"/>
              <p:cNvSpPr>
                <a:spLocks noEditPoints="1"/>
              </p:cNvSpPr>
              <p:nvPr userDrawn="1"/>
            </p:nvSpPr>
            <p:spPr bwMode="auto">
              <a:xfrm>
                <a:off x="7018338" y="765175"/>
                <a:ext cx="69850" cy="69850"/>
              </a:xfrm>
              <a:custGeom>
                <a:avLst/>
                <a:gdLst>
                  <a:gd name="T0" fmla="*/ 120 w 256"/>
                  <a:gd name="T1" fmla="*/ 140 h 256"/>
                  <a:gd name="T2" fmla="*/ 173 w 256"/>
                  <a:gd name="T3" fmla="*/ 108 h 256"/>
                  <a:gd name="T4" fmla="*/ 47 w 256"/>
                  <a:gd name="T5" fmla="*/ 108 h 256"/>
                  <a:gd name="T6" fmla="*/ 47 w 256"/>
                  <a:gd name="T7" fmla="*/ 89 h 256"/>
                  <a:gd name="T8" fmla="*/ 205 w 256"/>
                  <a:gd name="T9" fmla="*/ 89 h 256"/>
                  <a:gd name="T10" fmla="*/ 205 w 256"/>
                  <a:gd name="T11" fmla="*/ 109 h 256"/>
                  <a:gd name="T12" fmla="*/ 142 w 256"/>
                  <a:gd name="T13" fmla="*/ 150 h 256"/>
                  <a:gd name="T14" fmla="*/ 142 w 256"/>
                  <a:gd name="T15" fmla="*/ 156 h 256"/>
                  <a:gd name="T16" fmla="*/ 256 w 256"/>
                  <a:gd name="T17" fmla="*/ 156 h 256"/>
                  <a:gd name="T18" fmla="*/ 256 w 256"/>
                  <a:gd name="T19" fmla="*/ 176 h 256"/>
                  <a:gd name="T20" fmla="*/ 142 w 256"/>
                  <a:gd name="T21" fmla="*/ 176 h 256"/>
                  <a:gd name="T22" fmla="*/ 142 w 256"/>
                  <a:gd name="T23" fmla="*/ 222 h 256"/>
                  <a:gd name="T24" fmla="*/ 106 w 256"/>
                  <a:gd name="T25" fmla="*/ 255 h 256"/>
                  <a:gd name="T26" fmla="*/ 93 w 256"/>
                  <a:gd name="T27" fmla="*/ 255 h 256"/>
                  <a:gd name="T28" fmla="*/ 70 w 256"/>
                  <a:gd name="T29" fmla="*/ 255 h 256"/>
                  <a:gd name="T30" fmla="*/ 67 w 256"/>
                  <a:gd name="T31" fmla="*/ 232 h 256"/>
                  <a:gd name="T32" fmla="*/ 103 w 256"/>
                  <a:gd name="T33" fmla="*/ 234 h 256"/>
                  <a:gd name="T34" fmla="*/ 120 w 256"/>
                  <a:gd name="T35" fmla="*/ 217 h 256"/>
                  <a:gd name="T36" fmla="*/ 120 w 256"/>
                  <a:gd name="T37" fmla="*/ 176 h 256"/>
                  <a:gd name="T38" fmla="*/ 0 w 256"/>
                  <a:gd name="T39" fmla="*/ 176 h 256"/>
                  <a:gd name="T40" fmla="*/ 0 w 256"/>
                  <a:gd name="T41" fmla="*/ 156 h 256"/>
                  <a:gd name="T42" fmla="*/ 120 w 256"/>
                  <a:gd name="T43" fmla="*/ 156 h 256"/>
                  <a:gd name="T44" fmla="*/ 120 w 256"/>
                  <a:gd name="T45" fmla="*/ 140 h 256"/>
                  <a:gd name="T46" fmla="*/ 107 w 256"/>
                  <a:gd name="T47" fmla="*/ 9 h 256"/>
                  <a:gd name="T48" fmla="*/ 127 w 256"/>
                  <a:gd name="T49" fmla="*/ 0 h 256"/>
                  <a:gd name="T50" fmla="*/ 149 w 256"/>
                  <a:gd name="T51" fmla="*/ 36 h 256"/>
                  <a:gd name="T52" fmla="*/ 137 w 256"/>
                  <a:gd name="T53" fmla="*/ 41 h 256"/>
                  <a:gd name="T54" fmla="*/ 248 w 256"/>
                  <a:gd name="T55" fmla="*/ 41 h 256"/>
                  <a:gd name="T56" fmla="*/ 248 w 256"/>
                  <a:gd name="T57" fmla="*/ 94 h 256"/>
                  <a:gd name="T58" fmla="*/ 226 w 256"/>
                  <a:gd name="T59" fmla="*/ 94 h 256"/>
                  <a:gd name="T60" fmla="*/ 226 w 256"/>
                  <a:gd name="T61" fmla="*/ 61 h 256"/>
                  <a:gd name="T62" fmla="*/ 31 w 256"/>
                  <a:gd name="T63" fmla="*/ 61 h 256"/>
                  <a:gd name="T64" fmla="*/ 31 w 256"/>
                  <a:gd name="T65" fmla="*/ 94 h 256"/>
                  <a:gd name="T66" fmla="*/ 10 w 256"/>
                  <a:gd name="T67" fmla="*/ 94 h 256"/>
                  <a:gd name="T68" fmla="*/ 10 w 256"/>
                  <a:gd name="T69" fmla="*/ 41 h 256"/>
                  <a:gd name="T70" fmla="*/ 127 w 256"/>
                  <a:gd name="T71" fmla="*/ 41 h 256"/>
                  <a:gd name="T72" fmla="*/ 114 w 256"/>
                  <a:gd name="T73" fmla="*/ 20 h 256"/>
                  <a:gd name="T74" fmla="*/ 107 w 256"/>
                  <a:gd name="T75" fmla="*/ 9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56" h="256">
                    <a:moveTo>
                      <a:pt x="120" y="140"/>
                    </a:moveTo>
                    <a:cubicBezTo>
                      <a:pt x="173" y="108"/>
                      <a:pt x="173" y="108"/>
                      <a:pt x="173" y="108"/>
                    </a:cubicBezTo>
                    <a:cubicBezTo>
                      <a:pt x="47" y="108"/>
                      <a:pt x="47" y="108"/>
                      <a:pt x="47" y="108"/>
                    </a:cubicBezTo>
                    <a:cubicBezTo>
                      <a:pt x="47" y="89"/>
                      <a:pt x="47" y="89"/>
                      <a:pt x="47" y="89"/>
                    </a:cubicBezTo>
                    <a:cubicBezTo>
                      <a:pt x="205" y="89"/>
                      <a:pt x="205" y="89"/>
                      <a:pt x="205" y="89"/>
                    </a:cubicBezTo>
                    <a:cubicBezTo>
                      <a:pt x="205" y="109"/>
                      <a:pt x="205" y="109"/>
                      <a:pt x="205" y="109"/>
                    </a:cubicBezTo>
                    <a:cubicBezTo>
                      <a:pt x="142" y="150"/>
                      <a:pt x="142" y="150"/>
                      <a:pt x="142" y="150"/>
                    </a:cubicBezTo>
                    <a:cubicBezTo>
                      <a:pt x="142" y="156"/>
                      <a:pt x="142" y="156"/>
                      <a:pt x="142" y="156"/>
                    </a:cubicBezTo>
                    <a:cubicBezTo>
                      <a:pt x="256" y="156"/>
                      <a:pt x="256" y="156"/>
                      <a:pt x="256" y="156"/>
                    </a:cubicBezTo>
                    <a:cubicBezTo>
                      <a:pt x="256" y="176"/>
                      <a:pt x="256" y="176"/>
                      <a:pt x="256" y="176"/>
                    </a:cubicBezTo>
                    <a:cubicBezTo>
                      <a:pt x="142" y="176"/>
                      <a:pt x="142" y="176"/>
                      <a:pt x="142" y="176"/>
                    </a:cubicBezTo>
                    <a:cubicBezTo>
                      <a:pt x="142" y="222"/>
                      <a:pt x="142" y="222"/>
                      <a:pt x="142" y="222"/>
                    </a:cubicBezTo>
                    <a:cubicBezTo>
                      <a:pt x="142" y="244"/>
                      <a:pt x="131" y="255"/>
                      <a:pt x="106" y="255"/>
                    </a:cubicBezTo>
                    <a:cubicBezTo>
                      <a:pt x="103" y="255"/>
                      <a:pt x="99" y="255"/>
                      <a:pt x="93" y="255"/>
                    </a:cubicBezTo>
                    <a:cubicBezTo>
                      <a:pt x="83" y="256"/>
                      <a:pt x="75" y="256"/>
                      <a:pt x="70" y="255"/>
                    </a:cubicBezTo>
                    <a:cubicBezTo>
                      <a:pt x="69" y="248"/>
                      <a:pt x="68" y="241"/>
                      <a:pt x="67" y="232"/>
                    </a:cubicBezTo>
                    <a:cubicBezTo>
                      <a:pt x="81" y="234"/>
                      <a:pt x="93" y="234"/>
                      <a:pt x="103" y="234"/>
                    </a:cubicBezTo>
                    <a:cubicBezTo>
                      <a:pt x="115" y="234"/>
                      <a:pt x="120" y="229"/>
                      <a:pt x="120" y="217"/>
                    </a:cubicBezTo>
                    <a:cubicBezTo>
                      <a:pt x="120" y="176"/>
                      <a:pt x="120" y="176"/>
                      <a:pt x="120" y="176"/>
                    </a:cubicBezTo>
                    <a:cubicBezTo>
                      <a:pt x="0" y="176"/>
                      <a:pt x="0" y="176"/>
                      <a:pt x="0" y="176"/>
                    </a:cubicBezTo>
                    <a:cubicBezTo>
                      <a:pt x="0" y="156"/>
                      <a:pt x="0" y="156"/>
                      <a:pt x="0" y="156"/>
                    </a:cubicBezTo>
                    <a:cubicBezTo>
                      <a:pt x="120" y="156"/>
                      <a:pt x="120" y="156"/>
                      <a:pt x="120" y="156"/>
                    </a:cubicBezTo>
                    <a:lnTo>
                      <a:pt x="120" y="140"/>
                    </a:lnTo>
                    <a:close/>
                    <a:moveTo>
                      <a:pt x="107" y="9"/>
                    </a:moveTo>
                    <a:cubicBezTo>
                      <a:pt x="127" y="0"/>
                      <a:pt x="127" y="0"/>
                      <a:pt x="127" y="0"/>
                    </a:cubicBezTo>
                    <a:cubicBezTo>
                      <a:pt x="135" y="13"/>
                      <a:pt x="142" y="25"/>
                      <a:pt x="149" y="36"/>
                    </a:cubicBezTo>
                    <a:cubicBezTo>
                      <a:pt x="137" y="41"/>
                      <a:pt x="137" y="41"/>
                      <a:pt x="137" y="41"/>
                    </a:cubicBezTo>
                    <a:cubicBezTo>
                      <a:pt x="248" y="41"/>
                      <a:pt x="248" y="41"/>
                      <a:pt x="248" y="41"/>
                    </a:cubicBezTo>
                    <a:cubicBezTo>
                      <a:pt x="248" y="94"/>
                      <a:pt x="248" y="94"/>
                      <a:pt x="248" y="94"/>
                    </a:cubicBezTo>
                    <a:cubicBezTo>
                      <a:pt x="226" y="94"/>
                      <a:pt x="226" y="94"/>
                      <a:pt x="226" y="94"/>
                    </a:cubicBezTo>
                    <a:cubicBezTo>
                      <a:pt x="226" y="61"/>
                      <a:pt x="226" y="61"/>
                      <a:pt x="226" y="61"/>
                    </a:cubicBezTo>
                    <a:cubicBezTo>
                      <a:pt x="31" y="61"/>
                      <a:pt x="31" y="61"/>
                      <a:pt x="31" y="61"/>
                    </a:cubicBezTo>
                    <a:cubicBezTo>
                      <a:pt x="31" y="94"/>
                      <a:pt x="31" y="94"/>
                      <a:pt x="31" y="94"/>
                    </a:cubicBezTo>
                    <a:cubicBezTo>
                      <a:pt x="10" y="94"/>
                      <a:pt x="10" y="94"/>
                      <a:pt x="10" y="94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127" y="41"/>
                      <a:pt x="127" y="41"/>
                      <a:pt x="127" y="41"/>
                    </a:cubicBezTo>
                    <a:cubicBezTo>
                      <a:pt x="125" y="36"/>
                      <a:pt x="120" y="29"/>
                      <a:pt x="114" y="20"/>
                    </a:cubicBezTo>
                    <a:cubicBezTo>
                      <a:pt x="111" y="15"/>
                      <a:pt x="109" y="11"/>
                      <a:pt x="107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Freeform 17"/>
              <p:cNvSpPr>
                <a:spLocks noEditPoints="1"/>
              </p:cNvSpPr>
              <p:nvPr userDrawn="1"/>
            </p:nvSpPr>
            <p:spPr bwMode="auto">
              <a:xfrm>
                <a:off x="7100888" y="765175"/>
                <a:ext cx="71438" cy="69850"/>
              </a:xfrm>
              <a:custGeom>
                <a:avLst/>
                <a:gdLst>
                  <a:gd name="T0" fmla="*/ 0 w 260"/>
                  <a:gd name="T1" fmla="*/ 128 h 251"/>
                  <a:gd name="T2" fmla="*/ 68 w 260"/>
                  <a:gd name="T3" fmla="*/ 0 h 251"/>
                  <a:gd name="T4" fmla="*/ 91 w 260"/>
                  <a:gd name="T5" fmla="*/ 6 h 251"/>
                  <a:gd name="T6" fmla="*/ 65 w 260"/>
                  <a:gd name="T7" fmla="*/ 65 h 251"/>
                  <a:gd name="T8" fmla="*/ 65 w 260"/>
                  <a:gd name="T9" fmla="*/ 251 h 251"/>
                  <a:gd name="T10" fmla="*/ 43 w 260"/>
                  <a:gd name="T11" fmla="*/ 251 h 251"/>
                  <a:gd name="T12" fmla="*/ 43 w 260"/>
                  <a:gd name="T13" fmla="*/ 104 h 251"/>
                  <a:gd name="T14" fmla="*/ 12 w 260"/>
                  <a:gd name="T15" fmla="*/ 150 h 251"/>
                  <a:gd name="T16" fmla="*/ 3 w 260"/>
                  <a:gd name="T17" fmla="*/ 134 h 251"/>
                  <a:gd name="T18" fmla="*/ 0 w 260"/>
                  <a:gd name="T19" fmla="*/ 128 h 251"/>
                  <a:gd name="T20" fmla="*/ 75 w 260"/>
                  <a:gd name="T21" fmla="*/ 159 h 251"/>
                  <a:gd name="T22" fmla="*/ 138 w 260"/>
                  <a:gd name="T23" fmla="*/ 122 h 251"/>
                  <a:gd name="T24" fmla="*/ 138 w 260"/>
                  <a:gd name="T25" fmla="*/ 4 h 251"/>
                  <a:gd name="T26" fmla="*/ 160 w 260"/>
                  <a:gd name="T27" fmla="*/ 4 h 251"/>
                  <a:gd name="T28" fmla="*/ 160 w 260"/>
                  <a:gd name="T29" fmla="*/ 107 h 251"/>
                  <a:gd name="T30" fmla="*/ 230 w 260"/>
                  <a:gd name="T31" fmla="*/ 32 h 251"/>
                  <a:gd name="T32" fmla="*/ 250 w 260"/>
                  <a:gd name="T33" fmla="*/ 45 h 251"/>
                  <a:gd name="T34" fmla="*/ 160 w 260"/>
                  <a:gd name="T35" fmla="*/ 134 h 251"/>
                  <a:gd name="T36" fmla="*/ 160 w 260"/>
                  <a:gd name="T37" fmla="*/ 204 h 251"/>
                  <a:gd name="T38" fmla="*/ 181 w 260"/>
                  <a:gd name="T39" fmla="*/ 223 h 251"/>
                  <a:gd name="T40" fmla="*/ 209 w 260"/>
                  <a:gd name="T41" fmla="*/ 223 h 251"/>
                  <a:gd name="T42" fmla="*/ 233 w 260"/>
                  <a:gd name="T43" fmla="*/ 209 h 251"/>
                  <a:gd name="T44" fmla="*/ 237 w 260"/>
                  <a:gd name="T45" fmla="*/ 161 h 251"/>
                  <a:gd name="T46" fmla="*/ 260 w 260"/>
                  <a:gd name="T47" fmla="*/ 168 h 251"/>
                  <a:gd name="T48" fmla="*/ 254 w 260"/>
                  <a:gd name="T49" fmla="*/ 215 h 251"/>
                  <a:gd name="T50" fmla="*/ 211 w 260"/>
                  <a:gd name="T51" fmla="*/ 243 h 251"/>
                  <a:gd name="T52" fmla="*/ 178 w 260"/>
                  <a:gd name="T53" fmla="*/ 243 h 251"/>
                  <a:gd name="T54" fmla="*/ 138 w 260"/>
                  <a:gd name="T55" fmla="*/ 206 h 251"/>
                  <a:gd name="T56" fmla="*/ 138 w 260"/>
                  <a:gd name="T57" fmla="*/ 148 h 251"/>
                  <a:gd name="T58" fmla="*/ 87 w 260"/>
                  <a:gd name="T59" fmla="*/ 178 h 251"/>
                  <a:gd name="T60" fmla="*/ 75 w 260"/>
                  <a:gd name="T61" fmla="*/ 15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0" h="251">
                    <a:moveTo>
                      <a:pt x="0" y="128"/>
                    </a:moveTo>
                    <a:cubicBezTo>
                      <a:pt x="30" y="90"/>
                      <a:pt x="53" y="47"/>
                      <a:pt x="68" y="0"/>
                    </a:cubicBezTo>
                    <a:cubicBezTo>
                      <a:pt x="91" y="6"/>
                      <a:pt x="91" y="6"/>
                      <a:pt x="91" y="6"/>
                    </a:cubicBezTo>
                    <a:cubicBezTo>
                      <a:pt x="84" y="26"/>
                      <a:pt x="75" y="45"/>
                      <a:pt x="65" y="65"/>
                    </a:cubicBezTo>
                    <a:cubicBezTo>
                      <a:pt x="65" y="251"/>
                      <a:pt x="65" y="251"/>
                      <a:pt x="65" y="251"/>
                    </a:cubicBezTo>
                    <a:cubicBezTo>
                      <a:pt x="43" y="251"/>
                      <a:pt x="43" y="251"/>
                      <a:pt x="43" y="251"/>
                    </a:cubicBezTo>
                    <a:cubicBezTo>
                      <a:pt x="43" y="104"/>
                      <a:pt x="43" y="104"/>
                      <a:pt x="43" y="104"/>
                    </a:cubicBezTo>
                    <a:cubicBezTo>
                      <a:pt x="32" y="122"/>
                      <a:pt x="22" y="137"/>
                      <a:pt x="12" y="150"/>
                    </a:cubicBezTo>
                    <a:cubicBezTo>
                      <a:pt x="10" y="146"/>
                      <a:pt x="7" y="140"/>
                      <a:pt x="3" y="134"/>
                    </a:cubicBezTo>
                    <a:cubicBezTo>
                      <a:pt x="2" y="131"/>
                      <a:pt x="1" y="129"/>
                      <a:pt x="0" y="128"/>
                    </a:cubicBezTo>
                    <a:close/>
                    <a:moveTo>
                      <a:pt x="75" y="159"/>
                    </a:moveTo>
                    <a:cubicBezTo>
                      <a:pt x="96" y="149"/>
                      <a:pt x="117" y="136"/>
                      <a:pt x="138" y="122"/>
                    </a:cubicBezTo>
                    <a:cubicBezTo>
                      <a:pt x="138" y="4"/>
                      <a:pt x="138" y="4"/>
                      <a:pt x="138" y="4"/>
                    </a:cubicBezTo>
                    <a:cubicBezTo>
                      <a:pt x="160" y="4"/>
                      <a:pt x="160" y="4"/>
                      <a:pt x="160" y="4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87" y="84"/>
                      <a:pt x="211" y="59"/>
                      <a:pt x="230" y="32"/>
                    </a:cubicBezTo>
                    <a:cubicBezTo>
                      <a:pt x="250" y="45"/>
                      <a:pt x="250" y="45"/>
                      <a:pt x="250" y="45"/>
                    </a:cubicBezTo>
                    <a:cubicBezTo>
                      <a:pt x="225" y="77"/>
                      <a:pt x="195" y="107"/>
                      <a:pt x="160" y="134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9" y="218"/>
                      <a:pt x="166" y="224"/>
                      <a:pt x="181" y="223"/>
                    </a:cubicBezTo>
                    <a:cubicBezTo>
                      <a:pt x="209" y="223"/>
                      <a:pt x="209" y="223"/>
                      <a:pt x="209" y="223"/>
                    </a:cubicBezTo>
                    <a:cubicBezTo>
                      <a:pt x="223" y="224"/>
                      <a:pt x="231" y="219"/>
                      <a:pt x="233" y="209"/>
                    </a:cubicBezTo>
                    <a:cubicBezTo>
                      <a:pt x="235" y="193"/>
                      <a:pt x="237" y="177"/>
                      <a:pt x="237" y="161"/>
                    </a:cubicBezTo>
                    <a:cubicBezTo>
                      <a:pt x="245" y="164"/>
                      <a:pt x="253" y="166"/>
                      <a:pt x="260" y="168"/>
                    </a:cubicBezTo>
                    <a:cubicBezTo>
                      <a:pt x="258" y="186"/>
                      <a:pt x="256" y="202"/>
                      <a:pt x="254" y="215"/>
                    </a:cubicBezTo>
                    <a:cubicBezTo>
                      <a:pt x="251" y="235"/>
                      <a:pt x="237" y="244"/>
                      <a:pt x="211" y="243"/>
                    </a:cubicBezTo>
                    <a:cubicBezTo>
                      <a:pt x="178" y="243"/>
                      <a:pt x="178" y="243"/>
                      <a:pt x="178" y="243"/>
                    </a:cubicBezTo>
                    <a:cubicBezTo>
                      <a:pt x="151" y="244"/>
                      <a:pt x="137" y="232"/>
                      <a:pt x="138" y="206"/>
                    </a:cubicBezTo>
                    <a:cubicBezTo>
                      <a:pt x="138" y="148"/>
                      <a:pt x="138" y="148"/>
                      <a:pt x="138" y="148"/>
                    </a:cubicBezTo>
                    <a:cubicBezTo>
                      <a:pt x="126" y="157"/>
                      <a:pt x="109" y="167"/>
                      <a:pt x="87" y="178"/>
                    </a:cubicBezTo>
                    <a:cubicBezTo>
                      <a:pt x="82" y="169"/>
                      <a:pt x="78" y="162"/>
                      <a:pt x="75" y="1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Freeform 18"/>
              <p:cNvSpPr>
                <a:spLocks noEditPoints="1"/>
              </p:cNvSpPr>
              <p:nvPr userDrawn="1"/>
            </p:nvSpPr>
            <p:spPr bwMode="auto">
              <a:xfrm>
                <a:off x="7183438" y="765175"/>
                <a:ext cx="69850" cy="69850"/>
              </a:xfrm>
              <a:custGeom>
                <a:avLst/>
                <a:gdLst>
                  <a:gd name="T0" fmla="*/ 46 w 256"/>
                  <a:gd name="T1" fmla="*/ 0 h 254"/>
                  <a:gd name="T2" fmla="*/ 58 w 256"/>
                  <a:gd name="T3" fmla="*/ 18 h 254"/>
                  <a:gd name="T4" fmla="*/ 102 w 256"/>
                  <a:gd name="T5" fmla="*/ 26 h 254"/>
                  <a:gd name="T6" fmla="*/ 82 w 256"/>
                  <a:gd name="T7" fmla="*/ 70 h 254"/>
                  <a:gd name="T8" fmla="*/ 116 w 256"/>
                  <a:gd name="T9" fmla="*/ 223 h 254"/>
                  <a:gd name="T10" fmla="*/ 66 w 256"/>
                  <a:gd name="T11" fmla="*/ 251 h 254"/>
                  <a:gd name="T12" fmla="*/ 64 w 256"/>
                  <a:gd name="T13" fmla="*/ 233 h 254"/>
                  <a:gd name="T14" fmla="*/ 99 w 256"/>
                  <a:gd name="T15" fmla="*/ 221 h 254"/>
                  <a:gd name="T16" fmla="*/ 75 w 256"/>
                  <a:gd name="T17" fmla="*/ 181 h 254"/>
                  <a:gd name="T18" fmla="*/ 58 w 256"/>
                  <a:gd name="T19" fmla="*/ 223 h 254"/>
                  <a:gd name="T20" fmla="*/ 35 w 256"/>
                  <a:gd name="T21" fmla="*/ 181 h 254"/>
                  <a:gd name="T22" fmla="*/ 0 w 256"/>
                  <a:gd name="T23" fmla="*/ 242 h 254"/>
                  <a:gd name="T24" fmla="*/ 18 w 256"/>
                  <a:gd name="T25" fmla="*/ 78 h 254"/>
                  <a:gd name="T26" fmla="*/ 2 w 256"/>
                  <a:gd name="T27" fmla="*/ 75 h 254"/>
                  <a:gd name="T28" fmla="*/ 44 w 256"/>
                  <a:gd name="T29" fmla="*/ 42 h 254"/>
                  <a:gd name="T30" fmla="*/ 62 w 256"/>
                  <a:gd name="T31" fmla="*/ 70 h 254"/>
                  <a:gd name="T32" fmla="*/ 44 w 256"/>
                  <a:gd name="T33" fmla="*/ 42 h 254"/>
                  <a:gd name="T34" fmla="*/ 35 w 256"/>
                  <a:gd name="T35" fmla="*/ 118 h 254"/>
                  <a:gd name="T36" fmla="*/ 58 w 256"/>
                  <a:gd name="T37" fmla="*/ 85 h 254"/>
                  <a:gd name="T38" fmla="*/ 35 w 256"/>
                  <a:gd name="T39" fmla="*/ 133 h 254"/>
                  <a:gd name="T40" fmla="*/ 58 w 256"/>
                  <a:gd name="T41" fmla="*/ 166 h 254"/>
                  <a:gd name="T42" fmla="*/ 35 w 256"/>
                  <a:gd name="T43" fmla="*/ 133 h 254"/>
                  <a:gd name="T44" fmla="*/ 75 w 256"/>
                  <a:gd name="T45" fmla="*/ 85 h 254"/>
                  <a:gd name="T46" fmla="*/ 99 w 256"/>
                  <a:gd name="T47" fmla="*/ 118 h 254"/>
                  <a:gd name="T48" fmla="*/ 75 w 256"/>
                  <a:gd name="T49" fmla="*/ 133 h 254"/>
                  <a:gd name="T50" fmla="*/ 99 w 256"/>
                  <a:gd name="T51" fmla="*/ 166 h 254"/>
                  <a:gd name="T52" fmla="*/ 75 w 256"/>
                  <a:gd name="T53" fmla="*/ 133 h 254"/>
                  <a:gd name="T54" fmla="*/ 242 w 256"/>
                  <a:gd name="T55" fmla="*/ 14 h 254"/>
                  <a:gd name="T56" fmla="*/ 207 w 256"/>
                  <a:gd name="T57" fmla="*/ 92 h 254"/>
                  <a:gd name="T58" fmla="*/ 177 w 256"/>
                  <a:gd name="T59" fmla="*/ 73 h 254"/>
                  <a:gd name="T60" fmla="*/ 205 w 256"/>
                  <a:gd name="T61" fmla="*/ 74 h 254"/>
                  <a:gd name="T62" fmla="*/ 223 w 256"/>
                  <a:gd name="T63" fmla="*/ 44 h 254"/>
                  <a:gd name="T64" fmla="*/ 174 w 256"/>
                  <a:gd name="T65" fmla="*/ 31 h 254"/>
                  <a:gd name="T66" fmla="*/ 124 w 256"/>
                  <a:gd name="T67" fmla="*/ 100 h 254"/>
                  <a:gd name="T68" fmla="*/ 154 w 256"/>
                  <a:gd name="T69" fmla="*/ 31 h 254"/>
                  <a:gd name="T70" fmla="*/ 125 w 256"/>
                  <a:gd name="T71" fmla="*/ 14 h 254"/>
                  <a:gd name="T72" fmla="*/ 204 w 256"/>
                  <a:gd name="T73" fmla="*/ 101 h 254"/>
                  <a:gd name="T74" fmla="*/ 250 w 256"/>
                  <a:gd name="T75" fmla="*/ 129 h 254"/>
                  <a:gd name="T76" fmla="*/ 204 w 256"/>
                  <a:gd name="T77" fmla="*/ 147 h 254"/>
                  <a:gd name="T78" fmla="*/ 256 w 256"/>
                  <a:gd name="T79" fmla="*/ 183 h 254"/>
                  <a:gd name="T80" fmla="*/ 204 w 256"/>
                  <a:gd name="T81" fmla="*/ 201 h 254"/>
                  <a:gd name="T82" fmla="*/ 184 w 256"/>
                  <a:gd name="T83" fmla="*/ 254 h 254"/>
                  <a:gd name="T84" fmla="*/ 123 w 256"/>
                  <a:gd name="T85" fmla="*/ 201 h 254"/>
                  <a:gd name="T86" fmla="*/ 184 w 256"/>
                  <a:gd name="T87" fmla="*/ 183 h 254"/>
                  <a:gd name="T88" fmla="*/ 153 w 256"/>
                  <a:gd name="T89" fmla="*/ 147 h 254"/>
                  <a:gd name="T90" fmla="*/ 141 w 256"/>
                  <a:gd name="T91" fmla="*/ 175 h 254"/>
                  <a:gd name="T92" fmla="*/ 147 w 256"/>
                  <a:gd name="T93" fmla="*/ 104 h 254"/>
                  <a:gd name="T94" fmla="*/ 160 w 256"/>
                  <a:gd name="T95" fmla="*/ 129 h 254"/>
                  <a:gd name="T96" fmla="*/ 184 w 256"/>
                  <a:gd name="T97" fmla="*/ 10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6" h="254">
                    <a:moveTo>
                      <a:pt x="0" y="73"/>
                    </a:moveTo>
                    <a:cubicBezTo>
                      <a:pt x="19" y="52"/>
                      <a:pt x="35" y="28"/>
                      <a:pt x="46" y="0"/>
                    </a:cubicBezTo>
                    <a:cubicBezTo>
                      <a:pt x="64" y="5"/>
                      <a:pt x="64" y="5"/>
                      <a:pt x="64" y="5"/>
                    </a:cubicBezTo>
                    <a:cubicBezTo>
                      <a:pt x="63" y="8"/>
                      <a:pt x="61" y="12"/>
                      <a:pt x="58" y="18"/>
                    </a:cubicBezTo>
                    <a:cubicBezTo>
                      <a:pt x="56" y="22"/>
                      <a:pt x="54" y="24"/>
                      <a:pt x="54" y="26"/>
                    </a:cubicBezTo>
                    <a:cubicBezTo>
                      <a:pt x="102" y="26"/>
                      <a:pt x="102" y="26"/>
                      <a:pt x="102" y="26"/>
                    </a:cubicBezTo>
                    <a:cubicBezTo>
                      <a:pt x="102" y="42"/>
                      <a:pt x="102" y="42"/>
                      <a:pt x="102" y="42"/>
                    </a:cubicBezTo>
                    <a:cubicBezTo>
                      <a:pt x="82" y="70"/>
                      <a:pt x="82" y="70"/>
                      <a:pt x="82" y="70"/>
                    </a:cubicBezTo>
                    <a:cubicBezTo>
                      <a:pt x="116" y="70"/>
                      <a:pt x="116" y="70"/>
                      <a:pt x="116" y="70"/>
                    </a:cubicBezTo>
                    <a:cubicBezTo>
                      <a:pt x="116" y="223"/>
                      <a:pt x="116" y="223"/>
                      <a:pt x="116" y="223"/>
                    </a:cubicBezTo>
                    <a:cubicBezTo>
                      <a:pt x="116" y="241"/>
                      <a:pt x="107" y="251"/>
                      <a:pt x="89" y="251"/>
                    </a:cubicBezTo>
                    <a:cubicBezTo>
                      <a:pt x="82" y="251"/>
                      <a:pt x="75" y="251"/>
                      <a:pt x="66" y="251"/>
                    </a:cubicBezTo>
                    <a:cubicBezTo>
                      <a:pt x="66" y="248"/>
                      <a:pt x="66" y="244"/>
                      <a:pt x="65" y="239"/>
                    </a:cubicBezTo>
                    <a:cubicBezTo>
                      <a:pt x="65" y="235"/>
                      <a:pt x="64" y="233"/>
                      <a:pt x="64" y="233"/>
                    </a:cubicBezTo>
                    <a:cubicBezTo>
                      <a:pt x="67" y="233"/>
                      <a:pt x="74" y="234"/>
                      <a:pt x="86" y="234"/>
                    </a:cubicBezTo>
                    <a:cubicBezTo>
                      <a:pt x="95" y="234"/>
                      <a:pt x="99" y="230"/>
                      <a:pt x="99" y="221"/>
                    </a:cubicBezTo>
                    <a:cubicBezTo>
                      <a:pt x="99" y="181"/>
                      <a:pt x="99" y="181"/>
                      <a:pt x="99" y="181"/>
                    </a:cubicBezTo>
                    <a:cubicBezTo>
                      <a:pt x="75" y="181"/>
                      <a:pt x="75" y="181"/>
                      <a:pt x="75" y="181"/>
                    </a:cubicBezTo>
                    <a:cubicBezTo>
                      <a:pt x="75" y="223"/>
                      <a:pt x="75" y="223"/>
                      <a:pt x="75" y="223"/>
                    </a:cubicBezTo>
                    <a:cubicBezTo>
                      <a:pt x="58" y="223"/>
                      <a:pt x="58" y="223"/>
                      <a:pt x="58" y="223"/>
                    </a:cubicBezTo>
                    <a:cubicBezTo>
                      <a:pt x="58" y="181"/>
                      <a:pt x="58" y="181"/>
                      <a:pt x="58" y="181"/>
                    </a:cubicBezTo>
                    <a:cubicBezTo>
                      <a:pt x="35" y="181"/>
                      <a:pt x="35" y="181"/>
                      <a:pt x="35" y="181"/>
                    </a:cubicBezTo>
                    <a:cubicBezTo>
                      <a:pt x="35" y="209"/>
                      <a:pt x="28" y="233"/>
                      <a:pt x="14" y="254"/>
                    </a:cubicBezTo>
                    <a:cubicBezTo>
                      <a:pt x="7" y="248"/>
                      <a:pt x="2" y="244"/>
                      <a:pt x="0" y="242"/>
                    </a:cubicBezTo>
                    <a:cubicBezTo>
                      <a:pt x="13" y="226"/>
                      <a:pt x="20" y="200"/>
                      <a:pt x="18" y="164"/>
                    </a:cubicBezTo>
                    <a:cubicBezTo>
                      <a:pt x="18" y="78"/>
                      <a:pt x="18" y="78"/>
                      <a:pt x="18" y="78"/>
                    </a:cubicBezTo>
                    <a:cubicBezTo>
                      <a:pt x="16" y="81"/>
                      <a:pt x="13" y="84"/>
                      <a:pt x="10" y="88"/>
                    </a:cubicBezTo>
                    <a:cubicBezTo>
                      <a:pt x="8" y="86"/>
                      <a:pt x="6" y="81"/>
                      <a:pt x="2" y="75"/>
                    </a:cubicBezTo>
                    <a:cubicBezTo>
                      <a:pt x="1" y="74"/>
                      <a:pt x="0" y="74"/>
                      <a:pt x="0" y="73"/>
                    </a:cubicBezTo>
                    <a:close/>
                    <a:moveTo>
                      <a:pt x="44" y="42"/>
                    </a:moveTo>
                    <a:cubicBezTo>
                      <a:pt x="39" y="52"/>
                      <a:pt x="32" y="61"/>
                      <a:pt x="25" y="70"/>
                    </a:cubicBezTo>
                    <a:cubicBezTo>
                      <a:pt x="62" y="70"/>
                      <a:pt x="62" y="70"/>
                      <a:pt x="62" y="70"/>
                    </a:cubicBezTo>
                    <a:cubicBezTo>
                      <a:pt x="80" y="42"/>
                      <a:pt x="80" y="42"/>
                      <a:pt x="80" y="42"/>
                    </a:cubicBezTo>
                    <a:lnTo>
                      <a:pt x="44" y="42"/>
                    </a:lnTo>
                    <a:close/>
                    <a:moveTo>
                      <a:pt x="35" y="85"/>
                    </a:moveTo>
                    <a:cubicBezTo>
                      <a:pt x="35" y="118"/>
                      <a:pt x="35" y="118"/>
                      <a:pt x="35" y="118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58" y="85"/>
                      <a:pt x="58" y="85"/>
                      <a:pt x="58" y="85"/>
                    </a:cubicBezTo>
                    <a:lnTo>
                      <a:pt x="35" y="85"/>
                    </a:lnTo>
                    <a:close/>
                    <a:moveTo>
                      <a:pt x="35" y="133"/>
                    </a:moveTo>
                    <a:cubicBezTo>
                      <a:pt x="35" y="166"/>
                      <a:pt x="35" y="166"/>
                      <a:pt x="35" y="166"/>
                    </a:cubicBezTo>
                    <a:cubicBezTo>
                      <a:pt x="58" y="166"/>
                      <a:pt x="58" y="166"/>
                      <a:pt x="58" y="166"/>
                    </a:cubicBezTo>
                    <a:cubicBezTo>
                      <a:pt x="58" y="133"/>
                      <a:pt x="58" y="133"/>
                      <a:pt x="58" y="133"/>
                    </a:cubicBezTo>
                    <a:lnTo>
                      <a:pt x="35" y="133"/>
                    </a:lnTo>
                    <a:close/>
                    <a:moveTo>
                      <a:pt x="99" y="85"/>
                    </a:moveTo>
                    <a:cubicBezTo>
                      <a:pt x="75" y="85"/>
                      <a:pt x="75" y="85"/>
                      <a:pt x="75" y="85"/>
                    </a:cubicBezTo>
                    <a:cubicBezTo>
                      <a:pt x="75" y="118"/>
                      <a:pt x="75" y="118"/>
                      <a:pt x="75" y="118"/>
                    </a:cubicBezTo>
                    <a:cubicBezTo>
                      <a:pt x="99" y="118"/>
                      <a:pt x="99" y="118"/>
                      <a:pt x="99" y="118"/>
                    </a:cubicBezTo>
                    <a:lnTo>
                      <a:pt x="99" y="85"/>
                    </a:lnTo>
                    <a:close/>
                    <a:moveTo>
                      <a:pt x="75" y="133"/>
                    </a:moveTo>
                    <a:cubicBezTo>
                      <a:pt x="75" y="166"/>
                      <a:pt x="75" y="166"/>
                      <a:pt x="75" y="166"/>
                    </a:cubicBezTo>
                    <a:cubicBezTo>
                      <a:pt x="99" y="166"/>
                      <a:pt x="99" y="166"/>
                      <a:pt x="99" y="166"/>
                    </a:cubicBezTo>
                    <a:cubicBezTo>
                      <a:pt x="99" y="133"/>
                      <a:pt x="99" y="133"/>
                      <a:pt x="99" y="133"/>
                    </a:cubicBezTo>
                    <a:lnTo>
                      <a:pt x="75" y="133"/>
                    </a:lnTo>
                    <a:close/>
                    <a:moveTo>
                      <a:pt x="125" y="14"/>
                    </a:moveTo>
                    <a:cubicBezTo>
                      <a:pt x="242" y="14"/>
                      <a:pt x="242" y="14"/>
                      <a:pt x="242" y="14"/>
                    </a:cubicBezTo>
                    <a:cubicBezTo>
                      <a:pt x="242" y="29"/>
                      <a:pt x="242" y="44"/>
                      <a:pt x="240" y="60"/>
                    </a:cubicBezTo>
                    <a:cubicBezTo>
                      <a:pt x="239" y="81"/>
                      <a:pt x="228" y="92"/>
                      <a:pt x="207" y="92"/>
                    </a:cubicBezTo>
                    <a:cubicBezTo>
                      <a:pt x="196" y="92"/>
                      <a:pt x="187" y="92"/>
                      <a:pt x="180" y="92"/>
                    </a:cubicBezTo>
                    <a:cubicBezTo>
                      <a:pt x="180" y="90"/>
                      <a:pt x="179" y="84"/>
                      <a:pt x="177" y="73"/>
                    </a:cubicBezTo>
                    <a:cubicBezTo>
                      <a:pt x="179" y="73"/>
                      <a:pt x="183" y="73"/>
                      <a:pt x="190" y="73"/>
                    </a:cubicBezTo>
                    <a:cubicBezTo>
                      <a:pt x="197" y="74"/>
                      <a:pt x="202" y="74"/>
                      <a:pt x="205" y="74"/>
                    </a:cubicBezTo>
                    <a:cubicBezTo>
                      <a:pt x="215" y="74"/>
                      <a:pt x="221" y="69"/>
                      <a:pt x="222" y="59"/>
                    </a:cubicBezTo>
                    <a:cubicBezTo>
                      <a:pt x="222" y="55"/>
                      <a:pt x="222" y="50"/>
                      <a:pt x="223" y="44"/>
                    </a:cubicBezTo>
                    <a:cubicBezTo>
                      <a:pt x="223" y="38"/>
                      <a:pt x="223" y="34"/>
                      <a:pt x="223" y="31"/>
                    </a:cubicBezTo>
                    <a:cubicBezTo>
                      <a:pt x="174" y="31"/>
                      <a:pt x="174" y="31"/>
                      <a:pt x="174" y="31"/>
                    </a:cubicBezTo>
                    <a:cubicBezTo>
                      <a:pt x="175" y="65"/>
                      <a:pt x="160" y="90"/>
                      <a:pt x="130" y="106"/>
                    </a:cubicBezTo>
                    <a:cubicBezTo>
                      <a:pt x="129" y="105"/>
                      <a:pt x="127" y="103"/>
                      <a:pt x="124" y="100"/>
                    </a:cubicBezTo>
                    <a:cubicBezTo>
                      <a:pt x="121" y="95"/>
                      <a:pt x="118" y="92"/>
                      <a:pt x="117" y="91"/>
                    </a:cubicBezTo>
                    <a:cubicBezTo>
                      <a:pt x="143" y="79"/>
                      <a:pt x="156" y="59"/>
                      <a:pt x="154" y="31"/>
                    </a:cubicBezTo>
                    <a:cubicBezTo>
                      <a:pt x="125" y="31"/>
                      <a:pt x="125" y="31"/>
                      <a:pt x="125" y="31"/>
                    </a:cubicBezTo>
                    <a:lnTo>
                      <a:pt x="125" y="14"/>
                    </a:lnTo>
                    <a:close/>
                    <a:moveTo>
                      <a:pt x="184" y="101"/>
                    </a:moveTo>
                    <a:cubicBezTo>
                      <a:pt x="204" y="101"/>
                      <a:pt x="204" y="101"/>
                      <a:pt x="204" y="101"/>
                    </a:cubicBezTo>
                    <a:cubicBezTo>
                      <a:pt x="204" y="129"/>
                      <a:pt x="204" y="129"/>
                      <a:pt x="204" y="129"/>
                    </a:cubicBezTo>
                    <a:cubicBezTo>
                      <a:pt x="250" y="129"/>
                      <a:pt x="250" y="129"/>
                      <a:pt x="250" y="129"/>
                    </a:cubicBezTo>
                    <a:cubicBezTo>
                      <a:pt x="250" y="147"/>
                      <a:pt x="250" y="147"/>
                      <a:pt x="250" y="147"/>
                    </a:cubicBezTo>
                    <a:cubicBezTo>
                      <a:pt x="204" y="147"/>
                      <a:pt x="204" y="147"/>
                      <a:pt x="204" y="147"/>
                    </a:cubicBezTo>
                    <a:cubicBezTo>
                      <a:pt x="204" y="183"/>
                      <a:pt x="204" y="183"/>
                      <a:pt x="204" y="183"/>
                    </a:cubicBezTo>
                    <a:cubicBezTo>
                      <a:pt x="256" y="183"/>
                      <a:pt x="256" y="183"/>
                      <a:pt x="256" y="183"/>
                    </a:cubicBezTo>
                    <a:cubicBezTo>
                      <a:pt x="256" y="201"/>
                      <a:pt x="256" y="201"/>
                      <a:pt x="256" y="201"/>
                    </a:cubicBezTo>
                    <a:cubicBezTo>
                      <a:pt x="204" y="201"/>
                      <a:pt x="204" y="201"/>
                      <a:pt x="204" y="201"/>
                    </a:cubicBezTo>
                    <a:cubicBezTo>
                      <a:pt x="204" y="254"/>
                      <a:pt x="204" y="254"/>
                      <a:pt x="204" y="254"/>
                    </a:cubicBezTo>
                    <a:cubicBezTo>
                      <a:pt x="184" y="254"/>
                      <a:pt x="184" y="254"/>
                      <a:pt x="184" y="254"/>
                    </a:cubicBezTo>
                    <a:cubicBezTo>
                      <a:pt x="184" y="201"/>
                      <a:pt x="184" y="201"/>
                      <a:pt x="184" y="201"/>
                    </a:cubicBezTo>
                    <a:cubicBezTo>
                      <a:pt x="123" y="201"/>
                      <a:pt x="123" y="201"/>
                      <a:pt x="123" y="201"/>
                    </a:cubicBezTo>
                    <a:cubicBezTo>
                      <a:pt x="123" y="183"/>
                      <a:pt x="123" y="183"/>
                      <a:pt x="123" y="183"/>
                    </a:cubicBezTo>
                    <a:cubicBezTo>
                      <a:pt x="184" y="183"/>
                      <a:pt x="184" y="183"/>
                      <a:pt x="184" y="183"/>
                    </a:cubicBezTo>
                    <a:cubicBezTo>
                      <a:pt x="184" y="147"/>
                      <a:pt x="184" y="147"/>
                      <a:pt x="184" y="147"/>
                    </a:cubicBezTo>
                    <a:cubicBezTo>
                      <a:pt x="153" y="147"/>
                      <a:pt x="153" y="147"/>
                      <a:pt x="153" y="147"/>
                    </a:cubicBezTo>
                    <a:cubicBezTo>
                      <a:pt x="152" y="152"/>
                      <a:pt x="149" y="159"/>
                      <a:pt x="145" y="168"/>
                    </a:cubicBezTo>
                    <a:cubicBezTo>
                      <a:pt x="143" y="171"/>
                      <a:pt x="142" y="173"/>
                      <a:pt x="141" y="175"/>
                    </a:cubicBezTo>
                    <a:cubicBezTo>
                      <a:pt x="135" y="171"/>
                      <a:pt x="129" y="169"/>
                      <a:pt x="124" y="167"/>
                    </a:cubicBezTo>
                    <a:cubicBezTo>
                      <a:pt x="134" y="150"/>
                      <a:pt x="142" y="129"/>
                      <a:pt x="147" y="104"/>
                    </a:cubicBezTo>
                    <a:cubicBezTo>
                      <a:pt x="166" y="107"/>
                      <a:pt x="166" y="107"/>
                      <a:pt x="166" y="107"/>
                    </a:cubicBezTo>
                    <a:cubicBezTo>
                      <a:pt x="164" y="115"/>
                      <a:pt x="162" y="122"/>
                      <a:pt x="160" y="129"/>
                    </a:cubicBezTo>
                    <a:cubicBezTo>
                      <a:pt x="184" y="129"/>
                      <a:pt x="184" y="129"/>
                      <a:pt x="184" y="129"/>
                    </a:cubicBezTo>
                    <a:lnTo>
                      <a:pt x="184" y="1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Freeform 19"/>
              <p:cNvSpPr>
                <a:spLocks noEditPoints="1"/>
              </p:cNvSpPr>
              <p:nvPr userDrawn="1"/>
            </p:nvSpPr>
            <p:spPr bwMode="auto">
              <a:xfrm>
                <a:off x="7265988" y="765175"/>
                <a:ext cx="71438" cy="69850"/>
              </a:xfrm>
              <a:custGeom>
                <a:avLst/>
                <a:gdLst>
                  <a:gd name="T0" fmla="*/ 37 w 257"/>
                  <a:gd name="T1" fmla="*/ 114 h 253"/>
                  <a:gd name="T2" fmla="*/ 40 w 257"/>
                  <a:gd name="T3" fmla="*/ 115 h 253"/>
                  <a:gd name="T4" fmla="*/ 58 w 257"/>
                  <a:gd name="T5" fmla="*/ 124 h 253"/>
                  <a:gd name="T6" fmla="*/ 21 w 257"/>
                  <a:gd name="T7" fmla="*/ 232 h 253"/>
                  <a:gd name="T8" fmla="*/ 0 w 257"/>
                  <a:gd name="T9" fmla="*/ 222 h 253"/>
                  <a:gd name="T10" fmla="*/ 37 w 257"/>
                  <a:gd name="T11" fmla="*/ 114 h 253"/>
                  <a:gd name="T12" fmla="*/ 21 w 257"/>
                  <a:gd name="T13" fmla="*/ 16 h 253"/>
                  <a:gd name="T14" fmla="*/ 35 w 257"/>
                  <a:gd name="T15" fmla="*/ 31 h 253"/>
                  <a:gd name="T16" fmla="*/ 66 w 257"/>
                  <a:gd name="T17" fmla="*/ 64 h 253"/>
                  <a:gd name="T18" fmla="*/ 49 w 257"/>
                  <a:gd name="T19" fmla="*/ 78 h 253"/>
                  <a:gd name="T20" fmla="*/ 46 w 257"/>
                  <a:gd name="T21" fmla="*/ 74 h 253"/>
                  <a:gd name="T22" fmla="*/ 6 w 257"/>
                  <a:gd name="T23" fmla="*/ 29 h 253"/>
                  <a:gd name="T24" fmla="*/ 21 w 257"/>
                  <a:gd name="T25" fmla="*/ 16 h 253"/>
                  <a:gd name="T26" fmla="*/ 139 w 257"/>
                  <a:gd name="T27" fmla="*/ 0 h 253"/>
                  <a:gd name="T28" fmla="*/ 160 w 257"/>
                  <a:gd name="T29" fmla="*/ 0 h 253"/>
                  <a:gd name="T30" fmla="*/ 160 w 257"/>
                  <a:gd name="T31" fmla="*/ 47 h 253"/>
                  <a:gd name="T32" fmla="*/ 226 w 257"/>
                  <a:gd name="T33" fmla="*/ 47 h 253"/>
                  <a:gd name="T34" fmla="*/ 226 w 257"/>
                  <a:gd name="T35" fmla="*/ 129 h 253"/>
                  <a:gd name="T36" fmla="*/ 257 w 257"/>
                  <a:gd name="T37" fmla="*/ 129 h 253"/>
                  <a:gd name="T38" fmla="*/ 257 w 257"/>
                  <a:gd name="T39" fmla="*/ 148 h 253"/>
                  <a:gd name="T40" fmla="*/ 163 w 257"/>
                  <a:gd name="T41" fmla="*/ 148 h 253"/>
                  <a:gd name="T42" fmla="*/ 253 w 257"/>
                  <a:gd name="T43" fmla="*/ 228 h 253"/>
                  <a:gd name="T44" fmla="*/ 251 w 257"/>
                  <a:gd name="T45" fmla="*/ 232 h 253"/>
                  <a:gd name="T46" fmla="*/ 238 w 257"/>
                  <a:gd name="T47" fmla="*/ 249 h 253"/>
                  <a:gd name="T48" fmla="*/ 149 w 257"/>
                  <a:gd name="T49" fmla="*/ 161 h 253"/>
                  <a:gd name="T50" fmla="*/ 61 w 257"/>
                  <a:gd name="T51" fmla="*/ 253 h 253"/>
                  <a:gd name="T52" fmla="*/ 46 w 257"/>
                  <a:gd name="T53" fmla="*/ 234 h 253"/>
                  <a:gd name="T54" fmla="*/ 133 w 257"/>
                  <a:gd name="T55" fmla="*/ 148 h 253"/>
                  <a:gd name="T56" fmla="*/ 66 w 257"/>
                  <a:gd name="T57" fmla="*/ 148 h 253"/>
                  <a:gd name="T58" fmla="*/ 66 w 257"/>
                  <a:gd name="T59" fmla="*/ 129 h 253"/>
                  <a:gd name="T60" fmla="*/ 136 w 257"/>
                  <a:gd name="T61" fmla="*/ 129 h 253"/>
                  <a:gd name="T62" fmla="*/ 139 w 257"/>
                  <a:gd name="T63" fmla="*/ 65 h 253"/>
                  <a:gd name="T64" fmla="*/ 80 w 257"/>
                  <a:gd name="T65" fmla="*/ 65 h 253"/>
                  <a:gd name="T66" fmla="*/ 80 w 257"/>
                  <a:gd name="T67" fmla="*/ 47 h 253"/>
                  <a:gd name="T68" fmla="*/ 139 w 257"/>
                  <a:gd name="T69" fmla="*/ 47 h 253"/>
                  <a:gd name="T70" fmla="*/ 139 w 257"/>
                  <a:gd name="T71" fmla="*/ 0 h 253"/>
                  <a:gd name="T72" fmla="*/ 206 w 257"/>
                  <a:gd name="T73" fmla="*/ 65 h 253"/>
                  <a:gd name="T74" fmla="*/ 160 w 257"/>
                  <a:gd name="T75" fmla="*/ 65 h 253"/>
                  <a:gd name="T76" fmla="*/ 159 w 257"/>
                  <a:gd name="T77" fmla="*/ 98 h 253"/>
                  <a:gd name="T78" fmla="*/ 157 w 257"/>
                  <a:gd name="T79" fmla="*/ 129 h 253"/>
                  <a:gd name="T80" fmla="*/ 206 w 257"/>
                  <a:gd name="T81" fmla="*/ 129 h 253"/>
                  <a:gd name="T82" fmla="*/ 206 w 257"/>
                  <a:gd name="T83" fmla="*/ 65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57" h="253">
                    <a:moveTo>
                      <a:pt x="37" y="114"/>
                    </a:moveTo>
                    <a:cubicBezTo>
                      <a:pt x="38" y="114"/>
                      <a:pt x="39" y="114"/>
                      <a:pt x="40" y="115"/>
                    </a:cubicBezTo>
                    <a:cubicBezTo>
                      <a:pt x="47" y="119"/>
                      <a:pt x="53" y="122"/>
                      <a:pt x="58" y="124"/>
                    </a:cubicBezTo>
                    <a:cubicBezTo>
                      <a:pt x="41" y="172"/>
                      <a:pt x="29" y="208"/>
                      <a:pt x="21" y="232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14" y="190"/>
                      <a:pt x="27" y="154"/>
                      <a:pt x="37" y="114"/>
                    </a:cubicBezTo>
                    <a:close/>
                    <a:moveTo>
                      <a:pt x="21" y="16"/>
                    </a:moveTo>
                    <a:cubicBezTo>
                      <a:pt x="25" y="20"/>
                      <a:pt x="29" y="25"/>
                      <a:pt x="35" y="31"/>
                    </a:cubicBezTo>
                    <a:cubicBezTo>
                      <a:pt x="49" y="45"/>
                      <a:pt x="59" y="56"/>
                      <a:pt x="66" y="64"/>
                    </a:cubicBezTo>
                    <a:cubicBezTo>
                      <a:pt x="49" y="78"/>
                      <a:pt x="49" y="78"/>
                      <a:pt x="49" y="78"/>
                    </a:cubicBezTo>
                    <a:cubicBezTo>
                      <a:pt x="48" y="78"/>
                      <a:pt x="47" y="76"/>
                      <a:pt x="46" y="74"/>
                    </a:cubicBezTo>
                    <a:cubicBezTo>
                      <a:pt x="29" y="54"/>
                      <a:pt x="16" y="39"/>
                      <a:pt x="6" y="29"/>
                    </a:cubicBezTo>
                    <a:lnTo>
                      <a:pt x="21" y="16"/>
                    </a:lnTo>
                    <a:close/>
                    <a:moveTo>
                      <a:pt x="139" y="0"/>
                    </a:moveTo>
                    <a:cubicBezTo>
                      <a:pt x="160" y="0"/>
                      <a:pt x="160" y="0"/>
                      <a:pt x="160" y="0"/>
                    </a:cubicBezTo>
                    <a:cubicBezTo>
                      <a:pt x="160" y="14"/>
                      <a:pt x="160" y="29"/>
                      <a:pt x="160" y="47"/>
                    </a:cubicBezTo>
                    <a:cubicBezTo>
                      <a:pt x="226" y="47"/>
                      <a:pt x="226" y="47"/>
                      <a:pt x="226" y="47"/>
                    </a:cubicBezTo>
                    <a:cubicBezTo>
                      <a:pt x="226" y="129"/>
                      <a:pt x="226" y="129"/>
                      <a:pt x="226" y="129"/>
                    </a:cubicBezTo>
                    <a:cubicBezTo>
                      <a:pt x="257" y="129"/>
                      <a:pt x="257" y="129"/>
                      <a:pt x="257" y="129"/>
                    </a:cubicBezTo>
                    <a:cubicBezTo>
                      <a:pt x="257" y="148"/>
                      <a:pt x="257" y="148"/>
                      <a:pt x="257" y="148"/>
                    </a:cubicBezTo>
                    <a:cubicBezTo>
                      <a:pt x="163" y="148"/>
                      <a:pt x="163" y="148"/>
                      <a:pt x="163" y="148"/>
                    </a:cubicBezTo>
                    <a:cubicBezTo>
                      <a:pt x="178" y="186"/>
                      <a:pt x="208" y="213"/>
                      <a:pt x="253" y="228"/>
                    </a:cubicBezTo>
                    <a:cubicBezTo>
                      <a:pt x="252" y="229"/>
                      <a:pt x="251" y="230"/>
                      <a:pt x="251" y="232"/>
                    </a:cubicBezTo>
                    <a:cubicBezTo>
                      <a:pt x="244" y="239"/>
                      <a:pt x="240" y="245"/>
                      <a:pt x="238" y="249"/>
                    </a:cubicBezTo>
                    <a:cubicBezTo>
                      <a:pt x="190" y="224"/>
                      <a:pt x="160" y="195"/>
                      <a:pt x="149" y="161"/>
                    </a:cubicBezTo>
                    <a:cubicBezTo>
                      <a:pt x="140" y="197"/>
                      <a:pt x="111" y="228"/>
                      <a:pt x="61" y="253"/>
                    </a:cubicBezTo>
                    <a:cubicBezTo>
                      <a:pt x="54" y="243"/>
                      <a:pt x="49" y="237"/>
                      <a:pt x="46" y="234"/>
                    </a:cubicBezTo>
                    <a:cubicBezTo>
                      <a:pt x="97" y="211"/>
                      <a:pt x="126" y="182"/>
                      <a:pt x="133" y="148"/>
                    </a:cubicBezTo>
                    <a:cubicBezTo>
                      <a:pt x="66" y="148"/>
                      <a:pt x="66" y="148"/>
                      <a:pt x="66" y="148"/>
                    </a:cubicBezTo>
                    <a:cubicBezTo>
                      <a:pt x="66" y="129"/>
                      <a:pt x="66" y="129"/>
                      <a:pt x="66" y="129"/>
                    </a:cubicBezTo>
                    <a:cubicBezTo>
                      <a:pt x="136" y="129"/>
                      <a:pt x="136" y="129"/>
                      <a:pt x="136" y="129"/>
                    </a:cubicBezTo>
                    <a:cubicBezTo>
                      <a:pt x="138" y="120"/>
                      <a:pt x="139" y="70"/>
                      <a:pt x="139" y="65"/>
                    </a:cubicBezTo>
                    <a:cubicBezTo>
                      <a:pt x="80" y="65"/>
                      <a:pt x="80" y="65"/>
                      <a:pt x="80" y="65"/>
                    </a:cubicBezTo>
                    <a:cubicBezTo>
                      <a:pt x="80" y="47"/>
                      <a:pt x="80" y="47"/>
                      <a:pt x="80" y="47"/>
                    </a:cubicBezTo>
                    <a:cubicBezTo>
                      <a:pt x="139" y="47"/>
                      <a:pt x="139" y="47"/>
                      <a:pt x="139" y="47"/>
                    </a:cubicBezTo>
                    <a:cubicBezTo>
                      <a:pt x="139" y="30"/>
                      <a:pt x="139" y="14"/>
                      <a:pt x="139" y="0"/>
                    </a:cubicBezTo>
                    <a:close/>
                    <a:moveTo>
                      <a:pt x="206" y="65"/>
                    </a:moveTo>
                    <a:cubicBezTo>
                      <a:pt x="160" y="65"/>
                      <a:pt x="160" y="65"/>
                      <a:pt x="160" y="65"/>
                    </a:cubicBezTo>
                    <a:cubicBezTo>
                      <a:pt x="160" y="70"/>
                      <a:pt x="159" y="95"/>
                      <a:pt x="159" y="98"/>
                    </a:cubicBezTo>
                    <a:cubicBezTo>
                      <a:pt x="159" y="110"/>
                      <a:pt x="158" y="120"/>
                      <a:pt x="157" y="129"/>
                    </a:cubicBezTo>
                    <a:cubicBezTo>
                      <a:pt x="206" y="129"/>
                      <a:pt x="206" y="129"/>
                      <a:pt x="206" y="129"/>
                    </a:cubicBezTo>
                    <a:lnTo>
                      <a:pt x="206" y="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Freeform 20"/>
              <p:cNvSpPr/>
              <p:nvPr userDrawn="1"/>
            </p:nvSpPr>
            <p:spPr bwMode="auto">
              <a:xfrm>
                <a:off x="7348538" y="765175"/>
                <a:ext cx="71438" cy="69850"/>
              </a:xfrm>
              <a:custGeom>
                <a:avLst/>
                <a:gdLst>
                  <a:gd name="T0" fmla="*/ 5 w 255"/>
                  <a:gd name="T1" fmla="*/ 46 h 256"/>
                  <a:gd name="T2" fmla="*/ 126 w 255"/>
                  <a:gd name="T3" fmla="*/ 46 h 256"/>
                  <a:gd name="T4" fmla="*/ 111 w 255"/>
                  <a:gd name="T5" fmla="*/ 7 h 256"/>
                  <a:gd name="T6" fmla="*/ 132 w 255"/>
                  <a:gd name="T7" fmla="*/ 0 h 256"/>
                  <a:gd name="T8" fmla="*/ 149 w 255"/>
                  <a:gd name="T9" fmla="*/ 38 h 256"/>
                  <a:gd name="T10" fmla="*/ 129 w 255"/>
                  <a:gd name="T11" fmla="*/ 46 h 256"/>
                  <a:gd name="T12" fmla="*/ 255 w 255"/>
                  <a:gd name="T13" fmla="*/ 46 h 256"/>
                  <a:gd name="T14" fmla="*/ 255 w 255"/>
                  <a:gd name="T15" fmla="*/ 65 h 256"/>
                  <a:gd name="T16" fmla="*/ 97 w 255"/>
                  <a:gd name="T17" fmla="*/ 65 h 256"/>
                  <a:gd name="T18" fmla="*/ 96 w 255"/>
                  <a:gd name="T19" fmla="*/ 86 h 256"/>
                  <a:gd name="T20" fmla="*/ 95 w 255"/>
                  <a:gd name="T21" fmla="*/ 106 h 256"/>
                  <a:gd name="T22" fmla="*/ 221 w 255"/>
                  <a:gd name="T23" fmla="*/ 106 h 256"/>
                  <a:gd name="T24" fmla="*/ 218 w 255"/>
                  <a:gd name="T25" fmla="*/ 149 h 256"/>
                  <a:gd name="T26" fmla="*/ 215 w 255"/>
                  <a:gd name="T27" fmla="*/ 195 h 256"/>
                  <a:gd name="T28" fmla="*/ 162 w 255"/>
                  <a:gd name="T29" fmla="*/ 246 h 256"/>
                  <a:gd name="T30" fmla="*/ 116 w 255"/>
                  <a:gd name="T31" fmla="*/ 247 h 256"/>
                  <a:gd name="T32" fmla="*/ 112 w 255"/>
                  <a:gd name="T33" fmla="*/ 224 h 256"/>
                  <a:gd name="T34" fmla="*/ 161 w 255"/>
                  <a:gd name="T35" fmla="*/ 226 h 256"/>
                  <a:gd name="T36" fmla="*/ 194 w 255"/>
                  <a:gd name="T37" fmla="*/ 192 h 256"/>
                  <a:gd name="T38" fmla="*/ 196 w 255"/>
                  <a:gd name="T39" fmla="*/ 147 h 256"/>
                  <a:gd name="T40" fmla="*/ 197 w 255"/>
                  <a:gd name="T41" fmla="*/ 125 h 256"/>
                  <a:gd name="T42" fmla="*/ 94 w 255"/>
                  <a:gd name="T43" fmla="*/ 125 h 256"/>
                  <a:gd name="T44" fmla="*/ 16 w 255"/>
                  <a:gd name="T45" fmla="*/ 256 h 256"/>
                  <a:gd name="T46" fmla="*/ 0 w 255"/>
                  <a:gd name="T47" fmla="*/ 238 h 256"/>
                  <a:gd name="T48" fmla="*/ 73 w 255"/>
                  <a:gd name="T49" fmla="*/ 119 h 256"/>
                  <a:gd name="T50" fmla="*/ 75 w 255"/>
                  <a:gd name="T51" fmla="*/ 82 h 256"/>
                  <a:gd name="T52" fmla="*/ 76 w 255"/>
                  <a:gd name="T53" fmla="*/ 65 h 256"/>
                  <a:gd name="T54" fmla="*/ 5 w 255"/>
                  <a:gd name="T55" fmla="*/ 65 h 256"/>
                  <a:gd name="T56" fmla="*/ 5 w 255"/>
                  <a:gd name="T57" fmla="*/ 46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5" h="256">
                    <a:moveTo>
                      <a:pt x="5" y="46"/>
                    </a:moveTo>
                    <a:cubicBezTo>
                      <a:pt x="126" y="46"/>
                      <a:pt x="126" y="46"/>
                      <a:pt x="126" y="46"/>
                    </a:cubicBezTo>
                    <a:cubicBezTo>
                      <a:pt x="123" y="35"/>
                      <a:pt x="118" y="22"/>
                      <a:pt x="111" y="7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39" y="16"/>
                      <a:pt x="144" y="28"/>
                      <a:pt x="149" y="38"/>
                    </a:cubicBezTo>
                    <a:cubicBezTo>
                      <a:pt x="129" y="46"/>
                      <a:pt x="129" y="46"/>
                      <a:pt x="129" y="46"/>
                    </a:cubicBezTo>
                    <a:cubicBezTo>
                      <a:pt x="255" y="46"/>
                      <a:pt x="255" y="46"/>
                      <a:pt x="255" y="46"/>
                    </a:cubicBezTo>
                    <a:cubicBezTo>
                      <a:pt x="255" y="65"/>
                      <a:pt x="255" y="65"/>
                      <a:pt x="255" y="65"/>
                    </a:cubicBezTo>
                    <a:cubicBezTo>
                      <a:pt x="97" y="65"/>
                      <a:pt x="97" y="65"/>
                      <a:pt x="97" y="65"/>
                    </a:cubicBezTo>
                    <a:cubicBezTo>
                      <a:pt x="97" y="70"/>
                      <a:pt x="97" y="76"/>
                      <a:pt x="96" y="86"/>
                    </a:cubicBezTo>
                    <a:cubicBezTo>
                      <a:pt x="96" y="94"/>
                      <a:pt x="96" y="101"/>
                      <a:pt x="95" y="106"/>
                    </a:cubicBezTo>
                    <a:cubicBezTo>
                      <a:pt x="221" y="106"/>
                      <a:pt x="221" y="106"/>
                      <a:pt x="221" y="106"/>
                    </a:cubicBezTo>
                    <a:cubicBezTo>
                      <a:pt x="220" y="116"/>
                      <a:pt x="219" y="130"/>
                      <a:pt x="218" y="149"/>
                    </a:cubicBezTo>
                    <a:cubicBezTo>
                      <a:pt x="217" y="169"/>
                      <a:pt x="216" y="184"/>
                      <a:pt x="215" y="195"/>
                    </a:cubicBezTo>
                    <a:cubicBezTo>
                      <a:pt x="214" y="231"/>
                      <a:pt x="197" y="249"/>
                      <a:pt x="162" y="246"/>
                    </a:cubicBezTo>
                    <a:cubicBezTo>
                      <a:pt x="149" y="247"/>
                      <a:pt x="133" y="247"/>
                      <a:pt x="116" y="247"/>
                    </a:cubicBezTo>
                    <a:cubicBezTo>
                      <a:pt x="116" y="240"/>
                      <a:pt x="114" y="232"/>
                      <a:pt x="112" y="224"/>
                    </a:cubicBezTo>
                    <a:cubicBezTo>
                      <a:pt x="129" y="225"/>
                      <a:pt x="146" y="226"/>
                      <a:pt x="161" y="226"/>
                    </a:cubicBezTo>
                    <a:cubicBezTo>
                      <a:pt x="181" y="228"/>
                      <a:pt x="192" y="217"/>
                      <a:pt x="194" y="192"/>
                    </a:cubicBezTo>
                    <a:cubicBezTo>
                      <a:pt x="194" y="182"/>
                      <a:pt x="195" y="167"/>
                      <a:pt x="196" y="147"/>
                    </a:cubicBezTo>
                    <a:cubicBezTo>
                      <a:pt x="197" y="137"/>
                      <a:pt x="197" y="130"/>
                      <a:pt x="197" y="125"/>
                    </a:cubicBezTo>
                    <a:cubicBezTo>
                      <a:pt x="94" y="125"/>
                      <a:pt x="94" y="125"/>
                      <a:pt x="94" y="125"/>
                    </a:cubicBezTo>
                    <a:cubicBezTo>
                      <a:pt x="91" y="180"/>
                      <a:pt x="65" y="223"/>
                      <a:pt x="16" y="256"/>
                    </a:cubicBezTo>
                    <a:cubicBezTo>
                      <a:pt x="11" y="251"/>
                      <a:pt x="6" y="245"/>
                      <a:pt x="0" y="238"/>
                    </a:cubicBezTo>
                    <a:cubicBezTo>
                      <a:pt x="47" y="209"/>
                      <a:pt x="71" y="170"/>
                      <a:pt x="73" y="119"/>
                    </a:cubicBezTo>
                    <a:cubicBezTo>
                      <a:pt x="73" y="110"/>
                      <a:pt x="74" y="98"/>
                      <a:pt x="75" y="82"/>
                    </a:cubicBezTo>
                    <a:cubicBezTo>
                      <a:pt x="75" y="75"/>
                      <a:pt x="76" y="70"/>
                      <a:pt x="76" y="65"/>
                    </a:cubicBezTo>
                    <a:cubicBezTo>
                      <a:pt x="5" y="65"/>
                      <a:pt x="5" y="65"/>
                      <a:pt x="5" y="65"/>
                    </a:cubicBezTo>
                    <a:lnTo>
                      <a:pt x="5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Freeform 21"/>
              <p:cNvSpPr>
                <a:spLocks noEditPoints="1"/>
              </p:cNvSpPr>
              <p:nvPr userDrawn="1"/>
            </p:nvSpPr>
            <p:spPr bwMode="auto">
              <a:xfrm>
                <a:off x="7432675" y="765175"/>
                <a:ext cx="69850" cy="69850"/>
              </a:xfrm>
              <a:custGeom>
                <a:avLst/>
                <a:gdLst>
                  <a:gd name="T0" fmla="*/ 0 w 256"/>
                  <a:gd name="T1" fmla="*/ 232 h 257"/>
                  <a:gd name="T2" fmla="*/ 107 w 256"/>
                  <a:gd name="T3" fmla="*/ 193 h 257"/>
                  <a:gd name="T4" fmla="*/ 5 w 256"/>
                  <a:gd name="T5" fmla="*/ 193 h 257"/>
                  <a:gd name="T6" fmla="*/ 5 w 256"/>
                  <a:gd name="T7" fmla="*/ 176 h 257"/>
                  <a:gd name="T8" fmla="*/ 119 w 256"/>
                  <a:gd name="T9" fmla="*/ 176 h 257"/>
                  <a:gd name="T10" fmla="*/ 119 w 256"/>
                  <a:gd name="T11" fmla="*/ 154 h 257"/>
                  <a:gd name="T12" fmla="*/ 138 w 256"/>
                  <a:gd name="T13" fmla="*/ 154 h 257"/>
                  <a:gd name="T14" fmla="*/ 138 w 256"/>
                  <a:gd name="T15" fmla="*/ 176 h 257"/>
                  <a:gd name="T16" fmla="*/ 253 w 256"/>
                  <a:gd name="T17" fmla="*/ 176 h 257"/>
                  <a:gd name="T18" fmla="*/ 253 w 256"/>
                  <a:gd name="T19" fmla="*/ 193 h 257"/>
                  <a:gd name="T20" fmla="*/ 152 w 256"/>
                  <a:gd name="T21" fmla="*/ 193 h 257"/>
                  <a:gd name="T22" fmla="*/ 256 w 256"/>
                  <a:gd name="T23" fmla="*/ 231 h 257"/>
                  <a:gd name="T24" fmla="*/ 251 w 256"/>
                  <a:gd name="T25" fmla="*/ 241 h 257"/>
                  <a:gd name="T26" fmla="*/ 245 w 256"/>
                  <a:gd name="T27" fmla="*/ 251 h 257"/>
                  <a:gd name="T28" fmla="*/ 138 w 256"/>
                  <a:gd name="T29" fmla="*/ 201 h 257"/>
                  <a:gd name="T30" fmla="*/ 138 w 256"/>
                  <a:gd name="T31" fmla="*/ 257 h 257"/>
                  <a:gd name="T32" fmla="*/ 119 w 256"/>
                  <a:gd name="T33" fmla="*/ 257 h 257"/>
                  <a:gd name="T34" fmla="*/ 119 w 256"/>
                  <a:gd name="T35" fmla="*/ 202 h 257"/>
                  <a:gd name="T36" fmla="*/ 11 w 256"/>
                  <a:gd name="T37" fmla="*/ 251 h 257"/>
                  <a:gd name="T38" fmla="*/ 0 w 256"/>
                  <a:gd name="T39" fmla="*/ 232 h 257"/>
                  <a:gd name="T40" fmla="*/ 47 w 256"/>
                  <a:gd name="T41" fmla="*/ 115 h 257"/>
                  <a:gd name="T42" fmla="*/ 67 w 256"/>
                  <a:gd name="T43" fmla="*/ 93 h 257"/>
                  <a:gd name="T44" fmla="*/ 6 w 256"/>
                  <a:gd name="T45" fmla="*/ 93 h 257"/>
                  <a:gd name="T46" fmla="*/ 6 w 256"/>
                  <a:gd name="T47" fmla="*/ 76 h 257"/>
                  <a:gd name="T48" fmla="*/ 82 w 256"/>
                  <a:gd name="T49" fmla="*/ 76 h 257"/>
                  <a:gd name="T50" fmla="*/ 99 w 256"/>
                  <a:gd name="T51" fmla="*/ 51 h 257"/>
                  <a:gd name="T52" fmla="*/ 121 w 256"/>
                  <a:gd name="T53" fmla="*/ 58 h 257"/>
                  <a:gd name="T54" fmla="*/ 105 w 256"/>
                  <a:gd name="T55" fmla="*/ 76 h 257"/>
                  <a:gd name="T56" fmla="*/ 251 w 256"/>
                  <a:gd name="T57" fmla="*/ 76 h 257"/>
                  <a:gd name="T58" fmla="*/ 251 w 256"/>
                  <a:gd name="T59" fmla="*/ 93 h 257"/>
                  <a:gd name="T60" fmla="*/ 195 w 256"/>
                  <a:gd name="T61" fmla="*/ 93 h 257"/>
                  <a:gd name="T62" fmla="*/ 162 w 256"/>
                  <a:gd name="T63" fmla="*/ 128 h 257"/>
                  <a:gd name="T64" fmla="*/ 192 w 256"/>
                  <a:gd name="T65" fmla="*/ 137 h 257"/>
                  <a:gd name="T66" fmla="*/ 231 w 256"/>
                  <a:gd name="T67" fmla="*/ 148 h 257"/>
                  <a:gd name="T68" fmla="*/ 223 w 256"/>
                  <a:gd name="T69" fmla="*/ 165 h 257"/>
                  <a:gd name="T70" fmla="*/ 158 w 256"/>
                  <a:gd name="T71" fmla="*/ 145 h 257"/>
                  <a:gd name="T72" fmla="*/ 139 w 256"/>
                  <a:gd name="T73" fmla="*/ 140 h 257"/>
                  <a:gd name="T74" fmla="*/ 20 w 256"/>
                  <a:gd name="T75" fmla="*/ 166 h 257"/>
                  <a:gd name="T76" fmla="*/ 13 w 256"/>
                  <a:gd name="T77" fmla="*/ 148 h 257"/>
                  <a:gd name="T78" fmla="*/ 109 w 256"/>
                  <a:gd name="T79" fmla="*/ 132 h 257"/>
                  <a:gd name="T80" fmla="*/ 47 w 256"/>
                  <a:gd name="T81" fmla="*/ 115 h 257"/>
                  <a:gd name="T82" fmla="*/ 113 w 256"/>
                  <a:gd name="T83" fmla="*/ 5 h 257"/>
                  <a:gd name="T84" fmla="*/ 133 w 256"/>
                  <a:gd name="T85" fmla="*/ 0 h 257"/>
                  <a:gd name="T86" fmla="*/ 142 w 256"/>
                  <a:gd name="T87" fmla="*/ 28 h 257"/>
                  <a:gd name="T88" fmla="*/ 243 w 256"/>
                  <a:gd name="T89" fmla="*/ 28 h 257"/>
                  <a:gd name="T90" fmla="*/ 243 w 256"/>
                  <a:gd name="T91" fmla="*/ 67 h 257"/>
                  <a:gd name="T92" fmla="*/ 224 w 256"/>
                  <a:gd name="T93" fmla="*/ 67 h 257"/>
                  <a:gd name="T94" fmla="*/ 224 w 256"/>
                  <a:gd name="T95" fmla="*/ 45 h 257"/>
                  <a:gd name="T96" fmla="*/ 33 w 256"/>
                  <a:gd name="T97" fmla="*/ 45 h 257"/>
                  <a:gd name="T98" fmla="*/ 33 w 256"/>
                  <a:gd name="T99" fmla="*/ 67 h 257"/>
                  <a:gd name="T100" fmla="*/ 13 w 256"/>
                  <a:gd name="T101" fmla="*/ 67 h 257"/>
                  <a:gd name="T102" fmla="*/ 13 w 256"/>
                  <a:gd name="T103" fmla="*/ 28 h 257"/>
                  <a:gd name="T104" fmla="*/ 122 w 256"/>
                  <a:gd name="T105" fmla="*/ 28 h 257"/>
                  <a:gd name="T106" fmla="*/ 113 w 256"/>
                  <a:gd name="T107" fmla="*/ 5 h 257"/>
                  <a:gd name="T108" fmla="*/ 77 w 256"/>
                  <a:gd name="T109" fmla="*/ 107 h 257"/>
                  <a:gd name="T110" fmla="*/ 115 w 256"/>
                  <a:gd name="T111" fmla="*/ 117 h 257"/>
                  <a:gd name="T112" fmla="*/ 137 w 256"/>
                  <a:gd name="T113" fmla="*/ 122 h 257"/>
                  <a:gd name="T114" fmla="*/ 173 w 256"/>
                  <a:gd name="T115" fmla="*/ 93 h 257"/>
                  <a:gd name="T116" fmla="*/ 90 w 256"/>
                  <a:gd name="T117" fmla="*/ 93 h 257"/>
                  <a:gd name="T118" fmla="*/ 77 w 256"/>
                  <a:gd name="T119" fmla="*/ 107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56" h="257">
                    <a:moveTo>
                      <a:pt x="0" y="232"/>
                    </a:moveTo>
                    <a:cubicBezTo>
                      <a:pt x="43" y="225"/>
                      <a:pt x="78" y="212"/>
                      <a:pt x="107" y="193"/>
                    </a:cubicBezTo>
                    <a:cubicBezTo>
                      <a:pt x="5" y="193"/>
                      <a:pt x="5" y="193"/>
                      <a:pt x="5" y="193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119" y="176"/>
                      <a:pt x="119" y="176"/>
                      <a:pt x="119" y="176"/>
                    </a:cubicBezTo>
                    <a:cubicBezTo>
                      <a:pt x="119" y="154"/>
                      <a:pt x="119" y="154"/>
                      <a:pt x="119" y="154"/>
                    </a:cubicBezTo>
                    <a:cubicBezTo>
                      <a:pt x="138" y="154"/>
                      <a:pt x="138" y="154"/>
                      <a:pt x="138" y="154"/>
                    </a:cubicBezTo>
                    <a:cubicBezTo>
                      <a:pt x="138" y="176"/>
                      <a:pt x="138" y="176"/>
                      <a:pt x="138" y="176"/>
                    </a:cubicBezTo>
                    <a:cubicBezTo>
                      <a:pt x="253" y="176"/>
                      <a:pt x="253" y="176"/>
                      <a:pt x="253" y="176"/>
                    </a:cubicBezTo>
                    <a:cubicBezTo>
                      <a:pt x="253" y="193"/>
                      <a:pt x="253" y="193"/>
                      <a:pt x="253" y="193"/>
                    </a:cubicBezTo>
                    <a:cubicBezTo>
                      <a:pt x="152" y="193"/>
                      <a:pt x="152" y="193"/>
                      <a:pt x="152" y="193"/>
                    </a:cubicBezTo>
                    <a:cubicBezTo>
                      <a:pt x="180" y="213"/>
                      <a:pt x="214" y="226"/>
                      <a:pt x="256" y="231"/>
                    </a:cubicBezTo>
                    <a:cubicBezTo>
                      <a:pt x="255" y="233"/>
                      <a:pt x="253" y="237"/>
                      <a:pt x="251" y="241"/>
                    </a:cubicBezTo>
                    <a:cubicBezTo>
                      <a:pt x="248" y="245"/>
                      <a:pt x="247" y="248"/>
                      <a:pt x="245" y="251"/>
                    </a:cubicBezTo>
                    <a:cubicBezTo>
                      <a:pt x="197" y="238"/>
                      <a:pt x="161" y="221"/>
                      <a:pt x="138" y="201"/>
                    </a:cubicBezTo>
                    <a:cubicBezTo>
                      <a:pt x="138" y="257"/>
                      <a:pt x="138" y="257"/>
                      <a:pt x="138" y="257"/>
                    </a:cubicBezTo>
                    <a:cubicBezTo>
                      <a:pt x="119" y="257"/>
                      <a:pt x="119" y="257"/>
                      <a:pt x="119" y="257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92" y="222"/>
                      <a:pt x="56" y="238"/>
                      <a:pt x="11" y="251"/>
                    </a:cubicBezTo>
                    <a:cubicBezTo>
                      <a:pt x="8" y="244"/>
                      <a:pt x="4" y="238"/>
                      <a:pt x="0" y="232"/>
                    </a:cubicBezTo>
                    <a:close/>
                    <a:moveTo>
                      <a:pt x="47" y="115"/>
                    </a:moveTo>
                    <a:cubicBezTo>
                      <a:pt x="54" y="108"/>
                      <a:pt x="61" y="100"/>
                      <a:pt x="67" y="93"/>
                    </a:cubicBezTo>
                    <a:cubicBezTo>
                      <a:pt x="6" y="93"/>
                      <a:pt x="6" y="93"/>
                      <a:pt x="6" y="93"/>
                    </a:cubicBezTo>
                    <a:cubicBezTo>
                      <a:pt x="6" y="76"/>
                      <a:pt x="6" y="76"/>
                      <a:pt x="6" y="76"/>
                    </a:cubicBezTo>
                    <a:cubicBezTo>
                      <a:pt x="82" y="76"/>
                      <a:pt x="82" y="76"/>
                      <a:pt x="82" y="76"/>
                    </a:cubicBezTo>
                    <a:cubicBezTo>
                      <a:pt x="89" y="67"/>
                      <a:pt x="95" y="59"/>
                      <a:pt x="99" y="51"/>
                    </a:cubicBezTo>
                    <a:cubicBezTo>
                      <a:pt x="121" y="58"/>
                      <a:pt x="121" y="58"/>
                      <a:pt x="121" y="58"/>
                    </a:cubicBezTo>
                    <a:cubicBezTo>
                      <a:pt x="116" y="64"/>
                      <a:pt x="110" y="70"/>
                      <a:pt x="105" y="76"/>
                    </a:cubicBezTo>
                    <a:cubicBezTo>
                      <a:pt x="251" y="76"/>
                      <a:pt x="251" y="76"/>
                      <a:pt x="251" y="76"/>
                    </a:cubicBezTo>
                    <a:cubicBezTo>
                      <a:pt x="251" y="93"/>
                      <a:pt x="251" y="93"/>
                      <a:pt x="251" y="93"/>
                    </a:cubicBezTo>
                    <a:cubicBezTo>
                      <a:pt x="195" y="93"/>
                      <a:pt x="195" y="93"/>
                      <a:pt x="195" y="93"/>
                    </a:cubicBezTo>
                    <a:cubicBezTo>
                      <a:pt x="188" y="107"/>
                      <a:pt x="177" y="118"/>
                      <a:pt x="162" y="128"/>
                    </a:cubicBezTo>
                    <a:cubicBezTo>
                      <a:pt x="169" y="130"/>
                      <a:pt x="179" y="133"/>
                      <a:pt x="192" y="137"/>
                    </a:cubicBezTo>
                    <a:cubicBezTo>
                      <a:pt x="211" y="142"/>
                      <a:pt x="224" y="145"/>
                      <a:pt x="231" y="148"/>
                    </a:cubicBezTo>
                    <a:cubicBezTo>
                      <a:pt x="223" y="165"/>
                      <a:pt x="223" y="165"/>
                      <a:pt x="223" y="165"/>
                    </a:cubicBezTo>
                    <a:cubicBezTo>
                      <a:pt x="209" y="161"/>
                      <a:pt x="188" y="154"/>
                      <a:pt x="158" y="145"/>
                    </a:cubicBezTo>
                    <a:cubicBezTo>
                      <a:pt x="150" y="143"/>
                      <a:pt x="143" y="142"/>
                      <a:pt x="139" y="140"/>
                    </a:cubicBezTo>
                    <a:cubicBezTo>
                      <a:pt x="117" y="150"/>
                      <a:pt x="77" y="159"/>
                      <a:pt x="20" y="166"/>
                    </a:cubicBezTo>
                    <a:cubicBezTo>
                      <a:pt x="18" y="159"/>
                      <a:pt x="15" y="153"/>
                      <a:pt x="13" y="148"/>
                    </a:cubicBezTo>
                    <a:cubicBezTo>
                      <a:pt x="54" y="143"/>
                      <a:pt x="86" y="138"/>
                      <a:pt x="109" y="132"/>
                    </a:cubicBezTo>
                    <a:cubicBezTo>
                      <a:pt x="90" y="126"/>
                      <a:pt x="69" y="120"/>
                      <a:pt x="47" y="115"/>
                    </a:cubicBezTo>
                    <a:close/>
                    <a:moveTo>
                      <a:pt x="113" y="5"/>
                    </a:moveTo>
                    <a:cubicBezTo>
                      <a:pt x="133" y="0"/>
                      <a:pt x="133" y="0"/>
                      <a:pt x="133" y="0"/>
                    </a:cubicBezTo>
                    <a:cubicBezTo>
                      <a:pt x="136" y="10"/>
                      <a:pt x="139" y="19"/>
                      <a:pt x="142" y="28"/>
                    </a:cubicBezTo>
                    <a:cubicBezTo>
                      <a:pt x="243" y="28"/>
                      <a:pt x="243" y="28"/>
                      <a:pt x="243" y="28"/>
                    </a:cubicBezTo>
                    <a:cubicBezTo>
                      <a:pt x="243" y="67"/>
                      <a:pt x="243" y="67"/>
                      <a:pt x="243" y="67"/>
                    </a:cubicBezTo>
                    <a:cubicBezTo>
                      <a:pt x="224" y="67"/>
                      <a:pt x="224" y="67"/>
                      <a:pt x="224" y="67"/>
                    </a:cubicBezTo>
                    <a:cubicBezTo>
                      <a:pt x="224" y="45"/>
                      <a:pt x="224" y="45"/>
                      <a:pt x="224" y="45"/>
                    </a:cubicBezTo>
                    <a:cubicBezTo>
                      <a:pt x="33" y="45"/>
                      <a:pt x="33" y="45"/>
                      <a:pt x="33" y="45"/>
                    </a:cubicBezTo>
                    <a:cubicBezTo>
                      <a:pt x="33" y="67"/>
                      <a:pt x="33" y="67"/>
                      <a:pt x="33" y="67"/>
                    </a:cubicBezTo>
                    <a:cubicBezTo>
                      <a:pt x="13" y="67"/>
                      <a:pt x="13" y="67"/>
                      <a:pt x="13" y="67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22" y="28"/>
                      <a:pt x="122" y="28"/>
                      <a:pt x="122" y="28"/>
                    </a:cubicBezTo>
                    <a:cubicBezTo>
                      <a:pt x="120" y="20"/>
                      <a:pt x="117" y="12"/>
                      <a:pt x="113" y="5"/>
                    </a:cubicBezTo>
                    <a:close/>
                    <a:moveTo>
                      <a:pt x="77" y="107"/>
                    </a:moveTo>
                    <a:cubicBezTo>
                      <a:pt x="85" y="109"/>
                      <a:pt x="98" y="112"/>
                      <a:pt x="115" y="117"/>
                    </a:cubicBezTo>
                    <a:cubicBezTo>
                      <a:pt x="125" y="119"/>
                      <a:pt x="132" y="120"/>
                      <a:pt x="137" y="122"/>
                    </a:cubicBezTo>
                    <a:cubicBezTo>
                      <a:pt x="153" y="115"/>
                      <a:pt x="166" y="106"/>
                      <a:pt x="173" y="93"/>
                    </a:cubicBezTo>
                    <a:cubicBezTo>
                      <a:pt x="90" y="93"/>
                      <a:pt x="90" y="93"/>
                      <a:pt x="90" y="93"/>
                    </a:cubicBezTo>
                    <a:cubicBezTo>
                      <a:pt x="85" y="98"/>
                      <a:pt x="81" y="103"/>
                      <a:pt x="77" y="1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Freeform 22"/>
              <p:cNvSpPr>
                <a:spLocks noEditPoints="1"/>
              </p:cNvSpPr>
              <p:nvPr userDrawn="1"/>
            </p:nvSpPr>
            <p:spPr bwMode="auto">
              <a:xfrm>
                <a:off x="7515225" y="765175"/>
                <a:ext cx="69850" cy="69850"/>
              </a:xfrm>
              <a:custGeom>
                <a:avLst/>
                <a:gdLst>
                  <a:gd name="T0" fmla="*/ 75 w 258"/>
                  <a:gd name="T1" fmla="*/ 2 h 254"/>
                  <a:gd name="T2" fmla="*/ 70 w 258"/>
                  <a:gd name="T3" fmla="*/ 12 h 254"/>
                  <a:gd name="T4" fmla="*/ 94 w 258"/>
                  <a:gd name="T5" fmla="*/ 41 h 254"/>
                  <a:gd name="T6" fmla="*/ 116 w 258"/>
                  <a:gd name="T7" fmla="*/ 70 h 254"/>
                  <a:gd name="T8" fmla="*/ 100 w 258"/>
                  <a:gd name="T9" fmla="*/ 83 h 254"/>
                  <a:gd name="T10" fmla="*/ 62 w 258"/>
                  <a:gd name="T11" fmla="*/ 30 h 254"/>
                  <a:gd name="T12" fmla="*/ 11 w 258"/>
                  <a:gd name="T13" fmla="*/ 113 h 254"/>
                  <a:gd name="T14" fmla="*/ 6 w 258"/>
                  <a:gd name="T15" fmla="*/ 103 h 254"/>
                  <a:gd name="T16" fmla="*/ 0 w 258"/>
                  <a:gd name="T17" fmla="*/ 94 h 254"/>
                  <a:gd name="T18" fmla="*/ 53 w 258"/>
                  <a:gd name="T19" fmla="*/ 0 h 254"/>
                  <a:gd name="T20" fmla="*/ 75 w 258"/>
                  <a:gd name="T21" fmla="*/ 2 h 254"/>
                  <a:gd name="T22" fmla="*/ 15 w 258"/>
                  <a:gd name="T23" fmla="*/ 176 h 254"/>
                  <a:gd name="T24" fmla="*/ 28 w 258"/>
                  <a:gd name="T25" fmla="*/ 164 h 254"/>
                  <a:gd name="T26" fmla="*/ 57 w 258"/>
                  <a:gd name="T27" fmla="*/ 199 h 254"/>
                  <a:gd name="T28" fmla="*/ 85 w 258"/>
                  <a:gd name="T29" fmla="*/ 141 h 254"/>
                  <a:gd name="T30" fmla="*/ 9 w 258"/>
                  <a:gd name="T31" fmla="*/ 141 h 254"/>
                  <a:gd name="T32" fmla="*/ 9 w 258"/>
                  <a:gd name="T33" fmla="*/ 123 h 254"/>
                  <a:gd name="T34" fmla="*/ 106 w 258"/>
                  <a:gd name="T35" fmla="*/ 123 h 254"/>
                  <a:gd name="T36" fmla="*/ 106 w 258"/>
                  <a:gd name="T37" fmla="*/ 141 h 254"/>
                  <a:gd name="T38" fmla="*/ 69 w 258"/>
                  <a:gd name="T39" fmla="*/ 215 h 254"/>
                  <a:gd name="T40" fmla="*/ 89 w 258"/>
                  <a:gd name="T41" fmla="*/ 238 h 254"/>
                  <a:gd name="T42" fmla="*/ 71 w 258"/>
                  <a:gd name="T43" fmla="*/ 251 h 254"/>
                  <a:gd name="T44" fmla="*/ 15 w 258"/>
                  <a:gd name="T45" fmla="*/ 176 h 254"/>
                  <a:gd name="T46" fmla="*/ 44 w 258"/>
                  <a:gd name="T47" fmla="*/ 74 h 254"/>
                  <a:gd name="T48" fmla="*/ 60 w 258"/>
                  <a:gd name="T49" fmla="*/ 65 h 254"/>
                  <a:gd name="T50" fmla="*/ 81 w 258"/>
                  <a:gd name="T51" fmla="*/ 104 h 254"/>
                  <a:gd name="T52" fmla="*/ 64 w 258"/>
                  <a:gd name="T53" fmla="*/ 114 h 254"/>
                  <a:gd name="T54" fmla="*/ 44 w 258"/>
                  <a:gd name="T55" fmla="*/ 74 h 254"/>
                  <a:gd name="T56" fmla="*/ 191 w 258"/>
                  <a:gd name="T57" fmla="*/ 183 h 254"/>
                  <a:gd name="T58" fmla="*/ 258 w 258"/>
                  <a:gd name="T59" fmla="*/ 238 h 254"/>
                  <a:gd name="T60" fmla="*/ 243 w 258"/>
                  <a:gd name="T61" fmla="*/ 252 h 254"/>
                  <a:gd name="T62" fmla="*/ 180 w 258"/>
                  <a:gd name="T63" fmla="*/ 198 h 254"/>
                  <a:gd name="T64" fmla="*/ 113 w 258"/>
                  <a:gd name="T65" fmla="*/ 254 h 254"/>
                  <a:gd name="T66" fmla="*/ 107 w 258"/>
                  <a:gd name="T67" fmla="*/ 245 h 254"/>
                  <a:gd name="T68" fmla="*/ 99 w 258"/>
                  <a:gd name="T69" fmla="*/ 237 h 254"/>
                  <a:gd name="T70" fmla="*/ 158 w 258"/>
                  <a:gd name="T71" fmla="*/ 196 h 254"/>
                  <a:gd name="T72" fmla="*/ 173 w 258"/>
                  <a:gd name="T73" fmla="*/ 130 h 254"/>
                  <a:gd name="T74" fmla="*/ 173 w 258"/>
                  <a:gd name="T75" fmla="*/ 93 h 254"/>
                  <a:gd name="T76" fmla="*/ 191 w 258"/>
                  <a:gd name="T77" fmla="*/ 93 h 254"/>
                  <a:gd name="T78" fmla="*/ 191 w 258"/>
                  <a:gd name="T79" fmla="*/ 132 h 254"/>
                  <a:gd name="T80" fmla="*/ 182 w 258"/>
                  <a:gd name="T81" fmla="*/ 193 h 254"/>
                  <a:gd name="T82" fmla="*/ 191 w 258"/>
                  <a:gd name="T83" fmla="*/ 183 h 254"/>
                  <a:gd name="T84" fmla="*/ 109 w 258"/>
                  <a:gd name="T85" fmla="*/ 11 h 254"/>
                  <a:gd name="T86" fmla="*/ 258 w 258"/>
                  <a:gd name="T87" fmla="*/ 11 h 254"/>
                  <a:gd name="T88" fmla="*/ 258 w 258"/>
                  <a:gd name="T89" fmla="*/ 29 h 254"/>
                  <a:gd name="T90" fmla="*/ 195 w 258"/>
                  <a:gd name="T91" fmla="*/ 29 h 254"/>
                  <a:gd name="T92" fmla="*/ 187 w 258"/>
                  <a:gd name="T93" fmla="*/ 64 h 254"/>
                  <a:gd name="T94" fmla="*/ 245 w 258"/>
                  <a:gd name="T95" fmla="*/ 64 h 254"/>
                  <a:gd name="T96" fmla="*/ 245 w 258"/>
                  <a:gd name="T97" fmla="*/ 189 h 254"/>
                  <a:gd name="T98" fmla="*/ 227 w 258"/>
                  <a:gd name="T99" fmla="*/ 189 h 254"/>
                  <a:gd name="T100" fmla="*/ 227 w 258"/>
                  <a:gd name="T101" fmla="*/ 83 h 254"/>
                  <a:gd name="T102" fmla="*/ 140 w 258"/>
                  <a:gd name="T103" fmla="*/ 83 h 254"/>
                  <a:gd name="T104" fmla="*/ 140 w 258"/>
                  <a:gd name="T105" fmla="*/ 190 h 254"/>
                  <a:gd name="T106" fmla="*/ 121 w 258"/>
                  <a:gd name="T107" fmla="*/ 190 h 254"/>
                  <a:gd name="T108" fmla="*/ 121 w 258"/>
                  <a:gd name="T109" fmla="*/ 64 h 254"/>
                  <a:gd name="T110" fmla="*/ 167 w 258"/>
                  <a:gd name="T111" fmla="*/ 64 h 254"/>
                  <a:gd name="T112" fmla="*/ 173 w 258"/>
                  <a:gd name="T113" fmla="*/ 29 h 254"/>
                  <a:gd name="T114" fmla="*/ 109 w 258"/>
                  <a:gd name="T115" fmla="*/ 29 h 254"/>
                  <a:gd name="T116" fmla="*/ 109 w 258"/>
                  <a:gd name="T117" fmla="*/ 11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8" h="254">
                    <a:moveTo>
                      <a:pt x="75" y="2"/>
                    </a:moveTo>
                    <a:cubicBezTo>
                      <a:pt x="72" y="5"/>
                      <a:pt x="71" y="8"/>
                      <a:pt x="70" y="12"/>
                    </a:cubicBezTo>
                    <a:cubicBezTo>
                      <a:pt x="75" y="17"/>
                      <a:pt x="83" y="27"/>
                      <a:pt x="94" y="41"/>
                    </a:cubicBezTo>
                    <a:cubicBezTo>
                      <a:pt x="107" y="56"/>
                      <a:pt x="114" y="66"/>
                      <a:pt x="116" y="70"/>
                    </a:cubicBezTo>
                    <a:cubicBezTo>
                      <a:pt x="100" y="83"/>
                      <a:pt x="100" y="83"/>
                      <a:pt x="100" y="83"/>
                    </a:cubicBezTo>
                    <a:cubicBezTo>
                      <a:pt x="84" y="60"/>
                      <a:pt x="71" y="42"/>
                      <a:pt x="62" y="30"/>
                    </a:cubicBezTo>
                    <a:cubicBezTo>
                      <a:pt x="46" y="61"/>
                      <a:pt x="29" y="89"/>
                      <a:pt x="11" y="113"/>
                    </a:cubicBezTo>
                    <a:cubicBezTo>
                      <a:pt x="11" y="111"/>
                      <a:pt x="9" y="108"/>
                      <a:pt x="6" y="103"/>
                    </a:cubicBezTo>
                    <a:cubicBezTo>
                      <a:pt x="3" y="99"/>
                      <a:pt x="1" y="96"/>
                      <a:pt x="0" y="94"/>
                    </a:cubicBezTo>
                    <a:cubicBezTo>
                      <a:pt x="20" y="68"/>
                      <a:pt x="38" y="36"/>
                      <a:pt x="53" y="0"/>
                    </a:cubicBezTo>
                    <a:lnTo>
                      <a:pt x="75" y="2"/>
                    </a:lnTo>
                    <a:close/>
                    <a:moveTo>
                      <a:pt x="15" y="176"/>
                    </a:moveTo>
                    <a:cubicBezTo>
                      <a:pt x="28" y="164"/>
                      <a:pt x="28" y="164"/>
                      <a:pt x="28" y="164"/>
                    </a:cubicBezTo>
                    <a:cubicBezTo>
                      <a:pt x="33" y="170"/>
                      <a:pt x="43" y="182"/>
                      <a:pt x="57" y="199"/>
                    </a:cubicBezTo>
                    <a:cubicBezTo>
                      <a:pt x="66" y="182"/>
                      <a:pt x="75" y="163"/>
                      <a:pt x="85" y="141"/>
                    </a:cubicBezTo>
                    <a:cubicBezTo>
                      <a:pt x="9" y="141"/>
                      <a:pt x="9" y="141"/>
                      <a:pt x="9" y="141"/>
                    </a:cubicBezTo>
                    <a:cubicBezTo>
                      <a:pt x="9" y="123"/>
                      <a:pt x="9" y="123"/>
                      <a:pt x="9" y="123"/>
                    </a:cubicBezTo>
                    <a:cubicBezTo>
                      <a:pt x="106" y="123"/>
                      <a:pt x="106" y="123"/>
                      <a:pt x="106" y="123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95" y="166"/>
                      <a:pt x="83" y="190"/>
                      <a:pt x="69" y="215"/>
                    </a:cubicBezTo>
                    <a:cubicBezTo>
                      <a:pt x="79" y="226"/>
                      <a:pt x="86" y="234"/>
                      <a:pt x="89" y="238"/>
                    </a:cubicBezTo>
                    <a:cubicBezTo>
                      <a:pt x="71" y="251"/>
                      <a:pt x="71" y="251"/>
                      <a:pt x="71" y="251"/>
                    </a:cubicBezTo>
                    <a:cubicBezTo>
                      <a:pt x="55" y="227"/>
                      <a:pt x="36" y="202"/>
                      <a:pt x="15" y="176"/>
                    </a:cubicBezTo>
                    <a:close/>
                    <a:moveTo>
                      <a:pt x="44" y="74"/>
                    </a:moveTo>
                    <a:cubicBezTo>
                      <a:pt x="60" y="65"/>
                      <a:pt x="60" y="65"/>
                      <a:pt x="60" y="65"/>
                    </a:cubicBezTo>
                    <a:cubicBezTo>
                      <a:pt x="70" y="83"/>
                      <a:pt x="77" y="95"/>
                      <a:pt x="81" y="104"/>
                    </a:cubicBezTo>
                    <a:cubicBezTo>
                      <a:pt x="64" y="114"/>
                      <a:pt x="64" y="114"/>
                      <a:pt x="64" y="114"/>
                    </a:cubicBezTo>
                    <a:cubicBezTo>
                      <a:pt x="59" y="102"/>
                      <a:pt x="52" y="89"/>
                      <a:pt x="44" y="74"/>
                    </a:cubicBezTo>
                    <a:close/>
                    <a:moveTo>
                      <a:pt x="191" y="183"/>
                    </a:moveTo>
                    <a:cubicBezTo>
                      <a:pt x="221" y="206"/>
                      <a:pt x="243" y="224"/>
                      <a:pt x="258" y="238"/>
                    </a:cubicBezTo>
                    <a:cubicBezTo>
                      <a:pt x="243" y="252"/>
                      <a:pt x="243" y="252"/>
                      <a:pt x="243" y="252"/>
                    </a:cubicBezTo>
                    <a:cubicBezTo>
                      <a:pt x="221" y="232"/>
                      <a:pt x="200" y="214"/>
                      <a:pt x="180" y="198"/>
                    </a:cubicBezTo>
                    <a:cubicBezTo>
                      <a:pt x="170" y="216"/>
                      <a:pt x="148" y="235"/>
                      <a:pt x="113" y="254"/>
                    </a:cubicBezTo>
                    <a:cubicBezTo>
                      <a:pt x="112" y="253"/>
                      <a:pt x="110" y="250"/>
                      <a:pt x="107" y="245"/>
                    </a:cubicBezTo>
                    <a:cubicBezTo>
                      <a:pt x="103" y="241"/>
                      <a:pt x="101" y="238"/>
                      <a:pt x="99" y="237"/>
                    </a:cubicBezTo>
                    <a:cubicBezTo>
                      <a:pt x="129" y="224"/>
                      <a:pt x="149" y="210"/>
                      <a:pt x="158" y="196"/>
                    </a:cubicBezTo>
                    <a:cubicBezTo>
                      <a:pt x="169" y="182"/>
                      <a:pt x="174" y="160"/>
                      <a:pt x="173" y="130"/>
                    </a:cubicBezTo>
                    <a:cubicBezTo>
                      <a:pt x="173" y="93"/>
                      <a:pt x="173" y="93"/>
                      <a:pt x="173" y="93"/>
                    </a:cubicBezTo>
                    <a:cubicBezTo>
                      <a:pt x="191" y="93"/>
                      <a:pt x="191" y="93"/>
                      <a:pt x="191" y="93"/>
                    </a:cubicBezTo>
                    <a:cubicBezTo>
                      <a:pt x="191" y="132"/>
                      <a:pt x="191" y="132"/>
                      <a:pt x="191" y="132"/>
                    </a:cubicBezTo>
                    <a:cubicBezTo>
                      <a:pt x="191" y="159"/>
                      <a:pt x="188" y="179"/>
                      <a:pt x="182" y="193"/>
                    </a:cubicBezTo>
                    <a:lnTo>
                      <a:pt x="191" y="183"/>
                    </a:lnTo>
                    <a:close/>
                    <a:moveTo>
                      <a:pt x="109" y="11"/>
                    </a:moveTo>
                    <a:cubicBezTo>
                      <a:pt x="258" y="11"/>
                      <a:pt x="258" y="11"/>
                      <a:pt x="258" y="11"/>
                    </a:cubicBezTo>
                    <a:cubicBezTo>
                      <a:pt x="258" y="29"/>
                      <a:pt x="258" y="29"/>
                      <a:pt x="258" y="29"/>
                    </a:cubicBezTo>
                    <a:cubicBezTo>
                      <a:pt x="195" y="29"/>
                      <a:pt x="195" y="29"/>
                      <a:pt x="195" y="29"/>
                    </a:cubicBezTo>
                    <a:cubicBezTo>
                      <a:pt x="187" y="64"/>
                      <a:pt x="187" y="64"/>
                      <a:pt x="187" y="64"/>
                    </a:cubicBezTo>
                    <a:cubicBezTo>
                      <a:pt x="245" y="64"/>
                      <a:pt x="245" y="64"/>
                      <a:pt x="245" y="64"/>
                    </a:cubicBezTo>
                    <a:cubicBezTo>
                      <a:pt x="245" y="189"/>
                      <a:pt x="245" y="189"/>
                      <a:pt x="245" y="189"/>
                    </a:cubicBezTo>
                    <a:cubicBezTo>
                      <a:pt x="227" y="189"/>
                      <a:pt x="227" y="189"/>
                      <a:pt x="227" y="189"/>
                    </a:cubicBezTo>
                    <a:cubicBezTo>
                      <a:pt x="227" y="83"/>
                      <a:pt x="227" y="83"/>
                      <a:pt x="227" y="83"/>
                    </a:cubicBezTo>
                    <a:cubicBezTo>
                      <a:pt x="140" y="83"/>
                      <a:pt x="140" y="83"/>
                      <a:pt x="140" y="83"/>
                    </a:cubicBezTo>
                    <a:cubicBezTo>
                      <a:pt x="140" y="190"/>
                      <a:pt x="140" y="190"/>
                      <a:pt x="140" y="190"/>
                    </a:cubicBezTo>
                    <a:cubicBezTo>
                      <a:pt x="121" y="190"/>
                      <a:pt x="121" y="190"/>
                      <a:pt x="121" y="190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67" y="64"/>
                      <a:pt x="167" y="64"/>
                      <a:pt x="167" y="64"/>
                    </a:cubicBezTo>
                    <a:cubicBezTo>
                      <a:pt x="173" y="29"/>
                      <a:pt x="173" y="29"/>
                      <a:pt x="173" y="29"/>
                    </a:cubicBezTo>
                    <a:cubicBezTo>
                      <a:pt x="109" y="29"/>
                      <a:pt x="109" y="29"/>
                      <a:pt x="109" y="29"/>
                    </a:cubicBezTo>
                    <a:lnTo>
                      <a:pt x="109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Freeform 23"/>
              <p:cNvSpPr>
                <a:spLocks noEditPoints="1"/>
              </p:cNvSpPr>
              <p:nvPr userDrawn="1"/>
            </p:nvSpPr>
            <p:spPr bwMode="auto">
              <a:xfrm>
                <a:off x="7597775" y="768350"/>
                <a:ext cx="71438" cy="65088"/>
              </a:xfrm>
              <a:custGeom>
                <a:avLst/>
                <a:gdLst>
                  <a:gd name="T0" fmla="*/ 181 w 257"/>
                  <a:gd name="T1" fmla="*/ 127 h 237"/>
                  <a:gd name="T2" fmla="*/ 201 w 257"/>
                  <a:gd name="T3" fmla="*/ 127 h 237"/>
                  <a:gd name="T4" fmla="*/ 201 w 257"/>
                  <a:gd name="T5" fmla="*/ 147 h 237"/>
                  <a:gd name="T6" fmla="*/ 257 w 257"/>
                  <a:gd name="T7" fmla="*/ 147 h 237"/>
                  <a:gd name="T8" fmla="*/ 257 w 257"/>
                  <a:gd name="T9" fmla="*/ 165 h 237"/>
                  <a:gd name="T10" fmla="*/ 201 w 257"/>
                  <a:gd name="T11" fmla="*/ 165 h 237"/>
                  <a:gd name="T12" fmla="*/ 201 w 257"/>
                  <a:gd name="T13" fmla="*/ 201 h 237"/>
                  <a:gd name="T14" fmla="*/ 165 w 257"/>
                  <a:gd name="T15" fmla="*/ 236 h 237"/>
                  <a:gd name="T16" fmla="*/ 126 w 257"/>
                  <a:gd name="T17" fmla="*/ 237 h 237"/>
                  <a:gd name="T18" fmla="*/ 124 w 257"/>
                  <a:gd name="T19" fmla="*/ 226 h 237"/>
                  <a:gd name="T20" fmla="*/ 122 w 257"/>
                  <a:gd name="T21" fmla="*/ 214 h 237"/>
                  <a:gd name="T22" fmla="*/ 159 w 257"/>
                  <a:gd name="T23" fmla="*/ 215 h 237"/>
                  <a:gd name="T24" fmla="*/ 181 w 257"/>
                  <a:gd name="T25" fmla="*/ 197 h 237"/>
                  <a:gd name="T26" fmla="*/ 181 w 257"/>
                  <a:gd name="T27" fmla="*/ 165 h 237"/>
                  <a:gd name="T28" fmla="*/ 0 w 257"/>
                  <a:gd name="T29" fmla="*/ 165 h 237"/>
                  <a:gd name="T30" fmla="*/ 0 w 257"/>
                  <a:gd name="T31" fmla="*/ 147 h 237"/>
                  <a:gd name="T32" fmla="*/ 181 w 257"/>
                  <a:gd name="T33" fmla="*/ 147 h 237"/>
                  <a:gd name="T34" fmla="*/ 181 w 257"/>
                  <a:gd name="T35" fmla="*/ 127 h 237"/>
                  <a:gd name="T36" fmla="*/ 215 w 257"/>
                  <a:gd name="T37" fmla="*/ 71 h 237"/>
                  <a:gd name="T38" fmla="*/ 50 w 257"/>
                  <a:gd name="T39" fmla="*/ 71 h 237"/>
                  <a:gd name="T40" fmla="*/ 50 w 257"/>
                  <a:gd name="T41" fmla="*/ 82 h 237"/>
                  <a:gd name="T42" fmla="*/ 69 w 257"/>
                  <a:gd name="T43" fmla="*/ 102 h 237"/>
                  <a:gd name="T44" fmla="*/ 204 w 257"/>
                  <a:gd name="T45" fmla="*/ 102 h 237"/>
                  <a:gd name="T46" fmla="*/ 229 w 257"/>
                  <a:gd name="T47" fmla="*/ 86 h 237"/>
                  <a:gd name="T48" fmla="*/ 230 w 257"/>
                  <a:gd name="T49" fmla="*/ 81 h 237"/>
                  <a:gd name="T50" fmla="*/ 234 w 257"/>
                  <a:gd name="T51" fmla="*/ 60 h 237"/>
                  <a:gd name="T52" fmla="*/ 255 w 257"/>
                  <a:gd name="T53" fmla="*/ 67 h 237"/>
                  <a:gd name="T54" fmla="*/ 253 w 257"/>
                  <a:gd name="T55" fmla="*/ 78 h 237"/>
                  <a:gd name="T56" fmla="*/ 248 w 257"/>
                  <a:gd name="T57" fmla="*/ 94 h 237"/>
                  <a:gd name="T58" fmla="*/ 208 w 257"/>
                  <a:gd name="T59" fmla="*/ 120 h 237"/>
                  <a:gd name="T60" fmla="*/ 65 w 257"/>
                  <a:gd name="T61" fmla="*/ 120 h 237"/>
                  <a:gd name="T62" fmla="*/ 30 w 257"/>
                  <a:gd name="T63" fmla="*/ 86 h 237"/>
                  <a:gd name="T64" fmla="*/ 30 w 257"/>
                  <a:gd name="T65" fmla="*/ 0 h 237"/>
                  <a:gd name="T66" fmla="*/ 215 w 257"/>
                  <a:gd name="T67" fmla="*/ 0 h 237"/>
                  <a:gd name="T68" fmla="*/ 215 w 257"/>
                  <a:gd name="T69" fmla="*/ 71 h 237"/>
                  <a:gd name="T70" fmla="*/ 48 w 257"/>
                  <a:gd name="T71" fmla="*/ 179 h 237"/>
                  <a:gd name="T72" fmla="*/ 62 w 257"/>
                  <a:gd name="T73" fmla="*/ 166 h 237"/>
                  <a:gd name="T74" fmla="*/ 95 w 257"/>
                  <a:gd name="T75" fmla="*/ 193 h 237"/>
                  <a:gd name="T76" fmla="*/ 105 w 257"/>
                  <a:gd name="T77" fmla="*/ 201 h 237"/>
                  <a:gd name="T78" fmla="*/ 89 w 257"/>
                  <a:gd name="T79" fmla="*/ 215 h 237"/>
                  <a:gd name="T80" fmla="*/ 48 w 257"/>
                  <a:gd name="T81" fmla="*/ 179 h 237"/>
                  <a:gd name="T82" fmla="*/ 50 w 257"/>
                  <a:gd name="T83" fmla="*/ 18 h 237"/>
                  <a:gd name="T84" fmla="*/ 50 w 257"/>
                  <a:gd name="T85" fmla="*/ 52 h 237"/>
                  <a:gd name="T86" fmla="*/ 196 w 257"/>
                  <a:gd name="T87" fmla="*/ 52 h 237"/>
                  <a:gd name="T88" fmla="*/ 196 w 257"/>
                  <a:gd name="T89" fmla="*/ 18 h 237"/>
                  <a:gd name="T90" fmla="*/ 50 w 257"/>
                  <a:gd name="T91" fmla="*/ 18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7" h="237">
                    <a:moveTo>
                      <a:pt x="181" y="127"/>
                    </a:moveTo>
                    <a:cubicBezTo>
                      <a:pt x="201" y="127"/>
                      <a:pt x="201" y="127"/>
                      <a:pt x="201" y="127"/>
                    </a:cubicBezTo>
                    <a:cubicBezTo>
                      <a:pt x="201" y="147"/>
                      <a:pt x="201" y="147"/>
                      <a:pt x="201" y="147"/>
                    </a:cubicBezTo>
                    <a:cubicBezTo>
                      <a:pt x="257" y="147"/>
                      <a:pt x="257" y="147"/>
                      <a:pt x="257" y="147"/>
                    </a:cubicBezTo>
                    <a:cubicBezTo>
                      <a:pt x="257" y="165"/>
                      <a:pt x="257" y="165"/>
                      <a:pt x="257" y="165"/>
                    </a:cubicBezTo>
                    <a:cubicBezTo>
                      <a:pt x="201" y="165"/>
                      <a:pt x="201" y="165"/>
                      <a:pt x="201" y="165"/>
                    </a:cubicBezTo>
                    <a:cubicBezTo>
                      <a:pt x="201" y="201"/>
                      <a:pt x="201" y="201"/>
                      <a:pt x="201" y="201"/>
                    </a:cubicBezTo>
                    <a:cubicBezTo>
                      <a:pt x="202" y="224"/>
                      <a:pt x="190" y="236"/>
                      <a:pt x="165" y="236"/>
                    </a:cubicBezTo>
                    <a:cubicBezTo>
                      <a:pt x="155" y="236"/>
                      <a:pt x="142" y="237"/>
                      <a:pt x="126" y="237"/>
                    </a:cubicBezTo>
                    <a:cubicBezTo>
                      <a:pt x="126" y="235"/>
                      <a:pt x="125" y="231"/>
                      <a:pt x="124" y="226"/>
                    </a:cubicBezTo>
                    <a:cubicBezTo>
                      <a:pt x="123" y="220"/>
                      <a:pt x="122" y="216"/>
                      <a:pt x="122" y="214"/>
                    </a:cubicBezTo>
                    <a:cubicBezTo>
                      <a:pt x="127" y="215"/>
                      <a:pt x="140" y="215"/>
                      <a:pt x="159" y="215"/>
                    </a:cubicBezTo>
                    <a:cubicBezTo>
                      <a:pt x="174" y="216"/>
                      <a:pt x="181" y="210"/>
                      <a:pt x="181" y="197"/>
                    </a:cubicBezTo>
                    <a:cubicBezTo>
                      <a:pt x="181" y="165"/>
                      <a:pt x="181" y="165"/>
                      <a:pt x="181" y="165"/>
                    </a:cubicBezTo>
                    <a:cubicBezTo>
                      <a:pt x="0" y="165"/>
                      <a:pt x="0" y="165"/>
                      <a:pt x="0" y="165"/>
                    </a:cubicBezTo>
                    <a:cubicBezTo>
                      <a:pt x="0" y="147"/>
                      <a:pt x="0" y="147"/>
                      <a:pt x="0" y="147"/>
                    </a:cubicBezTo>
                    <a:cubicBezTo>
                      <a:pt x="181" y="147"/>
                      <a:pt x="181" y="147"/>
                      <a:pt x="181" y="147"/>
                    </a:cubicBezTo>
                    <a:lnTo>
                      <a:pt x="181" y="127"/>
                    </a:lnTo>
                    <a:close/>
                    <a:moveTo>
                      <a:pt x="215" y="71"/>
                    </a:moveTo>
                    <a:cubicBezTo>
                      <a:pt x="50" y="71"/>
                      <a:pt x="50" y="71"/>
                      <a:pt x="50" y="71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9" y="96"/>
                      <a:pt x="56" y="102"/>
                      <a:pt x="69" y="102"/>
                    </a:cubicBezTo>
                    <a:cubicBezTo>
                      <a:pt x="204" y="102"/>
                      <a:pt x="204" y="102"/>
                      <a:pt x="204" y="102"/>
                    </a:cubicBezTo>
                    <a:cubicBezTo>
                      <a:pt x="219" y="102"/>
                      <a:pt x="227" y="97"/>
                      <a:pt x="229" y="86"/>
                    </a:cubicBezTo>
                    <a:cubicBezTo>
                      <a:pt x="229" y="85"/>
                      <a:pt x="229" y="83"/>
                      <a:pt x="230" y="81"/>
                    </a:cubicBezTo>
                    <a:cubicBezTo>
                      <a:pt x="231" y="72"/>
                      <a:pt x="233" y="65"/>
                      <a:pt x="234" y="60"/>
                    </a:cubicBezTo>
                    <a:cubicBezTo>
                      <a:pt x="245" y="64"/>
                      <a:pt x="252" y="67"/>
                      <a:pt x="255" y="67"/>
                    </a:cubicBezTo>
                    <a:cubicBezTo>
                      <a:pt x="254" y="69"/>
                      <a:pt x="253" y="73"/>
                      <a:pt x="253" y="78"/>
                    </a:cubicBezTo>
                    <a:cubicBezTo>
                      <a:pt x="250" y="86"/>
                      <a:pt x="249" y="91"/>
                      <a:pt x="248" y="94"/>
                    </a:cubicBezTo>
                    <a:cubicBezTo>
                      <a:pt x="243" y="112"/>
                      <a:pt x="230" y="121"/>
                      <a:pt x="208" y="120"/>
                    </a:cubicBezTo>
                    <a:cubicBezTo>
                      <a:pt x="65" y="120"/>
                      <a:pt x="65" y="120"/>
                      <a:pt x="65" y="120"/>
                    </a:cubicBezTo>
                    <a:cubicBezTo>
                      <a:pt x="41" y="121"/>
                      <a:pt x="29" y="109"/>
                      <a:pt x="30" y="86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215" y="0"/>
                      <a:pt x="215" y="0"/>
                      <a:pt x="215" y="0"/>
                    </a:cubicBezTo>
                    <a:lnTo>
                      <a:pt x="215" y="71"/>
                    </a:lnTo>
                    <a:close/>
                    <a:moveTo>
                      <a:pt x="48" y="179"/>
                    </a:moveTo>
                    <a:cubicBezTo>
                      <a:pt x="62" y="166"/>
                      <a:pt x="62" y="166"/>
                      <a:pt x="62" y="166"/>
                    </a:cubicBezTo>
                    <a:cubicBezTo>
                      <a:pt x="70" y="172"/>
                      <a:pt x="81" y="181"/>
                      <a:pt x="95" y="193"/>
                    </a:cubicBezTo>
                    <a:cubicBezTo>
                      <a:pt x="99" y="197"/>
                      <a:pt x="102" y="200"/>
                      <a:pt x="105" y="201"/>
                    </a:cubicBezTo>
                    <a:cubicBezTo>
                      <a:pt x="89" y="215"/>
                      <a:pt x="89" y="215"/>
                      <a:pt x="89" y="215"/>
                    </a:cubicBezTo>
                    <a:cubicBezTo>
                      <a:pt x="75" y="202"/>
                      <a:pt x="61" y="190"/>
                      <a:pt x="48" y="179"/>
                    </a:cubicBezTo>
                    <a:close/>
                    <a:moveTo>
                      <a:pt x="50" y="18"/>
                    </a:moveTo>
                    <a:cubicBezTo>
                      <a:pt x="50" y="52"/>
                      <a:pt x="50" y="52"/>
                      <a:pt x="50" y="52"/>
                    </a:cubicBezTo>
                    <a:cubicBezTo>
                      <a:pt x="196" y="52"/>
                      <a:pt x="196" y="52"/>
                      <a:pt x="196" y="52"/>
                    </a:cubicBezTo>
                    <a:cubicBezTo>
                      <a:pt x="196" y="18"/>
                      <a:pt x="196" y="18"/>
                      <a:pt x="196" y="18"/>
                    </a:cubicBezTo>
                    <a:lnTo>
                      <a:pt x="50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Freeform 24"/>
              <p:cNvSpPr>
                <a:spLocks noEditPoints="1"/>
              </p:cNvSpPr>
              <p:nvPr userDrawn="1"/>
            </p:nvSpPr>
            <p:spPr bwMode="auto">
              <a:xfrm>
                <a:off x="7680325" y="765175"/>
                <a:ext cx="71438" cy="69850"/>
              </a:xfrm>
              <a:custGeom>
                <a:avLst/>
                <a:gdLst>
                  <a:gd name="T0" fmla="*/ 222 w 259"/>
                  <a:gd name="T1" fmla="*/ 17 h 252"/>
                  <a:gd name="T2" fmla="*/ 239 w 259"/>
                  <a:gd name="T3" fmla="*/ 30 h 252"/>
                  <a:gd name="T4" fmla="*/ 184 w 259"/>
                  <a:gd name="T5" fmla="*/ 83 h 252"/>
                  <a:gd name="T6" fmla="*/ 259 w 259"/>
                  <a:gd name="T7" fmla="*/ 83 h 252"/>
                  <a:gd name="T8" fmla="*/ 259 w 259"/>
                  <a:gd name="T9" fmla="*/ 101 h 252"/>
                  <a:gd name="T10" fmla="*/ 160 w 259"/>
                  <a:gd name="T11" fmla="*/ 101 h 252"/>
                  <a:gd name="T12" fmla="*/ 114 w 259"/>
                  <a:gd name="T13" fmla="*/ 129 h 252"/>
                  <a:gd name="T14" fmla="*/ 217 w 259"/>
                  <a:gd name="T15" fmla="*/ 129 h 252"/>
                  <a:gd name="T16" fmla="*/ 217 w 259"/>
                  <a:gd name="T17" fmla="*/ 252 h 252"/>
                  <a:gd name="T18" fmla="*/ 197 w 259"/>
                  <a:gd name="T19" fmla="*/ 252 h 252"/>
                  <a:gd name="T20" fmla="*/ 197 w 259"/>
                  <a:gd name="T21" fmla="*/ 237 h 252"/>
                  <a:gd name="T22" fmla="*/ 75 w 259"/>
                  <a:gd name="T23" fmla="*/ 237 h 252"/>
                  <a:gd name="T24" fmla="*/ 75 w 259"/>
                  <a:gd name="T25" fmla="*/ 252 h 252"/>
                  <a:gd name="T26" fmla="*/ 56 w 259"/>
                  <a:gd name="T27" fmla="*/ 252 h 252"/>
                  <a:gd name="T28" fmla="*/ 56 w 259"/>
                  <a:gd name="T29" fmla="*/ 158 h 252"/>
                  <a:gd name="T30" fmla="*/ 10 w 259"/>
                  <a:gd name="T31" fmla="*/ 177 h 252"/>
                  <a:gd name="T32" fmla="*/ 0 w 259"/>
                  <a:gd name="T33" fmla="*/ 158 h 252"/>
                  <a:gd name="T34" fmla="*/ 128 w 259"/>
                  <a:gd name="T35" fmla="*/ 101 h 252"/>
                  <a:gd name="T36" fmla="*/ 7 w 259"/>
                  <a:gd name="T37" fmla="*/ 101 h 252"/>
                  <a:gd name="T38" fmla="*/ 7 w 259"/>
                  <a:gd name="T39" fmla="*/ 83 h 252"/>
                  <a:gd name="T40" fmla="*/ 105 w 259"/>
                  <a:gd name="T41" fmla="*/ 83 h 252"/>
                  <a:gd name="T42" fmla="*/ 105 w 259"/>
                  <a:gd name="T43" fmla="*/ 50 h 252"/>
                  <a:gd name="T44" fmla="*/ 32 w 259"/>
                  <a:gd name="T45" fmla="*/ 50 h 252"/>
                  <a:gd name="T46" fmla="*/ 32 w 259"/>
                  <a:gd name="T47" fmla="*/ 32 h 252"/>
                  <a:gd name="T48" fmla="*/ 105 w 259"/>
                  <a:gd name="T49" fmla="*/ 32 h 252"/>
                  <a:gd name="T50" fmla="*/ 105 w 259"/>
                  <a:gd name="T51" fmla="*/ 0 h 252"/>
                  <a:gd name="T52" fmla="*/ 126 w 259"/>
                  <a:gd name="T53" fmla="*/ 0 h 252"/>
                  <a:gd name="T54" fmla="*/ 126 w 259"/>
                  <a:gd name="T55" fmla="*/ 32 h 252"/>
                  <a:gd name="T56" fmla="*/ 189 w 259"/>
                  <a:gd name="T57" fmla="*/ 32 h 252"/>
                  <a:gd name="T58" fmla="*/ 189 w 259"/>
                  <a:gd name="T59" fmla="*/ 50 h 252"/>
                  <a:gd name="T60" fmla="*/ 126 w 259"/>
                  <a:gd name="T61" fmla="*/ 50 h 252"/>
                  <a:gd name="T62" fmla="*/ 126 w 259"/>
                  <a:gd name="T63" fmla="*/ 83 h 252"/>
                  <a:gd name="T64" fmla="*/ 154 w 259"/>
                  <a:gd name="T65" fmla="*/ 83 h 252"/>
                  <a:gd name="T66" fmla="*/ 222 w 259"/>
                  <a:gd name="T67" fmla="*/ 17 h 252"/>
                  <a:gd name="T68" fmla="*/ 197 w 259"/>
                  <a:gd name="T69" fmla="*/ 146 h 252"/>
                  <a:gd name="T70" fmla="*/ 81 w 259"/>
                  <a:gd name="T71" fmla="*/ 146 h 252"/>
                  <a:gd name="T72" fmla="*/ 80 w 259"/>
                  <a:gd name="T73" fmla="*/ 147 h 252"/>
                  <a:gd name="T74" fmla="*/ 75 w 259"/>
                  <a:gd name="T75" fmla="*/ 148 h 252"/>
                  <a:gd name="T76" fmla="*/ 75 w 259"/>
                  <a:gd name="T77" fmla="*/ 176 h 252"/>
                  <a:gd name="T78" fmla="*/ 197 w 259"/>
                  <a:gd name="T79" fmla="*/ 176 h 252"/>
                  <a:gd name="T80" fmla="*/ 197 w 259"/>
                  <a:gd name="T81" fmla="*/ 146 h 252"/>
                  <a:gd name="T82" fmla="*/ 75 w 259"/>
                  <a:gd name="T83" fmla="*/ 192 h 252"/>
                  <a:gd name="T84" fmla="*/ 75 w 259"/>
                  <a:gd name="T85" fmla="*/ 222 h 252"/>
                  <a:gd name="T86" fmla="*/ 197 w 259"/>
                  <a:gd name="T87" fmla="*/ 222 h 252"/>
                  <a:gd name="T88" fmla="*/ 197 w 259"/>
                  <a:gd name="T89" fmla="*/ 192 h 252"/>
                  <a:gd name="T90" fmla="*/ 75 w 259"/>
                  <a:gd name="T91" fmla="*/ 19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59" h="252">
                    <a:moveTo>
                      <a:pt x="222" y="17"/>
                    </a:moveTo>
                    <a:cubicBezTo>
                      <a:pt x="239" y="30"/>
                      <a:pt x="239" y="30"/>
                      <a:pt x="239" y="30"/>
                    </a:cubicBezTo>
                    <a:cubicBezTo>
                      <a:pt x="222" y="50"/>
                      <a:pt x="203" y="68"/>
                      <a:pt x="184" y="83"/>
                    </a:cubicBezTo>
                    <a:cubicBezTo>
                      <a:pt x="259" y="83"/>
                      <a:pt x="259" y="83"/>
                      <a:pt x="259" y="83"/>
                    </a:cubicBezTo>
                    <a:cubicBezTo>
                      <a:pt x="259" y="101"/>
                      <a:pt x="259" y="101"/>
                      <a:pt x="259" y="101"/>
                    </a:cubicBezTo>
                    <a:cubicBezTo>
                      <a:pt x="160" y="101"/>
                      <a:pt x="160" y="101"/>
                      <a:pt x="160" y="101"/>
                    </a:cubicBezTo>
                    <a:cubicBezTo>
                      <a:pt x="145" y="111"/>
                      <a:pt x="130" y="120"/>
                      <a:pt x="114" y="129"/>
                    </a:cubicBezTo>
                    <a:cubicBezTo>
                      <a:pt x="217" y="129"/>
                      <a:pt x="217" y="129"/>
                      <a:pt x="217" y="129"/>
                    </a:cubicBezTo>
                    <a:cubicBezTo>
                      <a:pt x="217" y="252"/>
                      <a:pt x="217" y="252"/>
                      <a:pt x="217" y="252"/>
                    </a:cubicBezTo>
                    <a:cubicBezTo>
                      <a:pt x="197" y="252"/>
                      <a:pt x="197" y="252"/>
                      <a:pt x="197" y="252"/>
                    </a:cubicBezTo>
                    <a:cubicBezTo>
                      <a:pt x="197" y="237"/>
                      <a:pt x="197" y="237"/>
                      <a:pt x="197" y="237"/>
                    </a:cubicBezTo>
                    <a:cubicBezTo>
                      <a:pt x="75" y="237"/>
                      <a:pt x="75" y="237"/>
                      <a:pt x="75" y="237"/>
                    </a:cubicBezTo>
                    <a:cubicBezTo>
                      <a:pt x="75" y="252"/>
                      <a:pt x="75" y="252"/>
                      <a:pt x="75" y="252"/>
                    </a:cubicBezTo>
                    <a:cubicBezTo>
                      <a:pt x="56" y="252"/>
                      <a:pt x="56" y="252"/>
                      <a:pt x="56" y="252"/>
                    </a:cubicBezTo>
                    <a:cubicBezTo>
                      <a:pt x="56" y="158"/>
                      <a:pt x="56" y="158"/>
                      <a:pt x="56" y="158"/>
                    </a:cubicBezTo>
                    <a:cubicBezTo>
                      <a:pt x="41" y="164"/>
                      <a:pt x="26" y="170"/>
                      <a:pt x="10" y="177"/>
                    </a:cubicBezTo>
                    <a:cubicBezTo>
                      <a:pt x="9" y="172"/>
                      <a:pt x="5" y="165"/>
                      <a:pt x="0" y="158"/>
                    </a:cubicBezTo>
                    <a:cubicBezTo>
                      <a:pt x="48" y="142"/>
                      <a:pt x="91" y="123"/>
                      <a:pt x="128" y="101"/>
                    </a:cubicBezTo>
                    <a:cubicBezTo>
                      <a:pt x="7" y="101"/>
                      <a:pt x="7" y="101"/>
                      <a:pt x="7" y="101"/>
                    </a:cubicBezTo>
                    <a:cubicBezTo>
                      <a:pt x="7" y="83"/>
                      <a:pt x="7" y="83"/>
                      <a:pt x="7" y="83"/>
                    </a:cubicBezTo>
                    <a:cubicBezTo>
                      <a:pt x="105" y="83"/>
                      <a:pt x="105" y="83"/>
                      <a:pt x="105" y="83"/>
                    </a:cubicBezTo>
                    <a:cubicBezTo>
                      <a:pt x="105" y="50"/>
                      <a:pt x="105" y="50"/>
                      <a:pt x="105" y="50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105" y="32"/>
                      <a:pt x="105" y="32"/>
                      <a:pt x="105" y="32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26" y="0"/>
                      <a:pt x="126" y="0"/>
                      <a:pt x="126" y="0"/>
                    </a:cubicBezTo>
                    <a:cubicBezTo>
                      <a:pt x="126" y="32"/>
                      <a:pt x="126" y="32"/>
                      <a:pt x="126" y="32"/>
                    </a:cubicBezTo>
                    <a:cubicBezTo>
                      <a:pt x="189" y="32"/>
                      <a:pt x="189" y="32"/>
                      <a:pt x="189" y="32"/>
                    </a:cubicBezTo>
                    <a:cubicBezTo>
                      <a:pt x="189" y="50"/>
                      <a:pt x="189" y="50"/>
                      <a:pt x="189" y="50"/>
                    </a:cubicBezTo>
                    <a:cubicBezTo>
                      <a:pt x="126" y="50"/>
                      <a:pt x="126" y="50"/>
                      <a:pt x="126" y="50"/>
                    </a:cubicBezTo>
                    <a:cubicBezTo>
                      <a:pt x="126" y="83"/>
                      <a:pt x="126" y="83"/>
                      <a:pt x="126" y="83"/>
                    </a:cubicBezTo>
                    <a:cubicBezTo>
                      <a:pt x="154" y="83"/>
                      <a:pt x="154" y="83"/>
                      <a:pt x="154" y="83"/>
                    </a:cubicBezTo>
                    <a:cubicBezTo>
                      <a:pt x="179" y="65"/>
                      <a:pt x="202" y="43"/>
                      <a:pt x="222" y="17"/>
                    </a:cubicBezTo>
                    <a:close/>
                    <a:moveTo>
                      <a:pt x="197" y="146"/>
                    </a:moveTo>
                    <a:cubicBezTo>
                      <a:pt x="81" y="146"/>
                      <a:pt x="81" y="146"/>
                      <a:pt x="81" y="146"/>
                    </a:cubicBezTo>
                    <a:cubicBezTo>
                      <a:pt x="80" y="146"/>
                      <a:pt x="80" y="146"/>
                      <a:pt x="80" y="147"/>
                    </a:cubicBezTo>
                    <a:cubicBezTo>
                      <a:pt x="79" y="148"/>
                      <a:pt x="78" y="148"/>
                      <a:pt x="75" y="148"/>
                    </a:cubicBezTo>
                    <a:cubicBezTo>
                      <a:pt x="75" y="176"/>
                      <a:pt x="75" y="176"/>
                      <a:pt x="75" y="176"/>
                    </a:cubicBezTo>
                    <a:cubicBezTo>
                      <a:pt x="197" y="176"/>
                      <a:pt x="197" y="176"/>
                      <a:pt x="197" y="176"/>
                    </a:cubicBezTo>
                    <a:lnTo>
                      <a:pt x="197" y="146"/>
                    </a:lnTo>
                    <a:close/>
                    <a:moveTo>
                      <a:pt x="75" y="192"/>
                    </a:moveTo>
                    <a:cubicBezTo>
                      <a:pt x="75" y="222"/>
                      <a:pt x="75" y="222"/>
                      <a:pt x="75" y="222"/>
                    </a:cubicBezTo>
                    <a:cubicBezTo>
                      <a:pt x="197" y="222"/>
                      <a:pt x="197" y="222"/>
                      <a:pt x="197" y="222"/>
                    </a:cubicBezTo>
                    <a:cubicBezTo>
                      <a:pt x="197" y="192"/>
                      <a:pt x="197" y="192"/>
                      <a:pt x="197" y="192"/>
                    </a:cubicBezTo>
                    <a:lnTo>
                      <a:pt x="75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43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</p:sldLayoutIdLst>
  <p:txStyles>
    <p:titleStyle>
      <a:lvl1pPr algn="ctr" defTabSz="725170" rtl="0" eaLnBrk="1" latinLnBrk="0" hangingPunct="1">
        <a:lnSpc>
          <a:spcPct val="100000"/>
        </a:lnSpc>
        <a:spcBef>
          <a:spcPct val="0"/>
        </a:spcBef>
        <a:buNone/>
        <a:defRPr sz="2250" b="1" kern="1200">
          <a:gradFill flip="none" rotWithShape="1">
            <a:gsLst>
              <a:gs pos="0">
                <a:srgbClr val="00B6F7"/>
              </a:gs>
              <a:gs pos="100000">
                <a:srgbClr val="00D4D6"/>
              </a:gs>
            </a:gsLst>
            <a:lin ang="0" scaled="1"/>
            <a:tileRect/>
          </a:gra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81610" indent="-181610" algn="l" defTabSz="725170" rtl="0" eaLnBrk="1" latinLnBrk="0" hangingPunct="1">
        <a:lnSpc>
          <a:spcPct val="90000"/>
        </a:lnSpc>
        <a:spcBef>
          <a:spcPts val="795"/>
        </a:spcBef>
        <a:buFont typeface="Arial" panose="020B0604020202020204" pitchFamily="34" charset="0"/>
        <a:buChar char="•"/>
        <a:defRPr sz="1585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44195" indent="-181610" algn="l" defTabSz="72517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3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906780" indent="-181610" algn="l" defTabSz="72517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27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70000" indent="-181610" algn="l" defTabSz="72517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1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1631950" indent="-181610" algn="l" defTabSz="72517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110" b="1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1995170" indent="-181610" algn="l" defTabSz="72517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30" kern="1200">
          <a:solidFill>
            <a:schemeClr val="tx1"/>
          </a:solidFill>
          <a:latin typeface="+mn-lt"/>
          <a:ea typeface="+mn-ea"/>
          <a:cs typeface="+mn-cs"/>
        </a:defRPr>
      </a:lvl6pPr>
      <a:lvl7pPr marL="2357755" indent="-181610" algn="l" defTabSz="72517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indent="-181610" algn="l" defTabSz="72517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30" kern="1200">
          <a:solidFill>
            <a:schemeClr val="tx1"/>
          </a:solidFill>
          <a:latin typeface="+mn-lt"/>
          <a:ea typeface="+mn-ea"/>
          <a:cs typeface="+mn-cs"/>
        </a:defRPr>
      </a:lvl8pPr>
      <a:lvl9pPr marL="3083560" indent="-181610" algn="l" defTabSz="72517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725170" rtl="0" eaLnBrk="1" latinLnBrk="0" hangingPunct="1">
        <a:defRPr sz="1430" kern="1200">
          <a:solidFill>
            <a:schemeClr val="tx1"/>
          </a:solidFill>
          <a:latin typeface="+mn-lt"/>
          <a:ea typeface="+mn-ea"/>
          <a:cs typeface="+mn-cs"/>
        </a:defRPr>
      </a:lvl1pPr>
      <a:lvl2pPr marL="363220" algn="l" defTabSz="725170" rtl="0" eaLnBrk="1" latinLnBrk="0" hangingPunct="1">
        <a:defRPr sz="1430" kern="1200">
          <a:solidFill>
            <a:schemeClr val="tx1"/>
          </a:solidFill>
          <a:latin typeface="+mn-lt"/>
          <a:ea typeface="+mn-ea"/>
          <a:cs typeface="+mn-cs"/>
        </a:defRPr>
      </a:lvl2pPr>
      <a:lvl3pPr marL="725170" algn="l" defTabSz="725170" rtl="0" eaLnBrk="1" latinLnBrk="0" hangingPunct="1">
        <a:defRPr sz="1430" kern="1200">
          <a:solidFill>
            <a:schemeClr val="tx1"/>
          </a:solidFill>
          <a:latin typeface="+mn-lt"/>
          <a:ea typeface="+mn-ea"/>
          <a:cs typeface="+mn-cs"/>
        </a:defRPr>
      </a:lvl3pPr>
      <a:lvl4pPr marL="1088390" algn="l" defTabSz="725170" rtl="0" eaLnBrk="1" latinLnBrk="0" hangingPunct="1">
        <a:defRPr sz="1430" kern="1200">
          <a:solidFill>
            <a:schemeClr val="tx1"/>
          </a:solidFill>
          <a:latin typeface="+mn-lt"/>
          <a:ea typeface="+mn-ea"/>
          <a:cs typeface="+mn-cs"/>
        </a:defRPr>
      </a:lvl4pPr>
      <a:lvl5pPr marL="1450975" algn="l" defTabSz="725170" rtl="0" eaLnBrk="1" latinLnBrk="0" hangingPunct="1">
        <a:defRPr sz="1430" kern="1200">
          <a:solidFill>
            <a:schemeClr val="tx1"/>
          </a:solidFill>
          <a:latin typeface="+mn-lt"/>
          <a:ea typeface="+mn-ea"/>
          <a:cs typeface="+mn-cs"/>
        </a:defRPr>
      </a:lvl5pPr>
      <a:lvl6pPr marL="1813560" algn="l" defTabSz="725170" rtl="0" eaLnBrk="1" latinLnBrk="0" hangingPunct="1">
        <a:defRPr sz="1430" kern="1200">
          <a:solidFill>
            <a:schemeClr val="tx1"/>
          </a:solidFill>
          <a:latin typeface="+mn-lt"/>
          <a:ea typeface="+mn-ea"/>
          <a:cs typeface="+mn-cs"/>
        </a:defRPr>
      </a:lvl6pPr>
      <a:lvl7pPr marL="2176780" algn="l" defTabSz="725170" rtl="0" eaLnBrk="1" latinLnBrk="0" hangingPunct="1">
        <a:defRPr sz="1430" kern="1200">
          <a:solidFill>
            <a:schemeClr val="tx1"/>
          </a:solidFill>
          <a:latin typeface="+mn-lt"/>
          <a:ea typeface="+mn-ea"/>
          <a:cs typeface="+mn-cs"/>
        </a:defRPr>
      </a:lvl7pPr>
      <a:lvl8pPr marL="2538730" algn="l" defTabSz="725170" rtl="0" eaLnBrk="1" latinLnBrk="0" hangingPunct="1">
        <a:defRPr sz="1430" kern="1200">
          <a:solidFill>
            <a:schemeClr val="tx1"/>
          </a:solidFill>
          <a:latin typeface="+mn-lt"/>
          <a:ea typeface="+mn-ea"/>
          <a:cs typeface="+mn-cs"/>
        </a:defRPr>
      </a:lvl8pPr>
      <a:lvl9pPr marL="2901950" algn="l" defTabSz="725170" rtl="0" eaLnBrk="1" latinLnBrk="0" hangingPunct="1">
        <a:defRPr sz="14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0" y="4903788"/>
            <a:ext cx="9144000" cy="238125"/>
            <a:chOff x="0" y="3089"/>
            <a:chExt cx="5760" cy="150"/>
          </a:xfrm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276" y="3089"/>
              <a:ext cx="5484" cy="15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Rectangle 6"/>
            <p:cNvSpPr>
              <a:spLocks noChangeArrowheads="1"/>
            </p:cNvSpPr>
            <p:nvPr userDrawn="1"/>
          </p:nvSpPr>
          <p:spPr bwMode="auto">
            <a:xfrm>
              <a:off x="0" y="3089"/>
              <a:ext cx="150" cy="1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Rectangle 7"/>
            <p:cNvSpPr>
              <a:spLocks noChangeArrowheads="1"/>
            </p:cNvSpPr>
            <p:nvPr userDrawn="1"/>
          </p:nvSpPr>
          <p:spPr bwMode="auto">
            <a:xfrm>
              <a:off x="150" y="3089"/>
              <a:ext cx="76" cy="15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 userDrawn="1"/>
          </p:nvSpPr>
          <p:spPr bwMode="auto">
            <a:xfrm>
              <a:off x="226" y="3089"/>
              <a:ext cx="50" cy="15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69" y="62214"/>
            <a:ext cx="1250938" cy="588464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65" y="847529"/>
            <a:ext cx="8144935" cy="375198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17" tIns="60958" rIns="121917" bIns="60958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8133" name="Text Box 5"/>
          <p:cNvSpPr txBox="1">
            <a:spLocks noChangeArrowheads="1"/>
          </p:cNvSpPr>
          <p:nvPr/>
        </p:nvSpPr>
        <p:spPr bwMode="auto">
          <a:xfrm>
            <a:off x="8418245" y="4934199"/>
            <a:ext cx="533400" cy="21926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lIns="91417" tIns="45708" rIns="91417" bIns="45708">
            <a:spAutoFit/>
          </a:bodyPr>
          <a:lstStyle/>
          <a:p>
            <a:pPr algn="r">
              <a:spcBef>
                <a:spcPct val="50000"/>
              </a:spcBef>
              <a:defRPr/>
            </a:pPr>
            <a:fld id="{758D0DAD-9C2B-4CE2-8897-28BF2D4AAF7E}" type="slidenum">
              <a:rPr lang="en-US" altLang="zh-CN" sz="825">
                <a:solidFill>
                  <a:srgbClr val="FFFFFF">
                    <a:lumMod val="7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en-US" altLang="zh-CN" sz="825" dirty="0">
              <a:solidFill>
                <a:srgbClr val="FFFFFF">
                  <a:lumMod val="7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95365" y="314147"/>
            <a:ext cx="814493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121917" tIns="60958" rIns="121917" bIns="60958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041404" y="4922360"/>
            <a:ext cx="1080699" cy="219267"/>
          </a:xfrm>
          <a:prstGeom prst="rect">
            <a:avLst/>
          </a:prstGeom>
        </p:spPr>
        <p:txBody>
          <a:bodyPr wrap="none" lIns="91417" tIns="45708" rIns="91417" bIns="45708" anchor="ctr" anchorCtr="1">
            <a:spAutoFit/>
          </a:bodyPr>
          <a:lstStyle/>
          <a:p>
            <a:r>
              <a:rPr lang="en-US" altLang="zh-CN" sz="825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Confidential </a:t>
            </a:r>
            <a:r>
              <a:rPr lang="zh-CN" altLang="en-US" sz="825" b="1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保密</a:t>
            </a:r>
            <a:endParaRPr lang="zh-CN" altLang="en-US" sz="825" b="1" dirty="0">
              <a:solidFill>
                <a:srgbClr val="FFFFFF">
                  <a:lumMod val="8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6946" y="4899214"/>
            <a:ext cx="1016579" cy="242350"/>
          </a:xfrm>
          <a:prstGeom prst="rect">
            <a:avLst/>
          </a:prstGeom>
        </p:spPr>
        <p:txBody>
          <a:bodyPr wrap="none" lIns="91417" tIns="45708" rIns="91417" bIns="45708" anchor="ctr" anchorCtr="1">
            <a:spAutoFit/>
          </a:bodyPr>
          <a:lstStyle/>
          <a:p>
            <a:r>
              <a:rPr lang="en-US" altLang="zh-CN" sz="975" dirty="0">
                <a:solidFill>
                  <a:srgbClr val="FFFFFF">
                    <a:lumMod val="8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www.h3c.com</a:t>
            </a:r>
            <a:endParaRPr lang="zh-CN" altLang="en-US" sz="975" dirty="0">
              <a:solidFill>
                <a:srgbClr val="FFFFFF">
                  <a:lumMod val="8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1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2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2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2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2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2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2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370965" algn="l" rtl="0" eaLnBrk="1" fontAlgn="base" hangingPunct="1">
        <a:spcBef>
          <a:spcPct val="0"/>
        </a:spcBef>
        <a:spcAft>
          <a:spcPct val="0"/>
        </a:spcAft>
        <a:defRPr sz="322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1828165" algn="l" rtl="0" eaLnBrk="1" fontAlgn="base" hangingPunct="1">
        <a:spcBef>
          <a:spcPct val="0"/>
        </a:spcBef>
        <a:spcAft>
          <a:spcPct val="0"/>
        </a:spcAft>
        <a:defRPr sz="322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5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00000"/>
        </a:lnSpc>
        <a:spcBef>
          <a:spcPct val="50000"/>
        </a:spcBef>
        <a:spcAft>
          <a:spcPct val="0"/>
        </a:spcAft>
        <a:defRPr sz="135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2365" indent="-228600" algn="l" rtl="0" eaLnBrk="1" fontAlgn="base" hangingPunct="1">
        <a:lnSpc>
          <a:spcPct val="100000"/>
        </a:lnSpc>
        <a:spcBef>
          <a:spcPct val="50000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599565" indent="-228600" algn="l" rtl="0" eaLnBrk="1" fontAlgn="base" hangingPunct="1">
        <a:lnSpc>
          <a:spcPct val="100000"/>
        </a:lnSpc>
        <a:spcBef>
          <a:spcPct val="50000"/>
        </a:spcBef>
        <a:spcAft>
          <a:spcPct val="0"/>
        </a:spcAft>
        <a:defRPr sz="105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6765" indent="-228600" algn="l" rtl="0" eaLnBrk="1" fontAlgn="base" hangingPunct="1">
        <a:lnSpc>
          <a:spcPct val="100000"/>
        </a:lnSpc>
        <a:spcBef>
          <a:spcPct val="20000"/>
        </a:spcBef>
        <a:spcAft>
          <a:spcPct val="0"/>
        </a:spcAft>
        <a:defRPr sz="9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3965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165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773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4930" indent="-228600" algn="l" rtl="0" eaLnBrk="1" fontAlgn="base" hangingPunct="1">
        <a:lnSpc>
          <a:spcPct val="120000"/>
        </a:lnSpc>
        <a:spcBef>
          <a:spcPct val="20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9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1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33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pct30">
          <a:fgClr>
            <a:schemeClr val="bg1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-448" y="-127"/>
            <a:ext cx="9144449" cy="5143627"/>
          </a:xfrm>
          <a:prstGeom prst="rect">
            <a:avLst/>
          </a:prstGeom>
        </p:spPr>
      </p:pic>
      <p:sp>
        <p:nvSpPr>
          <p:cNvPr id="1026" name="Rectangle 2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080368"/>
            <a:ext cx="8229600" cy="336359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9" name="Rectangle 24"/>
          <p:cNvSpPr>
            <a:spLocks noGrp="1" noChangeArrowheads="1"/>
          </p:cNvSpPr>
          <p:nvPr>
            <p:ph type="title"/>
          </p:nvPr>
        </p:nvSpPr>
        <p:spPr bwMode="auto">
          <a:xfrm>
            <a:off x="457358" y="339491"/>
            <a:ext cx="771504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88888" y="4903290"/>
            <a:ext cx="216024" cy="22309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100" dirty="0"/>
          </a:p>
        </p:txBody>
      </p:sp>
      <p:pic>
        <p:nvPicPr>
          <p:cNvPr id="4" name="图形 3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28384" y="339502"/>
            <a:ext cx="842493" cy="3600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5pPr>
      <a:lvl6pPr marL="6096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6pPr>
      <a:lvl7pPr marL="12192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7pPr>
      <a:lvl8pPr marL="18288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8pPr>
      <a:lvl9pPr marL="2438400" algn="l" rtl="0" eaLnBrk="1" fontAlgn="base" hangingPunct="1">
        <a:spcBef>
          <a:spcPct val="0"/>
        </a:spcBef>
        <a:spcAft>
          <a:spcPct val="0"/>
        </a:spcAft>
        <a:defRPr sz="4265" b="1">
          <a:solidFill>
            <a:srgbClr val="CC0000"/>
          </a:solidFill>
          <a:latin typeface="Arial" panose="020B0604020202020204" pitchFamily="34" charset="0"/>
          <a:ea typeface="华文细黑" panose="02010600040101010101" pitchFamily="2" charset="-122"/>
        </a:defRPr>
      </a:lvl9pPr>
    </p:titleStyle>
    <p:bodyStyle>
      <a:lvl1pPr marL="342900" indent="-342900" algn="l" rtl="0" eaLnBrk="1" fontAlgn="base" hangingPunct="1">
        <a:lnSpc>
          <a:spcPct val="150000"/>
        </a:lnSpc>
        <a:spcBef>
          <a:spcPct val="0"/>
        </a:spcBef>
        <a:spcAft>
          <a:spcPct val="0"/>
        </a:spcAft>
        <a:defRPr sz="1800" b="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742950" indent="-28575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6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4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1" fontAlgn="base" hangingPunct="1">
        <a:lnSpc>
          <a:spcPct val="120000"/>
        </a:lnSpc>
        <a:spcBef>
          <a:spcPts val="185"/>
        </a:spcBef>
        <a:spcAft>
          <a:spcPct val="0"/>
        </a:spcAft>
        <a:defRPr sz="12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100">
          <a:solidFill>
            <a:schemeClr val="tx1">
              <a:lumMod val="85000"/>
              <a:lumOff val="1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6pPr>
      <a:lvl7pPr marL="29718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7pPr>
      <a:lvl8pPr marL="34290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8pPr>
      <a:lvl9pPr marL="3886200" indent="-228600" algn="l" rtl="0" eaLnBrk="1" fontAlgn="base" hangingPunct="1">
        <a:lnSpc>
          <a:spcPct val="120000"/>
        </a:lnSpc>
        <a:spcBef>
          <a:spcPct val="15000"/>
        </a:spcBef>
        <a:spcAft>
          <a:spcPct val="0"/>
        </a:spcAft>
        <a:defRPr sz="12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microsoft.com/office/2007/relationships/hdphoto" Target="../media/image22.wdp"/><Relationship Id="rId1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94.xml"/><Relationship Id="rId2" Type="http://schemas.openxmlformats.org/officeDocument/2006/relationships/tags" Target="../tags/tag59.xml"/><Relationship Id="rId1" Type="http://schemas.openxmlformats.org/officeDocument/2006/relationships/image" Target="../media/image56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image" Target="../media/image57.png"/><Relationship Id="rId24" Type="http://schemas.openxmlformats.org/officeDocument/2006/relationships/notesSlide" Target="../notesSlides/notesSlide11.xml"/><Relationship Id="rId23" Type="http://schemas.openxmlformats.org/officeDocument/2006/relationships/slideLayout" Target="../slideLayouts/slideLayout194.xml"/><Relationship Id="rId22" Type="http://schemas.openxmlformats.org/officeDocument/2006/relationships/image" Target="../media/image62.png"/><Relationship Id="rId21" Type="http://schemas.openxmlformats.org/officeDocument/2006/relationships/image" Target="../media/image61.png"/><Relationship Id="rId20" Type="http://schemas.openxmlformats.org/officeDocument/2006/relationships/tags" Target="../tags/tag75.xml"/><Relationship Id="rId2" Type="http://schemas.openxmlformats.org/officeDocument/2006/relationships/tags" Target="../tags/tag61.xml"/><Relationship Id="rId19" Type="http://schemas.openxmlformats.org/officeDocument/2006/relationships/image" Target="../media/image60.png"/><Relationship Id="rId18" Type="http://schemas.openxmlformats.org/officeDocument/2006/relationships/tags" Target="../tags/tag74.xml"/><Relationship Id="rId17" Type="http://schemas.openxmlformats.org/officeDocument/2006/relationships/image" Target="../media/image59.png"/><Relationship Id="rId16" Type="http://schemas.openxmlformats.org/officeDocument/2006/relationships/tags" Target="../tags/tag73.xml"/><Relationship Id="rId15" Type="http://schemas.openxmlformats.org/officeDocument/2006/relationships/image" Target="../media/image58.png"/><Relationship Id="rId14" Type="http://schemas.openxmlformats.org/officeDocument/2006/relationships/tags" Target="../tags/tag72.xml"/><Relationship Id="rId13" Type="http://schemas.openxmlformats.org/officeDocument/2006/relationships/tags" Target="../tags/tag71.xml"/><Relationship Id="rId12" Type="http://schemas.openxmlformats.org/officeDocument/2006/relationships/tags" Target="../tags/tag70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tags" Target="../tags/tag60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3" Type="http://schemas.openxmlformats.org/officeDocument/2006/relationships/notesSlide" Target="../notesSlides/notesSlide12.xml"/><Relationship Id="rId42" Type="http://schemas.openxmlformats.org/officeDocument/2006/relationships/slideLayout" Target="../slideLayouts/slideLayout194.xml"/><Relationship Id="rId41" Type="http://schemas.openxmlformats.org/officeDocument/2006/relationships/image" Target="../media/image65.svg"/><Relationship Id="rId40" Type="http://schemas.openxmlformats.org/officeDocument/2006/relationships/image" Target="../media/image64.png"/><Relationship Id="rId4" Type="http://schemas.openxmlformats.org/officeDocument/2006/relationships/tags" Target="../tags/tag79.xml"/><Relationship Id="rId39" Type="http://schemas.openxmlformats.org/officeDocument/2006/relationships/tags" Target="../tags/tag113.xml"/><Relationship Id="rId38" Type="http://schemas.openxmlformats.org/officeDocument/2006/relationships/tags" Target="../tags/tag112.xml"/><Relationship Id="rId37" Type="http://schemas.openxmlformats.org/officeDocument/2006/relationships/tags" Target="../tags/tag111.xml"/><Relationship Id="rId36" Type="http://schemas.openxmlformats.org/officeDocument/2006/relationships/tags" Target="../tags/tag110.xml"/><Relationship Id="rId35" Type="http://schemas.openxmlformats.org/officeDocument/2006/relationships/tags" Target="../tags/tag109.xml"/><Relationship Id="rId34" Type="http://schemas.openxmlformats.org/officeDocument/2006/relationships/tags" Target="../tags/tag108.xml"/><Relationship Id="rId33" Type="http://schemas.openxmlformats.org/officeDocument/2006/relationships/tags" Target="../tags/tag107.xml"/><Relationship Id="rId32" Type="http://schemas.openxmlformats.org/officeDocument/2006/relationships/tags" Target="../tags/tag106.xml"/><Relationship Id="rId31" Type="http://schemas.openxmlformats.org/officeDocument/2006/relationships/tags" Target="../tags/tag105.xml"/><Relationship Id="rId30" Type="http://schemas.openxmlformats.org/officeDocument/2006/relationships/tags" Target="../tags/tag104.xml"/><Relationship Id="rId3" Type="http://schemas.openxmlformats.org/officeDocument/2006/relationships/tags" Target="../tags/tag78.xml"/><Relationship Id="rId29" Type="http://schemas.openxmlformats.org/officeDocument/2006/relationships/tags" Target="../tags/tag103.xml"/><Relationship Id="rId28" Type="http://schemas.openxmlformats.org/officeDocument/2006/relationships/tags" Target="../tags/tag102.xml"/><Relationship Id="rId27" Type="http://schemas.openxmlformats.org/officeDocument/2006/relationships/tags" Target="../tags/tag101.xml"/><Relationship Id="rId26" Type="http://schemas.openxmlformats.org/officeDocument/2006/relationships/image" Target="../media/image63.png"/><Relationship Id="rId25" Type="http://schemas.openxmlformats.org/officeDocument/2006/relationships/tags" Target="../tags/tag100.xml"/><Relationship Id="rId24" Type="http://schemas.openxmlformats.org/officeDocument/2006/relationships/tags" Target="../tags/tag99.xml"/><Relationship Id="rId23" Type="http://schemas.openxmlformats.org/officeDocument/2006/relationships/tags" Target="../tags/tag98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tags" Target="../tags/tag77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tags" Target="../tags/tag76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74.png"/><Relationship Id="rId8" Type="http://schemas.openxmlformats.org/officeDocument/2006/relationships/image" Target="../media/image73.png"/><Relationship Id="rId7" Type="http://schemas.openxmlformats.org/officeDocument/2006/relationships/image" Target="../media/image72.svg"/><Relationship Id="rId6" Type="http://schemas.openxmlformats.org/officeDocument/2006/relationships/image" Target="../media/image71.png"/><Relationship Id="rId5" Type="http://schemas.openxmlformats.org/officeDocument/2006/relationships/image" Target="../media/image70.svg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194.xml"/><Relationship Id="rId12" Type="http://schemas.openxmlformats.org/officeDocument/2006/relationships/image" Target="../media/image77.png"/><Relationship Id="rId11" Type="http://schemas.openxmlformats.org/officeDocument/2006/relationships/image" Target="../media/image76.png"/><Relationship Id="rId10" Type="http://schemas.openxmlformats.org/officeDocument/2006/relationships/image" Target="../media/image75.svg"/><Relationship Id="rId1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5.xml"/><Relationship Id="rId8" Type="http://schemas.openxmlformats.org/officeDocument/2006/relationships/tags" Target="../tags/tag114.xml"/><Relationship Id="rId7" Type="http://schemas.openxmlformats.org/officeDocument/2006/relationships/image" Target="../media/image84.svg"/><Relationship Id="rId6" Type="http://schemas.openxmlformats.org/officeDocument/2006/relationships/image" Target="../media/image83.png"/><Relationship Id="rId5" Type="http://schemas.openxmlformats.org/officeDocument/2006/relationships/image" Target="../media/image82.svg"/><Relationship Id="rId4" Type="http://schemas.openxmlformats.org/officeDocument/2006/relationships/image" Target="../media/image81.png"/><Relationship Id="rId3" Type="http://schemas.openxmlformats.org/officeDocument/2006/relationships/image" Target="../media/image80.png"/><Relationship Id="rId2" Type="http://schemas.microsoft.com/office/2007/relationships/hdphoto" Target="../media/image79.wdp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94.xml"/><Relationship Id="rId1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5.xml"/><Relationship Id="rId1" Type="http://schemas.openxmlformats.org/officeDocument/2006/relationships/image" Target="../media/image85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tags" Target="../tags/tag36.xml"/><Relationship Id="rId3" Type="http://schemas.openxmlformats.org/officeDocument/2006/relationships/image" Target="../media/image23.png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9.xml"/><Relationship Id="rId1" Type="http://schemas.openxmlformats.org/officeDocument/2006/relationships/tags" Target="../tags/tag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tags" Target="../tags/tag41.xml"/><Relationship Id="rId7" Type="http://schemas.openxmlformats.org/officeDocument/2006/relationships/image" Target="../media/image28.jpeg"/><Relationship Id="rId6" Type="http://schemas.openxmlformats.org/officeDocument/2006/relationships/tags" Target="../tags/tag40.xml"/><Relationship Id="rId5" Type="http://schemas.openxmlformats.org/officeDocument/2006/relationships/image" Target="../media/image27.jpeg"/><Relationship Id="rId4" Type="http://schemas.openxmlformats.org/officeDocument/2006/relationships/tags" Target="../tags/tag39.xml"/><Relationship Id="rId3" Type="http://schemas.openxmlformats.org/officeDocument/2006/relationships/image" Target="../media/image26.jpeg"/><Relationship Id="rId2" Type="http://schemas.openxmlformats.org/officeDocument/2006/relationships/tags" Target="../tags/tag38.xml"/><Relationship Id="rId15" Type="http://schemas.openxmlformats.org/officeDocument/2006/relationships/notesSlide" Target="../notesSlides/notesSlide5.xml"/><Relationship Id="rId14" Type="http://schemas.openxmlformats.org/officeDocument/2006/relationships/slideLayout" Target="../slideLayouts/slideLayout140.xml"/><Relationship Id="rId13" Type="http://schemas.openxmlformats.org/officeDocument/2006/relationships/tags" Target="../tags/tag45.xml"/><Relationship Id="rId12" Type="http://schemas.openxmlformats.org/officeDocument/2006/relationships/tags" Target="../tags/tag44.xml"/><Relationship Id="rId11" Type="http://schemas.openxmlformats.org/officeDocument/2006/relationships/tags" Target="../tags/tag43.xml"/><Relationship Id="rId10" Type="http://schemas.openxmlformats.org/officeDocument/2006/relationships/tags" Target="../tags/tag42.xml"/><Relationship Id="rId1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7.xml"/><Relationship Id="rId8" Type="http://schemas.openxmlformats.org/officeDocument/2006/relationships/image" Target="../media/image27.jpeg"/><Relationship Id="rId7" Type="http://schemas.openxmlformats.org/officeDocument/2006/relationships/tags" Target="../tags/tag4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Relationship Id="rId3" Type="http://schemas.openxmlformats.org/officeDocument/2006/relationships/image" Target="../media/image32.png"/><Relationship Id="rId2" Type="http://schemas.microsoft.com/office/2007/relationships/hdphoto" Target="../media/image31.wdp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140.xml"/><Relationship Id="rId14" Type="http://schemas.openxmlformats.org/officeDocument/2006/relationships/image" Target="../media/image29.png"/><Relationship Id="rId13" Type="http://schemas.openxmlformats.org/officeDocument/2006/relationships/tags" Target="../tags/tag49.xml"/><Relationship Id="rId12" Type="http://schemas.openxmlformats.org/officeDocument/2006/relationships/image" Target="../media/image28.jpeg"/><Relationship Id="rId11" Type="http://schemas.openxmlformats.org/officeDocument/2006/relationships/tags" Target="../tags/tag48.xml"/><Relationship Id="rId10" Type="http://schemas.openxmlformats.org/officeDocument/2006/relationships/image" Target="../media/image26.jpeg"/><Relationship Id="rId1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sv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tags" Target="../tags/tag51.xml"/><Relationship Id="rId4" Type="http://schemas.openxmlformats.org/officeDocument/2006/relationships/image" Target="../media/image38.png"/><Relationship Id="rId3" Type="http://schemas.openxmlformats.org/officeDocument/2006/relationships/tags" Target="../tags/tag50.xml"/><Relationship Id="rId2" Type="http://schemas.openxmlformats.org/officeDocument/2006/relationships/image" Target="../media/image37.png"/><Relationship Id="rId15" Type="http://schemas.openxmlformats.org/officeDocument/2006/relationships/notesSlide" Target="../notesSlides/notesSlide7.xml"/><Relationship Id="rId14" Type="http://schemas.openxmlformats.org/officeDocument/2006/relationships/slideLayout" Target="../slideLayouts/slideLayout194.xml"/><Relationship Id="rId13" Type="http://schemas.openxmlformats.org/officeDocument/2006/relationships/tags" Target="../tags/tag52.xml"/><Relationship Id="rId12" Type="http://schemas.openxmlformats.org/officeDocument/2006/relationships/image" Target="../media/image45.svg"/><Relationship Id="rId11" Type="http://schemas.openxmlformats.org/officeDocument/2006/relationships/image" Target="../media/image44.png"/><Relationship Id="rId10" Type="http://schemas.openxmlformats.org/officeDocument/2006/relationships/image" Target="../media/image43.svg"/><Relationship Id="rId1" Type="http://schemas.openxmlformats.org/officeDocument/2006/relationships/image" Target="../media/image36.wmf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94.xml"/><Relationship Id="rId4" Type="http://schemas.openxmlformats.org/officeDocument/2006/relationships/image" Target="../media/image48.jpeg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tags" Target="../tags/tag5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57.xml"/><Relationship Id="rId8" Type="http://schemas.openxmlformats.org/officeDocument/2006/relationships/image" Target="../media/image53.png"/><Relationship Id="rId7" Type="http://schemas.openxmlformats.org/officeDocument/2006/relationships/tags" Target="../tags/tag56.xml"/><Relationship Id="rId6" Type="http://schemas.openxmlformats.org/officeDocument/2006/relationships/image" Target="../media/image52.png"/><Relationship Id="rId5" Type="http://schemas.openxmlformats.org/officeDocument/2006/relationships/tags" Target="../tags/tag55.xml"/><Relationship Id="rId4" Type="http://schemas.openxmlformats.org/officeDocument/2006/relationships/image" Target="../media/image51.png"/><Relationship Id="rId3" Type="http://schemas.openxmlformats.org/officeDocument/2006/relationships/tags" Target="../tags/tag54.xml"/><Relationship Id="rId2" Type="http://schemas.openxmlformats.org/officeDocument/2006/relationships/image" Target="../media/image50.png"/><Relationship Id="rId14" Type="http://schemas.openxmlformats.org/officeDocument/2006/relationships/notesSlide" Target="../notesSlides/notesSlide9.xml"/><Relationship Id="rId13" Type="http://schemas.openxmlformats.org/officeDocument/2006/relationships/slideLayout" Target="../slideLayouts/slideLayout194.xml"/><Relationship Id="rId12" Type="http://schemas.openxmlformats.org/officeDocument/2006/relationships/image" Target="../media/image55.png"/><Relationship Id="rId11" Type="http://schemas.openxmlformats.org/officeDocument/2006/relationships/tags" Target="../tags/tag58.xml"/><Relationship Id="rId10" Type="http://schemas.openxmlformats.org/officeDocument/2006/relationships/image" Target="../media/image54.png"/><Relationship Id="rId1" Type="http://schemas.openxmlformats.org/officeDocument/2006/relationships/image" Target="../media/image4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704" t="-36310" r="704" b="36310"/>
          <a:stretch>
            <a:fillRect/>
          </a:stretch>
        </p:blipFill>
        <p:spPr>
          <a:xfrm>
            <a:off x="-99043" y="471200"/>
            <a:ext cx="9243043" cy="475458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223628" y="1743658"/>
            <a:ext cx="6659880" cy="553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000" b="1" dirty="0">
                <a:solidFill>
                  <a:srgbClr val="E60012"/>
                </a:solidFill>
                <a:effectLst>
                  <a:outerShdw blurRad="63500" dist="38100" dir="2700000" algn="tl">
                    <a:srgbClr val="000000">
                      <a:alpha val="30000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算网融合、构筑文化数字化新基础设施</a:t>
            </a:r>
            <a:endParaRPr lang="zh-CN" altLang="en-US" sz="3000" b="1" dirty="0">
              <a:solidFill>
                <a:srgbClr val="E60012"/>
              </a:solidFill>
              <a:effectLst>
                <a:outerShdw blurRad="63500" dist="38100" dir="2700000" algn="tl">
                  <a:srgbClr val="000000">
                    <a:alpha val="30000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78002" y="3039878"/>
            <a:ext cx="1124585" cy="41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新华三集团</a:t>
            </a:r>
            <a:r>
              <a:rPr lang="en-US" altLang="zh-CN" sz="14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组合 113"/>
          <p:cNvGrpSpPr/>
          <p:nvPr/>
        </p:nvGrpSpPr>
        <p:grpSpPr>
          <a:xfrm>
            <a:off x="575556" y="2014442"/>
            <a:ext cx="5913653" cy="2019462"/>
            <a:chOff x="530326" y="2014442"/>
            <a:chExt cx="5913653" cy="2019462"/>
          </a:xfrm>
        </p:grpSpPr>
        <p:sp>
          <p:nvSpPr>
            <p:cNvPr id="110" name="矩形 109"/>
            <p:cNvSpPr/>
            <p:nvPr/>
          </p:nvSpPr>
          <p:spPr>
            <a:xfrm rot="10800000">
              <a:off x="607245" y="2014442"/>
              <a:ext cx="5759815" cy="1966448"/>
            </a:xfrm>
            <a:prstGeom prst="rect">
              <a:avLst/>
            </a:prstGeom>
            <a:gradFill>
              <a:gsLst>
                <a:gs pos="0">
                  <a:srgbClr val="00B2F2">
                    <a:alpha val="0"/>
                  </a:srgbClr>
                </a:gs>
                <a:gs pos="100000">
                  <a:srgbClr val="00B2F2">
                    <a:alpha val="30000"/>
                  </a:srgbClr>
                </a:gs>
              </a:gsLst>
              <a:lin ang="5400000" scaled="1"/>
            </a:gradFill>
            <a:ln w="6350">
              <a:gradFill>
                <a:gsLst>
                  <a:gs pos="0">
                    <a:srgbClr val="00B2F2">
                      <a:alpha val="0"/>
                    </a:srgbClr>
                  </a:gs>
                  <a:gs pos="100000">
                    <a:srgbClr val="00B2F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6980" dirty="0">
                <a:latin typeface="+mj-ea"/>
                <a:ea typeface="+mj-ea"/>
                <a:sym typeface="方正兰亭黑简体" panose="02000000000000000000" pitchFamily="2" charset="-122"/>
              </a:endParaRPr>
            </a:p>
          </p:txBody>
        </p:sp>
        <p:sp>
          <p:nvSpPr>
            <p:cNvPr id="111" name="梯形 20"/>
            <p:cNvSpPr/>
            <p:nvPr/>
          </p:nvSpPr>
          <p:spPr>
            <a:xfrm>
              <a:off x="530588" y="3847034"/>
              <a:ext cx="5913129" cy="138906"/>
            </a:xfrm>
            <a:prstGeom prst="trapezoid">
              <a:avLst>
                <a:gd name="adj" fmla="val 87596"/>
              </a:avLst>
            </a:prstGeom>
            <a:gradFill>
              <a:gsLst>
                <a:gs pos="0">
                  <a:srgbClr val="00B2F2">
                    <a:alpha val="0"/>
                  </a:srgbClr>
                </a:gs>
                <a:gs pos="100000">
                  <a:srgbClr val="00B2F2">
                    <a:alpha val="20000"/>
                  </a:srgbClr>
                </a:gs>
              </a:gsLst>
              <a:lin ang="5400000" scaled="1"/>
            </a:gradFill>
            <a:ln w="6350">
              <a:gradFill>
                <a:gsLst>
                  <a:gs pos="0">
                    <a:srgbClr val="00B2F2">
                      <a:alpha val="0"/>
                    </a:srgbClr>
                  </a:gs>
                  <a:gs pos="100000">
                    <a:srgbClr val="00B2F2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785">
                <a:latin typeface="微软雅黑" panose="020B0503020204020204" pitchFamily="34" charset="-122"/>
                <a:ea typeface="微软雅黑" panose="020B0503020204020204" pitchFamily="34" charset="-122"/>
                <a:sym typeface="方正兰亭黑简体" panose="02000000000000000000" pitchFamily="2" charset="-122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530326" y="3985940"/>
              <a:ext cx="5913653" cy="47964"/>
            </a:xfrm>
            <a:prstGeom prst="rect">
              <a:avLst/>
            </a:prstGeom>
            <a:solidFill>
              <a:srgbClr val="00B2F2">
                <a:alpha val="9804"/>
              </a:srgbClr>
            </a:solidFill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705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911178" y="3338954"/>
            <a:ext cx="4030011" cy="528533"/>
          </a:xfrm>
          <a:prstGeom prst="roundRect">
            <a:avLst>
              <a:gd name="adj" fmla="val 0"/>
            </a:avLst>
          </a:prstGeom>
          <a:solidFill>
            <a:srgbClr val="00B2F2">
              <a:alpha val="10000"/>
            </a:srgb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6407133" y="2997666"/>
            <a:ext cx="1082443" cy="5884"/>
          </a:xfrm>
          <a:prstGeom prst="line">
            <a:avLst/>
          </a:prstGeom>
          <a:ln>
            <a:solidFill>
              <a:srgbClr val="00B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457817" y="2667715"/>
            <a:ext cx="9810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5G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文本占位符 1"/>
          <p:cNvSpPr>
            <a:spLocks noGrp="1"/>
          </p:cNvSpPr>
          <p:nvPr/>
        </p:nvSpPr>
        <p:spPr>
          <a:xfrm>
            <a:off x="911178" y="2137218"/>
            <a:ext cx="1268182" cy="360000"/>
          </a:xfrm>
          <a:prstGeom prst="rect">
            <a:avLst/>
          </a:prstGeom>
          <a:solidFill>
            <a:srgbClr val="00B2F2">
              <a:alpha val="20000"/>
            </a:srgbClr>
          </a:solidFill>
          <a:ln w="6350">
            <a:solidFill>
              <a:srgbClr val="00B2F2"/>
            </a:solidFill>
          </a:ln>
        </p:spPr>
        <p:txBody>
          <a:bodyPr vert="horz" lIns="67500" tIns="35100" rIns="67500" bIns="35100" rtlCol="0" anchor="ctr" anchorCtr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0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收录系统</a:t>
            </a:r>
            <a:endParaRPr lang="zh-CN" altLang="en-US" sz="1000" spc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占位符 1"/>
          <p:cNvSpPr>
            <a:spLocks noGrp="1"/>
          </p:cNvSpPr>
          <p:nvPr/>
        </p:nvSpPr>
        <p:spPr>
          <a:xfrm>
            <a:off x="2285269" y="2137218"/>
            <a:ext cx="1268182" cy="360000"/>
          </a:xfrm>
          <a:prstGeom prst="rect">
            <a:avLst/>
          </a:prstGeom>
          <a:solidFill>
            <a:srgbClr val="00B2F2">
              <a:alpha val="20000"/>
            </a:srgbClr>
          </a:solidFill>
          <a:ln w="6350">
            <a:solidFill>
              <a:srgbClr val="00B2F2"/>
            </a:solidFill>
          </a:ln>
        </p:spPr>
        <p:txBody>
          <a:bodyPr vert="horz" lIns="67500" tIns="35100" rIns="67500" bIns="35100" rtlCol="0" anchor="ctr" anchorCtr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0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虚拟化审片</a:t>
            </a:r>
            <a:endParaRPr lang="zh-CN" altLang="en-US" sz="1000" spc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文本占位符 1"/>
          <p:cNvSpPr>
            <a:spLocks noGrp="1"/>
          </p:cNvSpPr>
          <p:nvPr/>
        </p:nvSpPr>
        <p:spPr>
          <a:xfrm>
            <a:off x="5072505" y="2135246"/>
            <a:ext cx="468000" cy="1732241"/>
          </a:xfrm>
          <a:prstGeom prst="rect">
            <a:avLst/>
          </a:prstGeom>
          <a:gradFill>
            <a:gsLst>
              <a:gs pos="0">
                <a:srgbClr val="00B2F2">
                  <a:alpha val="0"/>
                </a:srgbClr>
              </a:gs>
              <a:gs pos="100000">
                <a:srgbClr val="00B2F2">
                  <a:alpha val="20000"/>
                </a:srgbClr>
              </a:gs>
            </a:gsLst>
            <a:lin ang="5400000" scaled="1"/>
          </a:gradFill>
          <a:ln>
            <a:gradFill>
              <a:gsLst>
                <a:gs pos="0">
                  <a:srgbClr val="00B2F2"/>
                </a:gs>
                <a:gs pos="99000">
                  <a:srgbClr val="00B2F2">
                    <a:alpha val="0"/>
                  </a:srgbClr>
                </a:gs>
              </a:gsLst>
              <a:lin ang="5400000" scaled="1"/>
            </a:gradFill>
          </a:ln>
        </p:spPr>
        <p:txBody>
          <a:bodyPr vert="eaVert" lIns="67500" tIns="35100" rIns="67500" bIns="35100" rtlCol="0" anchor="ctr" anchorCtr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200" b="1" spc="0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影视级云桌面</a:t>
            </a:r>
            <a:endParaRPr lang="zh-CN" altLang="en-US" sz="1200" b="1" spc="0" dirty="0">
              <a:solidFill>
                <a:srgbClr val="00B2F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文本占位符 1"/>
          <p:cNvSpPr>
            <a:spLocks noGrp="1"/>
          </p:cNvSpPr>
          <p:nvPr/>
        </p:nvSpPr>
        <p:spPr>
          <a:xfrm>
            <a:off x="3659360" y="2137218"/>
            <a:ext cx="1268182" cy="360000"/>
          </a:xfrm>
          <a:prstGeom prst="rect">
            <a:avLst/>
          </a:prstGeom>
          <a:solidFill>
            <a:srgbClr val="00B2F2">
              <a:alpha val="20000"/>
            </a:srgbClr>
          </a:solidFill>
          <a:ln w="6350">
            <a:solidFill>
              <a:srgbClr val="00B2F2"/>
            </a:solidFill>
          </a:ln>
        </p:spPr>
        <p:txBody>
          <a:bodyPr vert="horz" lIns="67500" tIns="35100" rIns="67500" bIns="35100" rtlCol="0" anchor="ctr" anchorCtr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0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虚拟化非编</a:t>
            </a:r>
            <a:endParaRPr lang="zh-CN" altLang="en-US" sz="1000" spc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文本占位符 1"/>
          <p:cNvSpPr>
            <a:spLocks noGrp="1"/>
          </p:cNvSpPr>
          <p:nvPr/>
        </p:nvSpPr>
        <p:spPr>
          <a:xfrm>
            <a:off x="5712405" y="2135246"/>
            <a:ext cx="468000" cy="1732241"/>
          </a:xfrm>
          <a:prstGeom prst="rect">
            <a:avLst/>
          </a:prstGeom>
          <a:gradFill>
            <a:gsLst>
              <a:gs pos="0">
                <a:srgbClr val="00B2F2">
                  <a:alpha val="0"/>
                </a:srgbClr>
              </a:gs>
              <a:gs pos="100000">
                <a:srgbClr val="00B2F2">
                  <a:alpha val="20000"/>
                </a:srgbClr>
              </a:gs>
            </a:gsLst>
            <a:lin ang="5400000" scaled="1"/>
          </a:gradFill>
          <a:ln>
            <a:gradFill>
              <a:gsLst>
                <a:gs pos="0">
                  <a:srgbClr val="00B2F2"/>
                </a:gs>
                <a:gs pos="99000">
                  <a:srgbClr val="00B2F2">
                    <a:alpha val="0"/>
                  </a:srgbClr>
                </a:gs>
              </a:gsLst>
              <a:lin ang="5400000" scaled="1"/>
            </a:gradFill>
          </a:ln>
        </p:spPr>
        <p:txBody>
          <a:bodyPr vert="eaVert" lIns="67500" tIns="35100" rIns="67500" bIns="35100" rtlCol="0" anchor="ctr" anchorCtr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200" b="1" spc="0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安全网关</a:t>
            </a:r>
            <a:endParaRPr lang="zh-CN" altLang="en-US" sz="1200" b="1" spc="0" dirty="0">
              <a:solidFill>
                <a:srgbClr val="00B2F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1"/>
          <p:cNvSpPr>
            <a:spLocks noGrp="1"/>
          </p:cNvSpPr>
          <p:nvPr/>
        </p:nvSpPr>
        <p:spPr>
          <a:xfrm>
            <a:off x="1027360" y="3435455"/>
            <a:ext cx="1152000" cy="360000"/>
          </a:xfrm>
          <a:prstGeom prst="rect">
            <a:avLst/>
          </a:prstGeom>
          <a:solidFill>
            <a:srgbClr val="00B2F2">
              <a:alpha val="20000"/>
            </a:srgbClr>
          </a:solidFill>
          <a:ln w="6350">
            <a:solidFill>
              <a:srgbClr val="00B2F2"/>
            </a:solidFill>
          </a:ln>
        </p:spPr>
        <p:txBody>
          <a:bodyPr vert="horz" lIns="67500" tIns="35100" rIns="67500" bIns="35100" rtlCol="0" anchor="ctr" anchorCtr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0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计算虚拟化</a:t>
            </a:r>
            <a:endParaRPr lang="zh-CN" altLang="en-US" sz="1000" spc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文本占位符 1"/>
          <p:cNvSpPr>
            <a:spLocks noGrp="1"/>
          </p:cNvSpPr>
          <p:nvPr/>
        </p:nvSpPr>
        <p:spPr>
          <a:xfrm>
            <a:off x="2362397" y="3435455"/>
            <a:ext cx="1152000" cy="360000"/>
          </a:xfrm>
          <a:prstGeom prst="rect">
            <a:avLst/>
          </a:prstGeom>
          <a:solidFill>
            <a:srgbClr val="00B2F2">
              <a:alpha val="20000"/>
            </a:srgbClr>
          </a:solidFill>
          <a:ln w="6350">
            <a:solidFill>
              <a:srgbClr val="00B2F2"/>
            </a:solidFill>
          </a:ln>
        </p:spPr>
        <p:txBody>
          <a:bodyPr vert="horz" lIns="67500" tIns="35100" rIns="67500" bIns="35100" rtlCol="0" anchor="ctr" anchorCtr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0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存储虚拟化</a:t>
            </a:r>
            <a:endParaRPr lang="zh-CN" altLang="en-US" sz="1000" spc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占位符 1"/>
          <p:cNvSpPr>
            <a:spLocks noGrp="1"/>
          </p:cNvSpPr>
          <p:nvPr/>
        </p:nvSpPr>
        <p:spPr>
          <a:xfrm>
            <a:off x="3697433" y="3435455"/>
            <a:ext cx="1152000" cy="360000"/>
          </a:xfrm>
          <a:prstGeom prst="rect">
            <a:avLst/>
          </a:prstGeom>
          <a:solidFill>
            <a:srgbClr val="00B2F2">
              <a:alpha val="20000"/>
            </a:srgbClr>
          </a:solidFill>
          <a:ln w="6350">
            <a:solidFill>
              <a:srgbClr val="00B2F2"/>
            </a:solidFill>
          </a:ln>
        </p:spPr>
        <p:txBody>
          <a:bodyPr vert="horz" lIns="67500" tIns="35100" rIns="67500" bIns="35100" rtlCol="0" anchor="ctr" anchorCtr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000" spc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网络虚拟化</a:t>
            </a:r>
            <a:endParaRPr lang="zh-CN" altLang="en-US" sz="1000" spc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11" name="直接箭头连接符 10"/>
          <p:cNvCxnSpPr>
            <a:stCxn id="30" idx="2"/>
            <a:endCxn id="15" idx="0"/>
          </p:cNvCxnSpPr>
          <p:nvPr/>
        </p:nvCxnSpPr>
        <p:spPr>
          <a:xfrm>
            <a:off x="1545269" y="2497218"/>
            <a:ext cx="1380915" cy="841736"/>
          </a:xfrm>
          <a:prstGeom prst="straightConnector1">
            <a:avLst/>
          </a:prstGeom>
          <a:ln>
            <a:solidFill>
              <a:srgbClr val="00B2F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15" idx="0"/>
          </p:cNvCxnSpPr>
          <p:nvPr/>
        </p:nvCxnSpPr>
        <p:spPr>
          <a:xfrm flipH="1">
            <a:off x="2926184" y="2415836"/>
            <a:ext cx="1344289" cy="923118"/>
          </a:xfrm>
          <a:prstGeom prst="straightConnector1">
            <a:avLst/>
          </a:prstGeom>
          <a:ln>
            <a:solidFill>
              <a:srgbClr val="00B2F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3644880" y="2856746"/>
            <a:ext cx="720000" cy="21600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CN" altLang="en-US" sz="10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边采边编</a:t>
            </a:r>
            <a:endParaRPr lang="zh-CN" altLang="en-US" sz="1000" b="1" dirty="0">
              <a:solidFill>
                <a:srgbClr val="00B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endCxn id="15" idx="0"/>
          </p:cNvCxnSpPr>
          <p:nvPr/>
        </p:nvCxnSpPr>
        <p:spPr>
          <a:xfrm>
            <a:off x="2902868" y="2403898"/>
            <a:ext cx="23316" cy="935056"/>
          </a:xfrm>
          <a:prstGeom prst="straightConnector1">
            <a:avLst/>
          </a:prstGeom>
          <a:ln>
            <a:solidFill>
              <a:srgbClr val="00B2F2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554797" y="2856746"/>
            <a:ext cx="720000" cy="21600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pPr algn="ctr"/>
            <a:r>
              <a:rPr lang="zh-CN" altLang="en-US" sz="10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实时审片</a:t>
            </a:r>
            <a:endParaRPr lang="zh-CN" altLang="en-US" sz="1000" b="1" dirty="0">
              <a:solidFill>
                <a:srgbClr val="00B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510497" y="2856746"/>
            <a:ext cx="720000" cy="216000"/>
          </a:xfrm>
          <a:prstGeom prst="rect">
            <a:avLst/>
          </a:prstGeom>
          <a:noFill/>
        </p:spPr>
        <p:txBody>
          <a:bodyPr wrap="square" rtlCol="0" anchor="ctr" anchorCtr="1">
            <a:noAutofit/>
          </a:bodyPr>
          <a:lstStyle/>
          <a:p>
            <a:r>
              <a:rPr lang="zh-CN" altLang="en-US" sz="10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高码</a:t>
            </a:r>
            <a:endParaRPr lang="zh-CN" altLang="en-US" sz="1000" b="1" dirty="0">
              <a:solidFill>
                <a:srgbClr val="00B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494733" y="2026208"/>
            <a:ext cx="1082442" cy="1954684"/>
          </a:xfrm>
          <a:prstGeom prst="roundRect">
            <a:avLst>
              <a:gd name="adj" fmla="val 0"/>
            </a:avLst>
          </a:prstGeom>
          <a:solidFill>
            <a:srgbClr val="00B2F2">
              <a:alpha val="20000"/>
            </a:srgbClr>
          </a:solidFill>
          <a:ln w="6350">
            <a:solidFill>
              <a:srgbClr val="00B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420049" y="3072340"/>
            <a:ext cx="1069390" cy="253916"/>
          </a:xfrm>
          <a:prstGeom prst="rect">
            <a:avLst/>
          </a:prstGeom>
          <a:noFill/>
        </p:spPr>
        <p:txBody>
          <a:bodyPr wrap="square" rtlCol="0" anchor="ctr" anchorCtr="1">
            <a:spAutoFit/>
          </a:bodyPr>
          <a:lstStyle/>
          <a:p>
            <a:pPr algn="ctr"/>
            <a:r>
              <a:rPr lang="zh-CN" sz="10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实时远程编辑</a:t>
            </a:r>
            <a:endParaRPr lang="zh-CN" sz="1000" b="1" dirty="0">
              <a:solidFill>
                <a:srgbClr val="00B2F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21" name="组合 28"/>
          <p:cNvGrpSpPr/>
          <p:nvPr/>
        </p:nvGrpSpPr>
        <p:grpSpPr>
          <a:xfrm>
            <a:off x="7671651" y="2623900"/>
            <a:ext cx="728607" cy="465296"/>
            <a:chOff x="5804032" y="2211710"/>
            <a:chExt cx="936367" cy="668715"/>
          </a:xfrm>
        </p:grpSpPr>
        <p:sp>
          <p:nvSpPr>
            <p:cNvPr id="22" name="Freeform 177"/>
            <p:cNvSpPr/>
            <p:nvPr/>
          </p:nvSpPr>
          <p:spPr bwMode="auto">
            <a:xfrm>
              <a:off x="6116025" y="2736694"/>
              <a:ext cx="344087" cy="41211"/>
            </a:xfrm>
            <a:custGeom>
              <a:avLst/>
              <a:gdLst>
                <a:gd name="T0" fmla="*/ 3224 w 3538"/>
                <a:gd name="T1" fmla="*/ 0 h 406"/>
                <a:gd name="T2" fmla="*/ 250 w 3538"/>
                <a:gd name="T3" fmla="*/ 0 h 406"/>
                <a:gd name="T4" fmla="*/ 0 w 3538"/>
                <a:gd name="T5" fmla="*/ 406 h 406"/>
                <a:gd name="T6" fmla="*/ 3538 w 3538"/>
                <a:gd name="T7" fmla="*/ 406 h 406"/>
                <a:gd name="T8" fmla="*/ 3224 w 3538"/>
                <a:gd name="T9" fmla="*/ 0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8" h="406">
                  <a:moveTo>
                    <a:pt x="3224" y="0"/>
                  </a:moveTo>
                  <a:lnTo>
                    <a:pt x="250" y="0"/>
                  </a:lnTo>
                  <a:lnTo>
                    <a:pt x="0" y="406"/>
                  </a:lnTo>
                  <a:lnTo>
                    <a:pt x="3538" y="406"/>
                  </a:lnTo>
                  <a:lnTo>
                    <a:pt x="322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3" name="Rectangle 178"/>
            <p:cNvSpPr>
              <a:spLocks noChangeArrowheads="1"/>
            </p:cNvSpPr>
            <p:nvPr/>
          </p:nvSpPr>
          <p:spPr bwMode="auto">
            <a:xfrm>
              <a:off x="6116025" y="2777905"/>
              <a:ext cx="344087" cy="11572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4" name="Freeform 179"/>
            <p:cNvSpPr/>
            <p:nvPr/>
          </p:nvSpPr>
          <p:spPr bwMode="auto">
            <a:xfrm>
              <a:off x="5942230" y="2211710"/>
              <a:ext cx="694203" cy="431802"/>
            </a:xfrm>
            <a:custGeom>
              <a:avLst/>
              <a:gdLst>
                <a:gd name="T0" fmla="*/ 3020 w 3020"/>
                <a:gd name="T1" fmla="*/ 1700 h 1799"/>
                <a:gd name="T2" fmla="*/ 2921 w 3020"/>
                <a:gd name="T3" fmla="*/ 1799 h 1799"/>
                <a:gd name="T4" fmla="*/ 98 w 3020"/>
                <a:gd name="T5" fmla="*/ 1799 h 1799"/>
                <a:gd name="T6" fmla="*/ 0 w 3020"/>
                <a:gd name="T7" fmla="*/ 1700 h 1799"/>
                <a:gd name="T8" fmla="*/ 0 w 3020"/>
                <a:gd name="T9" fmla="*/ 98 h 1799"/>
                <a:gd name="T10" fmla="*/ 98 w 3020"/>
                <a:gd name="T11" fmla="*/ 0 h 1799"/>
                <a:gd name="T12" fmla="*/ 2921 w 3020"/>
                <a:gd name="T13" fmla="*/ 0 h 1799"/>
                <a:gd name="T14" fmla="*/ 3020 w 3020"/>
                <a:gd name="T15" fmla="*/ 98 h 1799"/>
                <a:gd name="T16" fmla="*/ 3020 w 3020"/>
                <a:gd name="T17" fmla="*/ 1700 h 1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0" h="1799">
                  <a:moveTo>
                    <a:pt x="3020" y="1700"/>
                  </a:moveTo>
                  <a:cubicBezTo>
                    <a:pt x="3020" y="1755"/>
                    <a:pt x="2976" y="1799"/>
                    <a:pt x="2921" y="1799"/>
                  </a:cubicBezTo>
                  <a:cubicBezTo>
                    <a:pt x="98" y="1799"/>
                    <a:pt x="98" y="1799"/>
                    <a:pt x="98" y="1799"/>
                  </a:cubicBezTo>
                  <a:cubicBezTo>
                    <a:pt x="44" y="1799"/>
                    <a:pt x="0" y="1755"/>
                    <a:pt x="0" y="170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44"/>
                    <a:pt x="44" y="0"/>
                    <a:pt x="98" y="0"/>
                  </a:cubicBezTo>
                  <a:cubicBezTo>
                    <a:pt x="2921" y="0"/>
                    <a:pt x="2921" y="0"/>
                    <a:pt x="2921" y="0"/>
                  </a:cubicBezTo>
                  <a:cubicBezTo>
                    <a:pt x="2976" y="0"/>
                    <a:pt x="3020" y="44"/>
                    <a:pt x="3020" y="98"/>
                  </a:cubicBezTo>
                  <a:lnTo>
                    <a:pt x="3020" y="17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5" name="Freeform 180"/>
            <p:cNvSpPr/>
            <p:nvPr/>
          </p:nvSpPr>
          <p:spPr bwMode="auto">
            <a:xfrm>
              <a:off x="6241969" y="2642294"/>
              <a:ext cx="89182" cy="113280"/>
            </a:xfrm>
            <a:custGeom>
              <a:avLst/>
              <a:gdLst>
                <a:gd name="T0" fmla="*/ 272 w 388"/>
                <a:gd name="T1" fmla="*/ 0 h 472"/>
                <a:gd name="T2" fmla="*/ 287 w 388"/>
                <a:gd name="T3" fmla="*/ 49 h 472"/>
                <a:gd name="T4" fmla="*/ 194 w 388"/>
                <a:gd name="T5" fmla="*/ 141 h 472"/>
                <a:gd name="T6" fmla="*/ 101 w 388"/>
                <a:gd name="T7" fmla="*/ 49 h 472"/>
                <a:gd name="T8" fmla="*/ 115 w 388"/>
                <a:gd name="T9" fmla="*/ 0 h 472"/>
                <a:gd name="T10" fmla="*/ 0 w 388"/>
                <a:gd name="T11" fmla="*/ 0 h 472"/>
                <a:gd name="T12" fmla="*/ 0 w 388"/>
                <a:gd name="T13" fmla="*/ 472 h 472"/>
                <a:gd name="T14" fmla="*/ 388 w 388"/>
                <a:gd name="T15" fmla="*/ 472 h 472"/>
                <a:gd name="T16" fmla="*/ 388 w 388"/>
                <a:gd name="T17" fmla="*/ 0 h 472"/>
                <a:gd name="T18" fmla="*/ 272 w 388"/>
                <a:gd name="T19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8" h="472">
                  <a:moveTo>
                    <a:pt x="272" y="0"/>
                  </a:moveTo>
                  <a:cubicBezTo>
                    <a:pt x="281" y="14"/>
                    <a:pt x="287" y="31"/>
                    <a:pt x="287" y="49"/>
                  </a:cubicBezTo>
                  <a:cubicBezTo>
                    <a:pt x="287" y="100"/>
                    <a:pt x="245" y="141"/>
                    <a:pt x="194" y="141"/>
                  </a:cubicBezTo>
                  <a:cubicBezTo>
                    <a:pt x="143" y="141"/>
                    <a:pt x="101" y="100"/>
                    <a:pt x="101" y="49"/>
                  </a:cubicBezTo>
                  <a:cubicBezTo>
                    <a:pt x="101" y="31"/>
                    <a:pt x="106" y="14"/>
                    <a:pt x="11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72"/>
                    <a:pt x="0" y="472"/>
                    <a:pt x="0" y="472"/>
                  </a:cubicBezTo>
                  <a:cubicBezTo>
                    <a:pt x="388" y="472"/>
                    <a:pt x="388" y="472"/>
                    <a:pt x="388" y="472"/>
                  </a:cubicBezTo>
                  <a:cubicBezTo>
                    <a:pt x="388" y="0"/>
                    <a:pt x="388" y="0"/>
                    <a:pt x="388" y="0"/>
                  </a:cubicBezTo>
                  <a:lnTo>
                    <a:pt x="272" y="0"/>
                  </a:lnTo>
                  <a:close/>
                </a:path>
              </a:pathLst>
            </a:custGeom>
            <a:solidFill>
              <a:srgbClr val="FFFFFF">
                <a:lumMod val="5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6" name="Freeform 181"/>
            <p:cNvSpPr/>
            <p:nvPr/>
          </p:nvSpPr>
          <p:spPr bwMode="auto">
            <a:xfrm>
              <a:off x="5961292" y="2230894"/>
              <a:ext cx="653356" cy="376381"/>
            </a:xfrm>
            <a:custGeom>
              <a:avLst/>
              <a:gdLst>
                <a:gd name="T0" fmla="*/ 2842 w 2842"/>
                <a:gd name="T1" fmla="*/ 1527 h 1568"/>
                <a:gd name="T2" fmla="*/ 2802 w 2842"/>
                <a:gd name="T3" fmla="*/ 1568 h 1568"/>
                <a:gd name="T4" fmla="*/ 41 w 2842"/>
                <a:gd name="T5" fmla="*/ 1568 h 1568"/>
                <a:gd name="T6" fmla="*/ 0 w 2842"/>
                <a:gd name="T7" fmla="*/ 1527 h 1568"/>
                <a:gd name="T8" fmla="*/ 0 w 2842"/>
                <a:gd name="T9" fmla="*/ 41 h 1568"/>
                <a:gd name="T10" fmla="*/ 41 w 2842"/>
                <a:gd name="T11" fmla="*/ 0 h 1568"/>
                <a:gd name="T12" fmla="*/ 2802 w 2842"/>
                <a:gd name="T13" fmla="*/ 0 h 1568"/>
                <a:gd name="T14" fmla="*/ 2842 w 2842"/>
                <a:gd name="T15" fmla="*/ 41 h 1568"/>
                <a:gd name="T16" fmla="*/ 2842 w 2842"/>
                <a:gd name="T17" fmla="*/ 1527 h 1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42" h="1568">
                  <a:moveTo>
                    <a:pt x="2842" y="1527"/>
                  </a:moveTo>
                  <a:cubicBezTo>
                    <a:pt x="2842" y="1550"/>
                    <a:pt x="2824" y="1568"/>
                    <a:pt x="2802" y="1568"/>
                  </a:cubicBezTo>
                  <a:cubicBezTo>
                    <a:pt x="41" y="1568"/>
                    <a:pt x="41" y="1568"/>
                    <a:pt x="41" y="1568"/>
                  </a:cubicBezTo>
                  <a:cubicBezTo>
                    <a:pt x="19" y="1568"/>
                    <a:pt x="0" y="1550"/>
                    <a:pt x="0" y="1527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2802" y="0"/>
                    <a:pt x="2802" y="0"/>
                    <a:pt x="2802" y="0"/>
                  </a:cubicBezTo>
                  <a:cubicBezTo>
                    <a:pt x="2824" y="0"/>
                    <a:pt x="2842" y="19"/>
                    <a:pt x="2842" y="41"/>
                  </a:cubicBezTo>
                  <a:lnTo>
                    <a:pt x="2842" y="1527"/>
                  </a:lnTo>
                  <a:close/>
                </a:path>
              </a:pathLst>
            </a:cu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27" name="组合 61"/>
            <p:cNvGrpSpPr/>
            <p:nvPr/>
          </p:nvGrpSpPr>
          <p:grpSpPr>
            <a:xfrm>
              <a:off x="5804032" y="2571750"/>
              <a:ext cx="90835" cy="301468"/>
              <a:chOff x="5652120" y="2253936"/>
              <a:chExt cx="242747" cy="619282"/>
            </a:xfrm>
          </p:grpSpPr>
          <p:sp>
            <p:nvSpPr>
              <p:cNvPr id="33" name="Freeform 188"/>
              <p:cNvSpPr/>
              <p:nvPr/>
            </p:nvSpPr>
            <p:spPr bwMode="auto">
              <a:xfrm>
                <a:off x="5652120" y="2253936"/>
                <a:ext cx="242747" cy="619282"/>
              </a:xfrm>
              <a:custGeom>
                <a:avLst/>
                <a:gdLst>
                  <a:gd name="T0" fmla="*/ 1056 w 1056"/>
                  <a:gd name="T1" fmla="*/ 2459 h 2580"/>
                  <a:gd name="T2" fmla="*/ 936 w 1056"/>
                  <a:gd name="T3" fmla="*/ 2580 h 2580"/>
                  <a:gd name="T4" fmla="*/ 121 w 1056"/>
                  <a:gd name="T5" fmla="*/ 2580 h 2580"/>
                  <a:gd name="T6" fmla="*/ 0 w 1056"/>
                  <a:gd name="T7" fmla="*/ 2459 h 2580"/>
                  <a:gd name="T8" fmla="*/ 0 w 1056"/>
                  <a:gd name="T9" fmla="*/ 121 h 2580"/>
                  <a:gd name="T10" fmla="*/ 121 w 1056"/>
                  <a:gd name="T11" fmla="*/ 0 h 2580"/>
                  <a:gd name="T12" fmla="*/ 936 w 1056"/>
                  <a:gd name="T13" fmla="*/ 0 h 2580"/>
                  <a:gd name="T14" fmla="*/ 1056 w 1056"/>
                  <a:gd name="T15" fmla="*/ 121 h 2580"/>
                  <a:gd name="T16" fmla="*/ 1056 w 1056"/>
                  <a:gd name="T17" fmla="*/ 2459 h 2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56" h="2580">
                    <a:moveTo>
                      <a:pt x="1056" y="2459"/>
                    </a:moveTo>
                    <a:cubicBezTo>
                      <a:pt x="1056" y="2526"/>
                      <a:pt x="1002" y="2580"/>
                      <a:pt x="936" y="2580"/>
                    </a:cubicBezTo>
                    <a:cubicBezTo>
                      <a:pt x="121" y="2580"/>
                      <a:pt x="121" y="2580"/>
                      <a:pt x="121" y="2580"/>
                    </a:cubicBezTo>
                    <a:cubicBezTo>
                      <a:pt x="54" y="2580"/>
                      <a:pt x="0" y="2526"/>
                      <a:pt x="0" y="2459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54"/>
                      <a:pt x="54" y="0"/>
                      <a:pt x="121" y="0"/>
                    </a:cubicBezTo>
                    <a:cubicBezTo>
                      <a:pt x="936" y="0"/>
                      <a:pt x="936" y="0"/>
                      <a:pt x="936" y="0"/>
                    </a:cubicBezTo>
                    <a:cubicBezTo>
                      <a:pt x="1002" y="0"/>
                      <a:pt x="1056" y="54"/>
                      <a:pt x="1056" y="121"/>
                    </a:cubicBezTo>
                    <a:lnTo>
                      <a:pt x="1056" y="2459"/>
                    </a:lnTo>
                    <a:close/>
                  </a:path>
                </a:pathLst>
              </a:custGeom>
              <a:solidFill>
                <a:srgbClr val="000000">
                  <a:lumMod val="85000"/>
                  <a:lumOff val="1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50409" tIns="25203" rIns="50409" bIns="25203" numCol="1" anchor="t" anchorCtr="0" compatLnSpc="1"/>
              <a:lstStyle/>
              <a:p>
                <a:pPr defTabSz="895985">
                  <a:defRPr/>
                </a:pPr>
                <a:endParaRPr lang="en-US" sz="1000" ker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34" name="Oval 189"/>
              <p:cNvSpPr>
                <a:spLocks noChangeArrowheads="1"/>
              </p:cNvSpPr>
              <p:nvPr/>
            </p:nvSpPr>
            <p:spPr bwMode="auto">
              <a:xfrm>
                <a:off x="5678768" y="2559771"/>
                <a:ext cx="52128" cy="54508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50409" tIns="25203" rIns="50409" bIns="25203" numCol="1" anchor="t" anchorCtr="0" compatLnSpc="1"/>
              <a:lstStyle/>
              <a:p>
                <a:pPr defTabSz="895985">
                  <a:defRPr/>
                </a:pPr>
                <a:endParaRPr lang="en-US" sz="1000" ker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54" name="Rectangle 190"/>
              <p:cNvSpPr>
                <a:spLocks noChangeArrowheads="1"/>
              </p:cNvSpPr>
              <p:nvPr/>
            </p:nvSpPr>
            <p:spPr bwMode="auto">
              <a:xfrm>
                <a:off x="5652120" y="2398682"/>
                <a:ext cx="242747" cy="812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0409" tIns="25203" rIns="50409" bIns="25203" numCol="1" anchor="t" anchorCtr="0" compatLnSpc="1"/>
              <a:lstStyle/>
              <a:p>
                <a:pPr defTabSz="895985">
                  <a:defRPr/>
                </a:pPr>
                <a:endParaRPr lang="en-US" sz="1000" ker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55" name="Rectangle 191"/>
              <p:cNvSpPr>
                <a:spLocks noChangeArrowheads="1"/>
              </p:cNvSpPr>
              <p:nvPr/>
            </p:nvSpPr>
            <p:spPr bwMode="auto">
              <a:xfrm>
                <a:off x="5755307" y="2398682"/>
                <a:ext cx="36373" cy="8120"/>
              </a:xfrm>
              <a:prstGeom prst="rect">
                <a:avLst/>
              </a:pr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50409" tIns="25203" rIns="50409" bIns="25203" numCol="1" anchor="t" anchorCtr="0" compatLnSpc="1"/>
              <a:lstStyle/>
              <a:p>
                <a:pPr defTabSz="895985">
                  <a:defRPr/>
                </a:pPr>
                <a:endParaRPr lang="en-US" sz="1000" ker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56" name="Oval 192"/>
              <p:cNvSpPr>
                <a:spLocks noChangeArrowheads="1"/>
              </p:cNvSpPr>
              <p:nvPr/>
            </p:nvSpPr>
            <p:spPr bwMode="auto">
              <a:xfrm>
                <a:off x="5845851" y="2287027"/>
                <a:ext cx="15852" cy="16545"/>
              </a:xfrm>
              <a:prstGeom prst="ellipse">
                <a:avLst/>
              </a:prstGeom>
              <a:solidFill>
                <a:srgbClr val="FF8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50409" tIns="25203" rIns="50409" bIns="25203" numCol="1" anchor="t" anchorCtr="0" compatLnSpc="1"/>
              <a:lstStyle/>
              <a:p>
                <a:pPr defTabSz="895985">
                  <a:defRPr/>
                </a:pPr>
                <a:endParaRPr lang="en-US" sz="1000" ker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p:grpSp>
        <p:sp>
          <p:nvSpPr>
            <p:cNvPr id="57" name="Freeform 193"/>
            <p:cNvSpPr/>
            <p:nvPr/>
          </p:nvSpPr>
          <p:spPr bwMode="auto">
            <a:xfrm>
              <a:off x="6617372" y="2792116"/>
              <a:ext cx="123027" cy="60294"/>
            </a:xfrm>
            <a:custGeom>
              <a:avLst/>
              <a:gdLst>
                <a:gd name="T0" fmla="*/ 511 w 535"/>
                <a:gd name="T1" fmla="*/ 71 h 251"/>
                <a:gd name="T2" fmla="*/ 499 w 535"/>
                <a:gd name="T3" fmla="*/ 64 h 251"/>
                <a:gd name="T4" fmla="*/ 268 w 535"/>
                <a:gd name="T5" fmla="*/ 0 h 251"/>
                <a:gd name="T6" fmla="*/ 36 w 535"/>
                <a:gd name="T7" fmla="*/ 64 h 251"/>
                <a:gd name="T8" fmla="*/ 24 w 535"/>
                <a:gd name="T9" fmla="*/ 71 h 251"/>
                <a:gd name="T10" fmla="*/ 0 w 535"/>
                <a:gd name="T11" fmla="*/ 120 h 251"/>
                <a:gd name="T12" fmla="*/ 0 w 535"/>
                <a:gd name="T13" fmla="*/ 201 h 251"/>
                <a:gd name="T14" fmla="*/ 50 w 535"/>
                <a:gd name="T15" fmla="*/ 251 h 251"/>
                <a:gd name="T16" fmla="*/ 486 w 535"/>
                <a:gd name="T17" fmla="*/ 251 h 251"/>
                <a:gd name="T18" fmla="*/ 535 w 535"/>
                <a:gd name="T19" fmla="*/ 201 h 251"/>
                <a:gd name="T20" fmla="*/ 535 w 535"/>
                <a:gd name="T21" fmla="*/ 120 h 251"/>
                <a:gd name="T22" fmla="*/ 511 w 535"/>
                <a:gd name="T2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5" h="251">
                  <a:moveTo>
                    <a:pt x="511" y="71"/>
                  </a:moveTo>
                  <a:cubicBezTo>
                    <a:pt x="508" y="68"/>
                    <a:pt x="503" y="66"/>
                    <a:pt x="499" y="64"/>
                  </a:cubicBezTo>
                  <a:cubicBezTo>
                    <a:pt x="431" y="24"/>
                    <a:pt x="352" y="0"/>
                    <a:pt x="268" y="0"/>
                  </a:cubicBezTo>
                  <a:cubicBezTo>
                    <a:pt x="183" y="0"/>
                    <a:pt x="104" y="24"/>
                    <a:pt x="36" y="64"/>
                  </a:cubicBezTo>
                  <a:cubicBezTo>
                    <a:pt x="32" y="66"/>
                    <a:pt x="28" y="68"/>
                    <a:pt x="24" y="71"/>
                  </a:cubicBezTo>
                  <a:cubicBezTo>
                    <a:pt x="10" y="83"/>
                    <a:pt x="0" y="100"/>
                    <a:pt x="0" y="120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29"/>
                    <a:pt x="23" y="251"/>
                    <a:pt x="50" y="251"/>
                  </a:cubicBezTo>
                  <a:cubicBezTo>
                    <a:pt x="486" y="251"/>
                    <a:pt x="486" y="251"/>
                    <a:pt x="486" y="251"/>
                  </a:cubicBezTo>
                  <a:cubicBezTo>
                    <a:pt x="513" y="251"/>
                    <a:pt x="535" y="229"/>
                    <a:pt x="535" y="201"/>
                  </a:cubicBezTo>
                  <a:cubicBezTo>
                    <a:pt x="535" y="120"/>
                    <a:pt x="535" y="120"/>
                    <a:pt x="535" y="120"/>
                  </a:cubicBezTo>
                  <a:cubicBezTo>
                    <a:pt x="535" y="100"/>
                    <a:pt x="526" y="83"/>
                    <a:pt x="511" y="71"/>
                  </a:cubicBezTo>
                  <a:close/>
                </a:path>
              </a:pathLst>
            </a:custGeom>
            <a:solidFill>
              <a:srgbClr val="000000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8" name="Freeform 194"/>
            <p:cNvSpPr/>
            <p:nvPr/>
          </p:nvSpPr>
          <p:spPr bwMode="auto">
            <a:xfrm>
              <a:off x="6673196" y="2786127"/>
              <a:ext cx="11282" cy="36034"/>
            </a:xfrm>
            <a:custGeom>
              <a:avLst/>
              <a:gdLst>
                <a:gd name="T0" fmla="*/ 49 w 49"/>
                <a:gd name="T1" fmla="*/ 126 h 150"/>
                <a:gd name="T2" fmla="*/ 25 w 49"/>
                <a:gd name="T3" fmla="*/ 150 h 150"/>
                <a:gd name="T4" fmla="*/ 25 w 49"/>
                <a:gd name="T5" fmla="*/ 150 h 150"/>
                <a:gd name="T6" fmla="*/ 0 w 49"/>
                <a:gd name="T7" fmla="*/ 126 h 150"/>
                <a:gd name="T8" fmla="*/ 0 w 49"/>
                <a:gd name="T9" fmla="*/ 25 h 150"/>
                <a:gd name="T10" fmla="*/ 25 w 49"/>
                <a:gd name="T11" fmla="*/ 0 h 150"/>
                <a:gd name="T12" fmla="*/ 25 w 49"/>
                <a:gd name="T13" fmla="*/ 0 h 150"/>
                <a:gd name="T14" fmla="*/ 49 w 49"/>
                <a:gd name="T15" fmla="*/ 25 h 150"/>
                <a:gd name="T16" fmla="*/ 49 w 49"/>
                <a:gd name="T17" fmla="*/ 12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50">
                  <a:moveTo>
                    <a:pt x="49" y="126"/>
                  </a:moveTo>
                  <a:cubicBezTo>
                    <a:pt x="49" y="139"/>
                    <a:pt x="38" y="150"/>
                    <a:pt x="25" y="150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11" y="150"/>
                    <a:pt x="0" y="139"/>
                    <a:pt x="0" y="1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38" y="0"/>
                    <a:pt x="49" y="11"/>
                    <a:pt x="49" y="25"/>
                  </a:cubicBezTo>
                  <a:lnTo>
                    <a:pt x="49" y="126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9" name="Freeform 195"/>
            <p:cNvSpPr/>
            <p:nvPr/>
          </p:nvSpPr>
          <p:spPr bwMode="auto">
            <a:xfrm>
              <a:off x="5980354" y="2810793"/>
              <a:ext cx="615135" cy="56234"/>
            </a:xfrm>
            <a:custGeom>
              <a:avLst/>
              <a:gdLst>
                <a:gd name="T0" fmla="*/ 6325 w 6325"/>
                <a:gd name="T1" fmla="*/ 554 h 554"/>
                <a:gd name="T2" fmla="*/ 0 w 6325"/>
                <a:gd name="T3" fmla="*/ 554 h 554"/>
                <a:gd name="T4" fmla="*/ 506 w 6325"/>
                <a:gd name="T5" fmla="*/ 0 h 554"/>
                <a:gd name="T6" fmla="*/ 5789 w 6325"/>
                <a:gd name="T7" fmla="*/ 0 h 554"/>
                <a:gd name="T8" fmla="*/ 6325 w 6325"/>
                <a:gd name="T9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25" h="554">
                  <a:moveTo>
                    <a:pt x="6325" y="554"/>
                  </a:moveTo>
                  <a:lnTo>
                    <a:pt x="0" y="554"/>
                  </a:lnTo>
                  <a:lnTo>
                    <a:pt x="506" y="0"/>
                  </a:lnTo>
                  <a:lnTo>
                    <a:pt x="5789" y="0"/>
                  </a:lnTo>
                  <a:lnTo>
                    <a:pt x="6325" y="554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0" name="Rectangle 196"/>
            <p:cNvSpPr>
              <a:spLocks noChangeArrowheads="1"/>
            </p:cNvSpPr>
            <p:nvPr/>
          </p:nvSpPr>
          <p:spPr bwMode="auto">
            <a:xfrm>
              <a:off x="5980354" y="2867026"/>
              <a:ext cx="615135" cy="13399"/>
            </a:xfrm>
            <a:prstGeom prst="rect">
              <a:avLst/>
            </a:prstGeom>
            <a:solidFill>
              <a:srgbClr val="000000">
                <a:lumMod val="75000"/>
                <a:lumOff val="2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1" name="Freeform 197"/>
            <p:cNvSpPr/>
            <p:nvPr/>
          </p:nvSpPr>
          <p:spPr bwMode="auto">
            <a:xfrm>
              <a:off x="6017797" y="2822364"/>
              <a:ext cx="412651" cy="32888"/>
            </a:xfrm>
            <a:custGeom>
              <a:avLst/>
              <a:gdLst>
                <a:gd name="T0" fmla="*/ 4066 w 4243"/>
                <a:gd name="T1" fmla="*/ 0 h 324"/>
                <a:gd name="T2" fmla="*/ 291 w 4243"/>
                <a:gd name="T3" fmla="*/ 0 h 324"/>
                <a:gd name="T4" fmla="*/ 0 w 4243"/>
                <a:gd name="T5" fmla="*/ 324 h 324"/>
                <a:gd name="T6" fmla="*/ 4243 w 4243"/>
                <a:gd name="T7" fmla="*/ 324 h 324"/>
                <a:gd name="T8" fmla="*/ 4066 w 4243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43" h="324">
                  <a:moveTo>
                    <a:pt x="4066" y="0"/>
                  </a:moveTo>
                  <a:lnTo>
                    <a:pt x="291" y="0"/>
                  </a:lnTo>
                  <a:lnTo>
                    <a:pt x="0" y="324"/>
                  </a:lnTo>
                  <a:lnTo>
                    <a:pt x="4243" y="324"/>
                  </a:lnTo>
                  <a:lnTo>
                    <a:pt x="406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2" name="Freeform 198"/>
            <p:cNvSpPr/>
            <p:nvPr/>
          </p:nvSpPr>
          <p:spPr bwMode="auto">
            <a:xfrm>
              <a:off x="6426558" y="2822364"/>
              <a:ext cx="129251" cy="32888"/>
            </a:xfrm>
            <a:custGeom>
              <a:avLst/>
              <a:gdLst>
                <a:gd name="T0" fmla="*/ 0 w 1329"/>
                <a:gd name="T1" fmla="*/ 0 h 324"/>
                <a:gd name="T2" fmla="*/ 1035 w 1329"/>
                <a:gd name="T3" fmla="*/ 0 h 324"/>
                <a:gd name="T4" fmla="*/ 1329 w 1329"/>
                <a:gd name="T5" fmla="*/ 324 h 324"/>
                <a:gd name="T6" fmla="*/ 222 w 1329"/>
                <a:gd name="T7" fmla="*/ 324 h 324"/>
                <a:gd name="T8" fmla="*/ 0 w 1329"/>
                <a:gd name="T9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9" h="324">
                  <a:moveTo>
                    <a:pt x="0" y="0"/>
                  </a:moveTo>
                  <a:lnTo>
                    <a:pt x="1035" y="0"/>
                  </a:lnTo>
                  <a:lnTo>
                    <a:pt x="1329" y="324"/>
                  </a:lnTo>
                  <a:lnTo>
                    <a:pt x="222" y="3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3" name="Rectangle 199"/>
            <p:cNvSpPr>
              <a:spLocks noChangeArrowheads="1"/>
            </p:cNvSpPr>
            <p:nvPr/>
          </p:nvSpPr>
          <p:spPr bwMode="auto">
            <a:xfrm>
              <a:off x="6030408" y="2842970"/>
              <a:ext cx="515558" cy="3147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4" name="Rectangle 200"/>
            <p:cNvSpPr>
              <a:spLocks noChangeArrowheads="1"/>
            </p:cNvSpPr>
            <p:nvPr/>
          </p:nvSpPr>
          <p:spPr bwMode="auto">
            <a:xfrm>
              <a:off x="6037799" y="2830992"/>
              <a:ext cx="496638" cy="2842"/>
            </a:xfrm>
            <a:prstGeom prst="rect">
              <a:avLst/>
            </a:prstGeom>
            <a:solidFill>
              <a:srgbClr val="505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50409" tIns="25203" rIns="50409" bIns="25203" numCol="1" anchor="t" anchorCtr="0" compatLnSpc="1"/>
            <a:lstStyle/>
            <a:p>
              <a:pPr defTabSz="895985">
                <a:defRPr/>
              </a:pPr>
              <a:endParaRPr lang="en-US" sz="1000" ker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75" name="Picture 6" descr="http://www.sobey.com/uploadfile/2013/0524/20130524094803689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772998" y="2632949"/>
            <a:ext cx="525912" cy="288608"/>
          </a:xfrm>
          <a:prstGeom prst="rect">
            <a:avLst/>
          </a:prstGeom>
          <a:noFill/>
        </p:spPr>
      </p:pic>
      <p:grpSp>
        <p:nvGrpSpPr>
          <p:cNvPr id="66" name="组合 29"/>
          <p:cNvGrpSpPr/>
          <p:nvPr/>
        </p:nvGrpSpPr>
        <p:grpSpPr>
          <a:xfrm>
            <a:off x="7665432" y="3410665"/>
            <a:ext cx="741045" cy="418148"/>
            <a:chOff x="2069910" y="271061"/>
            <a:chExt cx="1386617" cy="746797"/>
          </a:xfrm>
        </p:grpSpPr>
        <p:sp>
          <p:nvSpPr>
            <p:cNvPr id="67" name="Freeform 300"/>
            <p:cNvSpPr/>
            <p:nvPr/>
          </p:nvSpPr>
          <p:spPr bwMode="auto">
            <a:xfrm>
              <a:off x="2245945" y="271061"/>
              <a:ext cx="1037255" cy="666227"/>
            </a:xfrm>
            <a:custGeom>
              <a:avLst/>
              <a:gdLst>
                <a:gd name="T0" fmla="*/ 625 w 646"/>
                <a:gd name="T1" fmla="*/ 0 h 414"/>
                <a:gd name="T2" fmla="*/ 22 w 646"/>
                <a:gd name="T3" fmla="*/ 0 h 414"/>
                <a:gd name="T4" fmla="*/ 0 w 646"/>
                <a:gd name="T5" fmla="*/ 22 h 414"/>
                <a:gd name="T6" fmla="*/ 0 w 646"/>
                <a:gd name="T7" fmla="*/ 393 h 414"/>
                <a:gd name="T8" fmla="*/ 22 w 646"/>
                <a:gd name="T9" fmla="*/ 414 h 414"/>
                <a:gd name="T10" fmla="*/ 625 w 646"/>
                <a:gd name="T11" fmla="*/ 414 h 414"/>
                <a:gd name="T12" fmla="*/ 646 w 646"/>
                <a:gd name="T13" fmla="*/ 393 h 414"/>
                <a:gd name="T14" fmla="*/ 646 w 646"/>
                <a:gd name="T15" fmla="*/ 22 h 414"/>
                <a:gd name="T16" fmla="*/ 625 w 646"/>
                <a:gd name="T1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6" h="414">
                  <a:moveTo>
                    <a:pt x="62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0" y="9"/>
                    <a:pt x="0" y="22"/>
                  </a:cubicBezTo>
                  <a:cubicBezTo>
                    <a:pt x="0" y="393"/>
                    <a:pt x="0" y="393"/>
                    <a:pt x="0" y="393"/>
                  </a:cubicBezTo>
                  <a:cubicBezTo>
                    <a:pt x="0" y="406"/>
                    <a:pt x="11" y="414"/>
                    <a:pt x="22" y="414"/>
                  </a:cubicBezTo>
                  <a:cubicBezTo>
                    <a:pt x="625" y="414"/>
                    <a:pt x="625" y="414"/>
                    <a:pt x="625" y="414"/>
                  </a:cubicBezTo>
                  <a:cubicBezTo>
                    <a:pt x="638" y="414"/>
                    <a:pt x="646" y="406"/>
                    <a:pt x="646" y="393"/>
                  </a:cubicBezTo>
                  <a:cubicBezTo>
                    <a:pt x="646" y="22"/>
                    <a:pt x="646" y="22"/>
                    <a:pt x="646" y="22"/>
                  </a:cubicBezTo>
                  <a:cubicBezTo>
                    <a:pt x="646" y="9"/>
                    <a:pt x="638" y="0"/>
                    <a:pt x="625" y="0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37817" tIns="18908" rIns="37817" bIns="18908" numCol="1" anchor="t" anchorCtr="0" compatLnSpc="1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8" name="Freeform 301"/>
            <p:cNvSpPr/>
            <p:nvPr/>
          </p:nvSpPr>
          <p:spPr bwMode="auto">
            <a:xfrm>
              <a:off x="2291307" y="309654"/>
              <a:ext cx="946529" cy="585656"/>
            </a:xfrm>
            <a:custGeom>
              <a:avLst/>
              <a:gdLst>
                <a:gd name="T0" fmla="*/ 590 w 590"/>
                <a:gd name="T1" fmla="*/ 364 h 364"/>
                <a:gd name="T2" fmla="*/ 0 w 590"/>
                <a:gd name="T3" fmla="*/ 364 h 364"/>
                <a:gd name="T4" fmla="*/ 0 w 590"/>
                <a:gd name="T5" fmla="*/ 0 h 364"/>
                <a:gd name="T6" fmla="*/ 590 w 590"/>
                <a:gd name="T7" fmla="*/ 0 h 364"/>
                <a:gd name="T8" fmla="*/ 590 w 590"/>
                <a:gd name="T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0" h="364">
                  <a:moveTo>
                    <a:pt x="590" y="364"/>
                  </a:moveTo>
                  <a:cubicBezTo>
                    <a:pt x="0" y="364"/>
                    <a:pt x="0" y="364"/>
                    <a:pt x="0" y="36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90" y="0"/>
                    <a:pt x="590" y="0"/>
                    <a:pt x="590" y="0"/>
                  </a:cubicBezTo>
                  <a:cubicBezTo>
                    <a:pt x="590" y="364"/>
                    <a:pt x="590" y="364"/>
                    <a:pt x="590" y="364"/>
                  </a:cubicBezTo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37817" tIns="18908" rIns="37817" bIns="18908" numCol="1" anchor="t" anchorCtr="0" compatLnSpc="1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9" name="Freeform 302"/>
            <p:cNvSpPr/>
            <p:nvPr/>
          </p:nvSpPr>
          <p:spPr bwMode="auto">
            <a:xfrm>
              <a:off x="2069910" y="963016"/>
              <a:ext cx="1386617" cy="54842"/>
            </a:xfrm>
            <a:custGeom>
              <a:avLst/>
              <a:gdLst>
                <a:gd name="T0" fmla="*/ 493 w 864"/>
                <a:gd name="T1" fmla="*/ 0 h 34"/>
                <a:gd name="T2" fmla="*/ 493 w 864"/>
                <a:gd name="T3" fmla="*/ 4 h 34"/>
                <a:gd name="T4" fmla="*/ 484 w 864"/>
                <a:gd name="T5" fmla="*/ 10 h 34"/>
                <a:gd name="T6" fmla="*/ 383 w 864"/>
                <a:gd name="T7" fmla="*/ 10 h 34"/>
                <a:gd name="T8" fmla="*/ 374 w 864"/>
                <a:gd name="T9" fmla="*/ 4 h 34"/>
                <a:gd name="T10" fmla="*/ 374 w 864"/>
                <a:gd name="T11" fmla="*/ 0 h 34"/>
                <a:gd name="T12" fmla="*/ 0 w 864"/>
                <a:gd name="T13" fmla="*/ 0 h 34"/>
                <a:gd name="T14" fmla="*/ 0 w 864"/>
                <a:gd name="T15" fmla="*/ 21 h 34"/>
                <a:gd name="T16" fmla="*/ 28 w 864"/>
                <a:gd name="T17" fmla="*/ 34 h 34"/>
                <a:gd name="T18" fmla="*/ 836 w 864"/>
                <a:gd name="T19" fmla="*/ 34 h 34"/>
                <a:gd name="T20" fmla="*/ 864 w 864"/>
                <a:gd name="T21" fmla="*/ 21 h 34"/>
                <a:gd name="T22" fmla="*/ 864 w 864"/>
                <a:gd name="T23" fmla="*/ 0 h 34"/>
                <a:gd name="T24" fmla="*/ 493 w 864"/>
                <a:gd name="T2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4" h="34">
                  <a:moveTo>
                    <a:pt x="493" y="0"/>
                  </a:moveTo>
                  <a:cubicBezTo>
                    <a:pt x="493" y="4"/>
                    <a:pt x="493" y="4"/>
                    <a:pt x="493" y="4"/>
                  </a:cubicBezTo>
                  <a:cubicBezTo>
                    <a:pt x="493" y="8"/>
                    <a:pt x="488" y="10"/>
                    <a:pt x="484" y="10"/>
                  </a:cubicBezTo>
                  <a:cubicBezTo>
                    <a:pt x="383" y="10"/>
                    <a:pt x="383" y="10"/>
                    <a:pt x="383" y="10"/>
                  </a:cubicBezTo>
                  <a:cubicBezTo>
                    <a:pt x="378" y="10"/>
                    <a:pt x="374" y="8"/>
                    <a:pt x="374" y="4"/>
                  </a:cubicBezTo>
                  <a:cubicBezTo>
                    <a:pt x="374" y="0"/>
                    <a:pt x="374" y="0"/>
                    <a:pt x="3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20" y="34"/>
                    <a:pt x="28" y="34"/>
                  </a:cubicBezTo>
                  <a:cubicBezTo>
                    <a:pt x="836" y="34"/>
                    <a:pt x="836" y="34"/>
                    <a:pt x="836" y="34"/>
                  </a:cubicBezTo>
                  <a:cubicBezTo>
                    <a:pt x="845" y="34"/>
                    <a:pt x="864" y="21"/>
                    <a:pt x="864" y="21"/>
                  </a:cubicBezTo>
                  <a:cubicBezTo>
                    <a:pt x="864" y="0"/>
                    <a:pt x="864" y="0"/>
                    <a:pt x="864" y="0"/>
                  </a:cubicBezTo>
                  <a:lnTo>
                    <a:pt x="493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37817" tIns="18908" rIns="37817" bIns="18908" numCol="1" anchor="t" anchorCtr="0" compatLnSpc="1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0" name="Rectangle 303"/>
            <p:cNvSpPr>
              <a:spLocks noChangeArrowheads="1"/>
            </p:cNvSpPr>
            <p:nvPr/>
          </p:nvSpPr>
          <p:spPr bwMode="auto">
            <a:xfrm>
              <a:off x="2291307" y="309654"/>
              <a:ext cx="946529" cy="58565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37817" tIns="18908" rIns="37817" bIns="18908" numCol="1" anchor="t" anchorCtr="0" compatLnSpc="1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71" name="Rectangle 304"/>
            <p:cNvSpPr>
              <a:spLocks noChangeArrowheads="1"/>
            </p:cNvSpPr>
            <p:nvPr/>
          </p:nvSpPr>
          <p:spPr bwMode="auto">
            <a:xfrm>
              <a:off x="2291307" y="309654"/>
              <a:ext cx="946529" cy="585655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vert="horz" wrap="square" lIns="37817" tIns="18908" rIns="37817" bIns="18908" numCol="1" anchor="t" anchorCtr="0" compatLnSpc="1"/>
            <a:lstStyle/>
            <a:p>
              <a:pPr>
                <a:defRPr/>
              </a:pPr>
              <a:endParaRPr 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72" name="Picture 6" descr="http://www.sobey.com/uploadfile/2013/0524/20130524094803689.jp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770966" y="3433049"/>
            <a:ext cx="529977" cy="336709"/>
          </a:xfrm>
          <a:prstGeom prst="rect">
            <a:avLst/>
          </a:prstGeom>
          <a:noFill/>
        </p:spPr>
      </p:pic>
      <p:sp>
        <p:nvSpPr>
          <p:cNvPr id="73" name="文本占位符 1"/>
          <p:cNvSpPr>
            <a:spLocks noGrp="1"/>
          </p:cNvSpPr>
          <p:nvPr/>
        </p:nvSpPr>
        <p:spPr>
          <a:xfrm>
            <a:off x="7582802" y="2106217"/>
            <a:ext cx="906304" cy="391001"/>
          </a:xfrm>
          <a:prstGeom prst="rect">
            <a:avLst/>
          </a:prstGeom>
        </p:spPr>
        <p:txBody>
          <a:bodyPr vert="horz" lIns="67500" tIns="35100" rIns="67500" bIns="35100" rtlCol="0" anchor="ctr" anchorCtr="1">
            <a:no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sz="18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zh-CN" altLang="en-US" sz="1000" b="1" spc="0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远程终端</a:t>
            </a:r>
            <a:endParaRPr lang="zh-CN" altLang="en-US" sz="1000" b="1" spc="0" dirty="0">
              <a:solidFill>
                <a:srgbClr val="00B2F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73186" y="339099"/>
            <a:ext cx="4802873" cy="337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影视级云桌面让数字文化加工实时在线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23071" y="1014318"/>
            <a:ext cx="7988319" cy="853045"/>
            <a:chOff x="472113" y="1162879"/>
            <a:chExt cx="7988319" cy="853045"/>
          </a:xfrm>
        </p:grpSpPr>
        <p:grpSp>
          <p:nvGrpSpPr>
            <p:cNvPr id="77" name="组合 76"/>
            <p:cNvGrpSpPr/>
            <p:nvPr/>
          </p:nvGrpSpPr>
          <p:grpSpPr>
            <a:xfrm>
              <a:off x="472113" y="1162879"/>
              <a:ext cx="7988319" cy="853045"/>
              <a:chOff x="472113" y="1330282"/>
              <a:chExt cx="8199775" cy="853045"/>
            </a:xfrm>
          </p:grpSpPr>
          <p:sp>
            <p:nvSpPr>
              <p:cNvPr id="42" name="梯形 41"/>
              <p:cNvSpPr/>
              <p:nvPr/>
            </p:nvSpPr>
            <p:spPr>
              <a:xfrm>
                <a:off x="473322" y="1330282"/>
                <a:ext cx="8198566" cy="170326"/>
              </a:xfrm>
              <a:prstGeom prst="trapezoid">
                <a:avLst>
                  <a:gd name="adj" fmla="val 129871"/>
                </a:avLst>
              </a:prstGeom>
              <a:gradFill>
                <a:gsLst>
                  <a:gs pos="0">
                    <a:srgbClr val="FFC335">
                      <a:alpha val="0"/>
                    </a:srgbClr>
                  </a:gs>
                  <a:gs pos="100000">
                    <a:srgbClr val="FFC335">
                      <a:alpha val="10143"/>
                    </a:srgbClr>
                  </a:gs>
                </a:gsLst>
                <a:lin ang="5400000" scaled="1"/>
              </a:gradFill>
              <a:ln w="6350">
                <a:gradFill>
                  <a:gsLst>
                    <a:gs pos="100000">
                      <a:srgbClr val="FFC335"/>
                    </a:gs>
                    <a:gs pos="0">
                      <a:srgbClr val="FFC335">
                        <a:alpha val="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/>
              <a:lstStyle/>
              <a:p>
                <a:endParaRPr sz="143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梯形 42"/>
              <p:cNvSpPr/>
              <p:nvPr/>
            </p:nvSpPr>
            <p:spPr>
              <a:xfrm rot="10800000">
                <a:off x="473322" y="1498658"/>
                <a:ext cx="8198566" cy="684668"/>
              </a:xfrm>
              <a:prstGeom prst="trapezoid">
                <a:avLst>
                  <a:gd name="adj" fmla="val 0"/>
                </a:avLst>
              </a:prstGeom>
              <a:gradFill>
                <a:gsLst>
                  <a:gs pos="0">
                    <a:srgbClr val="FFC335">
                      <a:alpha val="0"/>
                    </a:srgbClr>
                  </a:gs>
                  <a:gs pos="100000">
                    <a:srgbClr val="FFC335">
                      <a:alpha val="10143"/>
                    </a:srgbClr>
                  </a:gs>
                </a:gsLst>
                <a:lin ang="5400000" scaled="1"/>
              </a:gradFill>
              <a:ln w="6350">
                <a:gradFill>
                  <a:gsLst>
                    <a:gs pos="100000">
                      <a:srgbClr val="FFC335"/>
                    </a:gs>
                    <a:gs pos="0">
                      <a:srgbClr val="FFC335">
                        <a:alpha val="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/>
              <a:lstStyle/>
              <a:p>
                <a:endParaRPr sz="143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梯形 73"/>
              <p:cNvSpPr/>
              <p:nvPr/>
            </p:nvSpPr>
            <p:spPr>
              <a:xfrm>
                <a:off x="472113" y="2053093"/>
                <a:ext cx="8198566" cy="130234"/>
              </a:xfrm>
              <a:prstGeom prst="trapezoid">
                <a:avLst>
                  <a:gd name="adj" fmla="val 109063"/>
                </a:avLst>
              </a:prstGeom>
              <a:gradFill>
                <a:gsLst>
                  <a:gs pos="0">
                    <a:srgbClr val="FFC335">
                      <a:alpha val="0"/>
                    </a:srgbClr>
                  </a:gs>
                  <a:gs pos="100000">
                    <a:srgbClr val="FFC335">
                      <a:alpha val="10143"/>
                    </a:srgbClr>
                  </a:gs>
                </a:gsLst>
                <a:lin ang="5400000" scaled="1"/>
              </a:gradFill>
              <a:ln w="6350">
                <a:gradFill>
                  <a:gsLst>
                    <a:gs pos="100000">
                      <a:srgbClr val="FFC335"/>
                    </a:gs>
                    <a:gs pos="0">
                      <a:srgbClr val="FFC335">
                        <a:alpha val="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/>
              <a:lstStyle/>
              <a:p>
                <a:endParaRPr sz="143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梯形 75"/>
              <p:cNvSpPr/>
              <p:nvPr/>
            </p:nvSpPr>
            <p:spPr>
              <a:xfrm rot="10800000">
                <a:off x="473321" y="1496494"/>
                <a:ext cx="8198566" cy="137974"/>
              </a:xfrm>
              <a:prstGeom prst="trapezoid">
                <a:avLst>
                  <a:gd name="adj" fmla="val 109063"/>
                </a:avLst>
              </a:prstGeom>
              <a:gradFill>
                <a:gsLst>
                  <a:gs pos="0">
                    <a:srgbClr val="FFC335">
                      <a:alpha val="0"/>
                    </a:srgbClr>
                  </a:gs>
                  <a:gs pos="100000">
                    <a:srgbClr val="FFC335">
                      <a:alpha val="10143"/>
                    </a:srgbClr>
                  </a:gs>
                </a:gsLst>
                <a:lin ang="5400000" scaled="1"/>
              </a:gradFill>
              <a:ln w="6350">
                <a:gradFill>
                  <a:gsLst>
                    <a:gs pos="100000">
                      <a:srgbClr val="FFC335"/>
                    </a:gs>
                    <a:gs pos="0">
                      <a:srgbClr val="FFC335">
                        <a:alpha val="0"/>
                      </a:srgbClr>
                    </a:gs>
                  </a:gsLst>
                  <a:lin ang="5400000" scaled="1"/>
                </a:gradFill>
              </a:ln>
            </p:spPr>
            <p:txBody>
              <a:bodyPr wrap="square" lIns="0" tIns="0" rIns="0" bIns="0" rtlCol="0"/>
              <a:lstStyle/>
              <a:p>
                <a:endParaRPr sz="143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8" name="object 59"/>
            <p:cNvSpPr txBox="1"/>
            <p:nvPr/>
          </p:nvSpPr>
          <p:spPr>
            <a:xfrm>
              <a:off x="907877" y="1477066"/>
              <a:ext cx="7116791" cy="395665"/>
            </a:xfrm>
            <a:prstGeom prst="rect">
              <a:avLst/>
            </a:prstGeom>
          </p:spPr>
          <p:txBody>
            <a:bodyPr vert="horz" wrap="square" lIns="0" tIns="10076" rIns="0" bIns="0" rtlCol="0" anchor="ctr" anchorCtr="1">
              <a:spAutoFit/>
            </a:bodyPr>
            <a:lstStyle/>
            <a:p>
              <a:pPr marR="3810" algn="ctr">
                <a:lnSpc>
                  <a:spcPct val="125000"/>
                </a:lnSpc>
                <a:spcBef>
                  <a:spcPts val="80"/>
                </a:spcBef>
                <a:buSzPct val="25000"/>
                <a:defRPr/>
              </a:pPr>
              <a:r>
                <a:rPr lang="zh-CN" altLang="en-US" sz="10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不改变现有本地制作流程，</a:t>
              </a:r>
              <a:r>
                <a:rPr lang="zh-CN" altLang="en-US" sz="10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编辑人员可以通过笔记本、瘦终端等轻量化设备，在任一区域随时随地的移动化、轻量化制作。支持</a:t>
              </a:r>
              <a:r>
                <a:rPr lang="en-US" altLang="zh-CN" sz="10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4K</a:t>
              </a:r>
              <a:r>
                <a:rPr lang="zh-CN" altLang="en-US" sz="10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（</a:t>
              </a:r>
              <a:r>
                <a:rPr lang="en-US" altLang="zh-CN" sz="10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500mb/s</a:t>
              </a:r>
              <a:r>
                <a:rPr lang="zh-CN" altLang="en-US" sz="105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） 源码视频远程在线编辑，</a:t>
              </a:r>
              <a:r>
                <a:rPr lang="zh-CN" altLang="en-US" sz="1050" dirty="0">
                  <a:solidFill>
                    <a:srgbClr val="FFC3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边采边编，实时制作</a:t>
              </a:r>
              <a:endParaRPr lang="zh-CN" altLang="en-US" sz="1050" dirty="0">
                <a:solidFill>
                  <a:srgbClr val="FFC33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688540" y="4211303"/>
            <a:ext cx="7766921" cy="424835"/>
            <a:chOff x="616703" y="4261040"/>
            <a:chExt cx="7766921" cy="424835"/>
          </a:xfrm>
        </p:grpSpPr>
        <p:grpSp>
          <p:nvGrpSpPr>
            <p:cNvPr id="145" name="组合 144"/>
            <p:cNvGrpSpPr/>
            <p:nvPr/>
          </p:nvGrpSpPr>
          <p:grpSpPr>
            <a:xfrm>
              <a:off x="616703" y="4261040"/>
              <a:ext cx="2317423" cy="424835"/>
              <a:chOff x="616703" y="4261040"/>
              <a:chExt cx="2317423" cy="424835"/>
            </a:xfrm>
          </p:grpSpPr>
          <p:sp>
            <p:nvSpPr>
              <p:cNvPr id="49" name="文本框 48"/>
              <p:cNvSpPr txBox="1"/>
              <p:nvPr/>
            </p:nvSpPr>
            <p:spPr>
              <a:xfrm>
                <a:off x="618831" y="4261040"/>
                <a:ext cx="2313167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T4=5</a:t>
                </a:r>
                <a:r>
                  <a:rPr lang="zh-CN" altLang="en-US" sz="12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层</a:t>
                </a:r>
                <a:r>
                  <a:rPr lang="en-US" altLang="zh-CN" sz="12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4K</a:t>
                </a:r>
                <a:r>
                  <a:rPr lang="zh-CN" altLang="en-US" sz="12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源码视频编辑</a:t>
                </a:r>
                <a:endParaRPr lang="zh-CN" altLang="en-US" sz="120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133" name="组合 132"/>
              <p:cNvGrpSpPr/>
              <p:nvPr/>
            </p:nvGrpSpPr>
            <p:grpSpPr>
              <a:xfrm>
                <a:off x="616703" y="4502798"/>
                <a:ext cx="2317423" cy="183077"/>
                <a:chOff x="553998" y="2874363"/>
                <a:chExt cx="1566549" cy="136216"/>
              </a:xfrm>
            </p:grpSpPr>
            <p:sp>
              <p:nvSpPr>
                <p:cNvPr id="134" name="梯形 133"/>
                <p:cNvSpPr/>
                <p:nvPr/>
              </p:nvSpPr>
              <p:spPr bwMode="auto">
                <a:xfrm>
                  <a:off x="553998" y="2874363"/>
                  <a:ext cx="1566549" cy="82282"/>
                </a:xfrm>
                <a:prstGeom prst="trapezoid">
                  <a:avLst>
                    <a:gd name="adj" fmla="val 149588"/>
                  </a:avLst>
                </a:prstGeom>
                <a:gradFill flip="none" rotWithShape="1">
                  <a:gsLst>
                    <a:gs pos="0">
                      <a:srgbClr val="1AE7CF">
                        <a:alpha val="0"/>
                      </a:srgbClr>
                    </a:gs>
                    <a:gs pos="98000">
                      <a:srgbClr val="1AE7CF">
                        <a:alpha val="30000"/>
                      </a:srgbClr>
                    </a:gs>
                  </a:gsLst>
                  <a:lin ang="5400000" scaled="1"/>
                  <a:tileRect/>
                </a:gradFill>
                <a:ln w="6350" cap="flat" cmpd="sng" algn="ctr">
                  <a:gradFill>
                    <a:gsLst>
                      <a:gs pos="0">
                        <a:srgbClr val="1AE7CF">
                          <a:alpha val="0"/>
                        </a:srgbClr>
                      </a:gs>
                      <a:gs pos="98000">
                        <a:srgbClr val="1AE7CF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lIns="72557" tIns="36279" rIns="72557" bIns="36279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700" kern="0">
                    <a:solidFill>
                      <a:srgbClr val="00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5" name="梯形 134"/>
                <p:cNvSpPr/>
                <p:nvPr/>
              </p:nvSpPr>
              <p:spPr bwMode="auto">
                <a:xfrm>
                  <a:off x="701217" y="2902710"/>
                  <a:ext cx="1272110" cy="107869"/>
                </a:xfrm>
                <a:prstGeom prst="trapezoid">
                  <a:avLst>
                    <a:gd name="adj" fmla="val 149588"/>
                  </a:avLst>
                </a:prstGeom>
                <a:gradFill flip="none" rotWithShape="1">
                  <a:gsLst>
                    <a:gs pos="0">
                      <a:srgbClr val="1AE7CF">
                        <a:alpha val="0"/>
                      </a:srgbClr>
                    </a:gs>
                    <a:gs pos="98000">
                      <a:srgbClr val="1AE7CF">
                        <a:alpha val="11000"/>
                      </a:srgbClr>
                    </a:gs>
                  </a:gsLst>
                  <a:lin ang="5400000" scaled="1"/>
                  <a:tileRect/>
                </a:gradFill>
                <a:ln w="6350" cap="flat" cmpd="sng" algn="ctr">
                  <a:gradFill>
                    <a:gsLst>
                      <a:gs pos="0">
                        <a:srgbClr val="1AE7CF">
                          <a:alpha val="0"/>
                        </a:srgbClr>
                      </a:gs>
                      <a:gs pos="98000">
                        <a:srgbClr val="1AE7CF">
                          <a:alpha val="52000"/>
                        </a:srgb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lIns="72557" tIns="36279" rIns="72557" bIns="36279" anchor="ctr"/>
                <a:lstStyle/>
                <a:p>
                  <a:pPr algn="ctr"/>
                  <a:endParaRPr lang="zh-CN" altLang="en-US" sz="700" kern="0">
                    <a:solidFill>
                      <a:srgbClr val="00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43" name="组合 142"/>
            <p:cNvGrpSpPr/>
            <p:nvPr/>
          </p:nvGrpSpPr>
          <p:grpSpPr>
            <a:xfrm>
              <a:off x="3341452" y="4261040"/>
              <a:ext cx="2317423" cy="424835"/>
              <a:chOff x="3347008" y="4261040"/>
              <a:chExt cx="2317423" cy="424835"/>
            </a:xfrm>
          </p:grpSpPr>
          <p:sp>
            <p:nvSpPr>
              <p:cNvPr id="53" name="文本框 52"/>
              <p:cNvSpPr txBox="1"/>
              <p:nvPr/>
            </p:nvSpPr>
            <p:spPr>
              <a:xfrm>
                <a:off x="3349136" y="4261040"/>
                <a:ext cx="2313167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4K</a:t>
                </a:r>
                <a:r>
                  <a:rPr lang="zh-CN" altLang="en-US" sz="1200" b="1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自研</a:t>
                </a:r>
                <a:r>
                  <a:rPr lang="en-US" altLang="zh-CN" sz="1200" b="1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VDP</a:t>
                </a:r>
                <a:r>
                  <a:rPr lang="zh-CN" altLang="en-US" sz="1200" b="1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协议</a:t>
                </a:r>
                <a:r>
                  <a:rPr lang="en-US" altLang="zh-CN" sz="1200" b="1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=</a:t>
                </a:r>
                <a:r>
                  <a:rPr lang="zh-CN" altLang="en-US" sz="1200" b="1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影视编辑体验</a:t>
                </a:r>
                <a:endParaRPr lang="zh-CN" altLang="en-US" sz="1200" b="1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136" name="组合 135"/>
              <p:cNvGrpSpPr/>
              <p:nvPr/>
            </p:nvGrpSpPr>
            <p:grpSpPr>
              <a:xfrm>
                <a:off x="3347008" y="4502798"/>
                <a:ext cx="2317423" cy="183077"/>
                <a:chOff x="553998" y="2874363"/>
                <a:chExt cx="1566549" cy="136216"/>
              </a:xfrm>
            </p:grpSpPr>
            <p:sp>
              <p:nvSpPr>
                <p:cNvPr id="137" name="梯形 136"/>
                <p:cNvSpPr/>
                <p:nvPr/>
              </p:nvSpPr>
              <p:spPr bwMode="auto">
                <a:xfrm>
                  <a:off x="553998" y="2874363"/>
                  <a:ext cx="1566549" cy="82282"/>
                </a:xfrm>
                <a:prstGeom prst="trapezoid">
                  <a:avLst>
                    <a:gd name="adj" fmla="val 149588"/>
                  </a:avLst>
                </a:prstGeom>
                <a:gradFill flip="none" rotWithShape="1">
                  <a:gsLst>
                    <a:gs pos="0">
                      <a:srgbClr val="1AE7CF">
                        <a:alpha val="0"/>
                      </a:srgbClr>
                    </a:gs>
                    <a:gs pos="98000">
                      <a:srgbClr val="1AE7CF">
                        <a:alpha val="30000"/>
                      </a:srgbClr>
                    </a:gs>
                  </a:gsLst>
                  <a:lin ang="5400000" scaled="1"/>
                  <a:tileRect/>
                </a:gradFill>
                <a:ln w="6350" cap="flat" cmpd="sng" algn="ctr">
                  <a:gradFill>
                    <a:gsLst>
                      <a:gs pos="0">
                        <a:srgbClr val="1AE7CF">
                          <a:alpha val="0"/>
                        </a:srgbClr>
                      </a:gs>
                      <a:gs pos="98000">
                        <a:srgbClr val="1AE7CF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lIns="72557" tIns="36279" rIns="72557" bIns="36279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700" kern="0">
                    <a:solidFill>
                      <a:srgbClr val="00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8" name="梯形 137"/>
                <p:cNvSpPr/>
                <p:nvPr/>
              </p:nvSpPr>
              <p:spPr bwMode="auto">
                <a:xfrm>
                  <a:off x="701217" y="2902710"/>
                  <a:ext cx="1272110" cy="107869"/>
                </a:xfrm>
                <a:prstGeom prst="trapezoid">
                  <a:avLst>
                    <a:gd name="adj" fmla="val 149588"/>
                  </a:avLst>
                </a:prstGeom>
                <a:gradFill flip="none" rotWithShape="1">
                  <a:gsLst>
                    <a:gs pos="0">
                      <a:srgbClr val="1AE7CF">
                        <a:alpha val="0"/>
                      </a:srgbClr>
                    </a:gs>
                    <a:gs pos="98000">
                      <a:srgbClr val="1AE7CF">
                        <a:alpha val="11000"/>
                      </a:srgbClr>
                    </a:gs>
                  </a:gsLst>
                  <a:lin ang="5400000" scaled="1"/>
                  <a:tileRect/>
                </a:gradFill>
                <a:ln w="6350" cap="flat" cmpd="sng" algn="ctr">
                  <a:gradFill>
                    <a:gsLst>
                      <a:gs pos="0">
                        <a:srgbClr val="1AE7CF">
                          <a:alpha val="0"/>
                        </a:srgbClr>
                      </a:gs>
                      <a:gs pos="98000">
                        <a:srgbClr val="1AE7CF">
                          <a:alpha val="52000"/>
                        </a:srgb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lIns="72557" tIns="36279" rIns="72557" bIns="36279" anchor="ctr"/>
                <a:lstStyle/>
                <a:p>
                  <a:pPr algn="ctr"/>
                  <a:endParaRPr lang="zh-CN" altLang="en-US" sz="700" kern="0">
                    <a:solidFill>
                      <a:srgbClr val="00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144" name="组合 143"/>
            <p:cNvGrpSpPr/>
            <p:nvPr/>
          </p:nvGrpSpPr>
          <p:grpSpPr>
            <a:xfrm>
              <a:off x="6066201" y="4261040"/>
              <a:ext cx="2317423" cy="424835"/>
              <a:chOff x="6066201" y="4261040"/>
              <a:chExt cx="2317423" cy="424835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6276781" y="4261040"/>
                <a:ext cx="1896262" cy="18466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5G+QUIC=</a:t>
                </a:r>
                <a:r>
                  <a:rPr lang="zh-CN" altLang="en-US" sz="1200" b="1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极低时延</a:t>
                </a:r>
                <a:endParaRPr lang="zh-CN" altLang="en-US" sz="1200" b="1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139" name="组合 138"/>
              <p:cNvGrpSpPr/>
              <p:nvPr/>
            </p:nvGrpSpPr>
            <p:grpSpPr>
              <a:xfrm>
                <a:off x="6066201" y="4502798"/>
                <a:ext cx="2317423" cy="183077"/>
                <a:chOff x="553998" y="2874363"/>
                <a:chExt cx="1566549" cy="136216"/>
              </a:xfrm>
            </p:grpSpPr>
            <p:sp>
              <p:nvSpPr>
                <p:cNvPr id="140" name="梯形 139"/>
                <p:cNvSpPr/>
                <p:nvPr/>
              </p:nvSpPr>
              <p:spPr bwMode="auto">
                <a:xfrm>
                  <a:off x="553998" y="2874363"/>
                  <a:ext cx="1566549" cy="82282"/>
                </a:xfrm>
                <a:prstGeom prst="trapezoid">
                  <a:avLst>
                    <a:gd name="adj" fmla="val 149588"/>
                  </a:avLst>
                </a:prstGeom>
                <a:gradFill flip="none" rotWithShape="1">
                  <a:gsLst>
                    <a:gs pos="0">
                      <a:srgbClr val="1AE7CF">
                        <a:alpha val="0"/>
                      </a:srgbClr>
                    </a:gs>
                    <a:gs pos="98000">
                      <a:srgbClr val="1AE7CF">
                        <a:alpha val="30000"/>
                      </a:srgbClr>
                    </a:gs>
                  </a:gsLst>
                  <a:lin ang="5400000" scaled="1"/>
                  <a:tileRect/>
                </a:gradFill>
                <a:ln w="6350" cap="flat" cmpd="sng" algn="ctr">
                  <a:gradFill>
                    <a:gsLst>
                      <a:gs pos="0">
                        <a:srgbClr val="1AE7CF">
                          <a:alpha val="0"/>
                        </a:srgbClr>
                      </a:gs>
                      <a:gs pos="98000">
                        <a:srgbClr val="1AE7CF"/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lIns="72557" tIns="36279" rIns="72557" bIns="36279"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zh-CN" altLang="en-US" sz="700" kern="0">
                    <a:solidFill>
                      <a:srgbClr val="00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41" name="梯形 140"/>
                <p:cNvSpPr/>
                <p:nvPr/>
              </p:nvSpPr>
              <p:spPr bwMode="auto">
                <a:xfrm>
                  <a:off x="701217" y="2902710"/>
                  <a:ext cx="1272110" cy="107869"/>
                </a:xfrm>
                <a:prstGeom prst="trapezoid">
                  <a:avLst>
                    <a:gd name="adj" fmla="val 149588"/>
                  </a:avLst>
                </a:prstGeom>
                <a:gradFill flip="none" rotWithShape="1">
                  <a:gsLst>
                    <a:gs pos="0">
                      <a:srgbClr val="1AE7CF">
                        <a:alpha val="0"/>
                      </a:srgbClr>
                    </a:gs>
                    <a:gs pos="98000">
                      <a:srgbClr val="1AE7CF">
                        <a:alpha val="11000"/>
                      </a:srgbClr>
                    </a:gs>
                  </a:gsLst>
                  <a:lin ang="5400000" scaled="1"/>
                  <a:tileRect/>
                </a:gradFill>
                <a:ln w="6350" cap="flat" cmpd="sng" algn="ctr">
                  <a:gradFill>
                    <a:gsLst>
                      <a:gs pos="0">
                        <a:srgbClr val="1AE7CF">
                          <a:alpha val="0"/>
                        </a:srgbClr>
                      </a:gs>
                      <a:gs pos="98000">
                        <a:srgbClr val="1AE7CF">
                          <a:alpha val="52000"/>
                        </a:srgbClr>
                      </a:gs>
                    </a:gsLst>
                    <a:lin ang="5400000" scaled="1"/>
                  </a:gradFill>
                  <a:prstDash val="solid"/>
                  <a:miter lim="800000"/>
                </a:ln>
                <a:effectLst/>
              </p:spPr>
              <p:txBody>
                <a:bodyPr lIns="72557" tIns="36279" rIns="72557" bIns="36279" anchor="ctr"/>
                <a:lstStyle/>
                <a:p>
                  <a:pPr algn="ctr"/>
                  <a:endParaRPr lang="zh-CN" altLang="en-US" sz="700" kern="0">
                    <a:solidFill>
                      <a:srgbClr val="00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9"/>
          <p:cNvSpPr txBox="1"/>
          <p:nvPr/>
        </p:nvSpPr>
        <p:spPr>
          <a:xfrm>
            <a:off x="973186" y="339099"/>
            <a:ext cx="4802873" cy="337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云原生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PaaS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平台数字文化呈现高效开发</a:t>
            </a:r>
            <a:endParaRPr kumimoji="1"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grpSp>
        <p:nvGrpSpPr>
          <p:cNvPr id="130" name="组合 129"/>
          <p:cNvGrpSpPr/>
          <p:nvPr/>
        </p:nvGrpSpPr>
        <p:grpSpPr>
          <a:xfrm>
            <a:off x="776851" y="1059582"/>
            <a:ext cx="7590299" cy="3596309"/>
            <a:chOff x="725197" y="991665"/>
            <a:chExt cx="7590299" cy="3596309"/>
          </a:xfrm>
        </p:grpSpPr>
        <p:sp>
          <p:nvSpPr>
            <p:cNvPr id="9" name="矩形 8"/>
            <p:cNvSpPr/>
            <p:nvPr>
              <p:custDataLst>
                <p:tags r:id="rId1"/>
              </p:custDataLst>
            </p:nvPr>
          </p:nvSpPr>
          <p:spPr>
            <a:xfrm>
              <a:off x="5536186" y="2160169"/>
              <a:ext cx="2779309" cy="1166125"/>
            </a:xfrm>
            <a:prstGeom prst="rect">
              <a:avLst/>
            </a:prstGeom>
            <a:gradFill flip="none" rotWithShape="1">
              <a:gsLst>
                <a:gs pos="0">
                  <a:srgbClr val="FFC335">
                    <a:alpha val="10000"/>
                  </a:srgbClr>
                </a:gs>
                <a:gs pos="100000">
                  <a:srgbClr val="FFC335"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FFC335"/>
                  </a:gs>
                  <a:gs pos="99000">
                    <a:srgbClr val="FFC335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8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>
              <p:custDataLst>
                <p:tags r:id="rId2"/>
              </p:custDataLst>
            </p:nvPr>
          </p:nvSpPr>
          <p:spPr>
            <a:xfrm>
              <a:off x="5541359" y="3434224"/>
              <a:ext cx="2768963" cy="1148429"/>
            </a:xfrm>
            <a:prstGeom prst="rect">
              <a:avLst/>
            </a:prstGeom>
            <a:gradFill flip="none" rotWithShape="1">
              <a:gsLst>
                <a:gs pos="0">
                  <a:srgbClr val="FFC335">
                    <a:alpha val="10000"/>
                  </a:srgbClr>
                </a:gs>
                <a:gs pos="100000">
                  <a:srgbClr val="FFC335">
                    <a:alpha val="0"/>
                  </a:srgbClr>
                </a:gs>
              </a:gsLst>
              <a:lin ang="162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FFC335"/>
                  </a:gs>
                  <a:gs pos="99000">
                    <a:srgbClr val="FFC335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txBody>
            <a:bodyPr rtlCol="0" anchor="ctr"/>
            <a:lstStyle/>
            <a:p>
              <a:pPr algn="ctr" defTabSz="685800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800" b="1" ker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8" name="组合 127"/>
            <p:cNvGrpSpPr/>
            <p:nvPr/>
          </p:nvGrpSpPr>
          <p:grpSpPr>
            <a:xfrm>
              <a:off x="725197" y="2153307"/>
              <a:ext cx="4738699" cy="2434667"/>
              <a:chOff x="725197" y="2153307"/>
              <a:chExt cx="4738699" cy="2434667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728110" y="3506600"/>
                <a:ext cx="3339834" cy="581446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4115758" y="3506600"/>
                <a:ext cx="1348096" cy="581446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725197" y="2509371"/>
                <a:ext cx="864000" cy="963350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630339" y="2509371"/>
                <a:ext cx="2917430" cy="963350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4596233" y="2509917"/>
                <a:ext cx="864000" cy="963347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矩形 96"/>
              <p:cNvSpPr/>
              <p:nvPr/>
            </p:nvSpPr>
            <p:spPr>
              <a:xfrm>
                <a:off x="726590" y="2153307"/>
                <a:ext cx="4737306" cy="319424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矩形 100"/>
              <p:cNvSpPr/>
              <p:nvPr/>
            </p:nvSpPr>
            <p:spPr>
              <a:xfrm>
                <a:off x="726590" y="4130982"/>
                <a:ext cx="2329214" cy="456992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25" b="1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134682" y="4130982"/>
                <a:ext cx="2329214" cy="456991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 w="1270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125" b="1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1503446" y="3492425"/>
                <a:ext cx="1774271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750" b="1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CloudOS</a:t>
                </a:r>
                <a:r>
                  <a:rPr lang="en-US" altLang="zh-CN" sz="75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Matrix </a:t>
                </a:r>
                <a:r>
                  <a:rPr lang="zh-CN" altLang="en-US" sz="75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云原生底座</a:t>
                </a:r>
                <a:endParaRPr lang="zh-CN" altLang="en-US" sz="75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矩形 60"/>
              <p:cNvSpPr/>
              <p:nvPr/>
            </p:nvSpPr>
            <p:spPr>
              <a:xfrm>
                <a:off x="785214" y="3885591"/>
                <a:ext cx="3229542" cy="145330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K8S </a:t>
                </a:r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集群</a:t>
                </a:r>
                <a:r>
                  <a:rPr lang="en-US" altLang="zh-CN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785214" y="3692017"/>
                <a:ext cx="756000" cy="144000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服务组件管理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矩形 62"/>
              <p:cNvSpPr/>
              <p:nvPr/>
            </p:nvSpPr>
            <p:spPr>
              <a:xfrm>
                <a:off x="1609728" y="3692071"/>
                <a:ext cx="756000" cy="144000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镜像仓库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2434242" y="3692017"/>
                <a:ext cx="756000" cy="144000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云原生存储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矩形 64"/>
              <p:cNvSpPr/>
              <p:nvPr/>
            </p:nvSpPr>
            <p:spPr>
              <a:xfrm>
                <a:off x="3258756" y="3692071"/>
                <a:ext cx="756000" cy="144000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容器租户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6" name="组合 125"/>
              <p:cNvGrpSpPr/>
              <p:nvPr/>
            </p:nvGrpSpPr>
            <p:grpSpPr>
              <a:xfrm>
                <a:off x="4266602" y="3700173"/>
                <a:ext cx="1046409" cy="340013"/>
                <a:chOff x="4266602" y="3824894"/>
                <a:chExt cx="1046409" cy="245384"/>
              </a:xfrm>
            </p:grpSpPr>
            <p:sp>
              <p:nvSpPr>
                <p:cNvPr id="58" name="矩形 57"/>
                <p:cNvSpPr/>
                <p:nvPr/>
              </p:nvSpPr>
              <p:spPr>
                <a:xfrm>
                  <a:off x="4266602" y="3824894"/>
                  <a:ext cx="1046409" cy="2453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67" name="矩形 66"/>
                <p:cNvSpPr/>
                <p:nvPr/>
              </p:nvSpPr>
              <p:spPr>
                <a:xfrm>
                  <a:off x="4361268" y="3875851"/>
                  <a:ext cx="857077" cy="145330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67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K8S </a:t>
                  </a:r>
                  <a:r>
                    <a:rPr lang="zh-CN" altLang="en-US" sz="675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集群 </a:t>
                  </a:r>
                  <a:r>
                    <a:rPr lang="en-US" altLang="zh-CN" sz="675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N</a:t>
                  </a:r>
                  <a:endPara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68" name="矩形 67"/>
              <p:cNvSpPr/>
              <p:nvPr/>
            </p:nvSpPr>
            <p:spPr>
              <a:xfrm>
                <a:off x="4376489" y="3492425"/>
                <a:ext cx="826635" cy="2077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75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k8s </a:t>
                </a:r>
                <a:r>
                  <a:rPr lang="zh-CN" altLang="en-US" sz="75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资源池</a:t>
                </a:r>
                <a:endParaRPr lang="zh-CN" altLang="en-US" sz="75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5" name="组合 124"/>
              <p:cNvGrpSpPr/>
              <p:nvPr/>
            </p:nvGrpSpPr>
            <p:grpSpPr>
              <a:xfrm>
                <a:off x="1718622" y="2687802"/>
                <a:ext cx="2740864" cy="719284"/>
                <a:chOff x="1723123" y="2704653"/>
                <a:chExt cx="2740864" cy="719284"/>
              </a:xfrm>
            </p:grpSpPr>
            <p:sp>
              <p:nvSpPr>
                <p:cNvPr id="73" name="矩形 72"/>
                <p:cNvSpPr/>
                <p:nvPr/>
              </p:nvSpPr>
              <p:spPr>
                <a:xfrm>
                  <a:off x="1976326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zh-CN" altLang="en-US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多云容器应用管理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2229529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zh-CN" altLang="en-US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软件中心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5" name="矩形 74"/>
                <p:cNvSpPr/>
                <p:nvPr/>
              </p:nvSpPr>
              <p:spPr>
                <a:xfrm>
                  <a:off x="2482732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zh-CN" altLang="en-US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容器集群服务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6" name="矩形 75"/>
                <p:cNvSpPr/>
                <p:nvPr/>
              </p:nvSpPr>
              <p:spPr>
                <a:xfrm>
                  <a:off x="2735935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zh-CN" altLang="en-US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微服务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7" name="矩形 76"/>
                <p:cNvSpPr/>
                <p:nvPr/>
              </p:nvSpPr>
              <p:spPr>
                <a:xfrm>
                  <a:off x="2989138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zh-CN" altLang="en-US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应用诊断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8" name="矩形 77"/>
                <p:cNvSpPr/>
                <p:nvPr/>
              </p:nvSpPr>
              <p:spPr>
                <a:xfrm>
                  <a:off x="3242341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zh-CN" altLang="en-US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云原生安全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79" name="矩形 78"/>
                <p:cNvSpPr/>
                <p:nvPr/>
              </p:nvSpPr>
              <p:spPr>
                <a:xfrm>
                  <a:off x="3495544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en-US" altLang="zh-CN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DevOps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0" name="矩形 79"/>
                <p:cNvSpPr/>
                <p:nvPr/>
              </p:nvSpPr>
              <p:spPr>
                <a:xfrm>
                  <a:off x="3748747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zh-CN" altLang="en-US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数据库服务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1" name="矩形 80"/>
                <p:cNvSpPr/>
                <p:nvPr/>
              </p:nvSpPr>
              <p:spPr>
                <a:xfrm>
                  <a:off x="4001950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zh-CN" altLang="en-US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中间件服务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1723123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zh-CN" altLang="en-US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企业应用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3" name="矩形 82"/>
                <p:cNvSpPr/>
                <p:nvPr/>
              </p:nvSpPr>
              <p:spPr>
                <a:xfrm>
                  <a:off x="4255156" y="2704653"/>
                  <a:ext cx="208831" cy="719284"/>
                </a:xfrm>
                <a:prstGeom prst="rect">
                  <a:avLst/>
                </a:prstGeom>
                <a:solidFill>
                  <a:srgbClr val="1AE7CF">
                    <a:alpha val="20000"/>
                  </a:srgbClr>
                </a:solidFill>
                <a:ln w="6350">
                  <a:solidFill>
                    <a:srgbClr val="1AE7C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vert="eaVert" rtlCol="0" anchor="ctr" anchorCtr="1"/>
                <a:lstStyle/>
                <a:p>
                  <a:pPr algn="ctr"/>
                  <a:r>
                    <a:rPr lang="en-US" altLang="zh-CN" sz="6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…</a:t>
                  </a:r>
                  <a:endParaRPr lang="zh-CN" altLang="en-US" sz="6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84" name="矩形 83"/>
              <p:cNvSpPr/>
              <p:nvPr/>
            </p:nvSpPr>
            <p:spPr>
              <a:xfrm>
                <a:off x="2717383" y="2535746"/>
                <a:ext cx="743342" cy="115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 anchorCtr="1">
                <a:spAutoFit/>
              </a:bodyPr>
              <a:lstStyle/>
              <a:p>
                <a:r>
                  <a:rPr lang="zh-CN" altLang="en-US" sz="75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云服务组件</a:t>
                </a:r>
                <a:endParaRPr lang="zh-CN" altLang="en-US" sz="75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矩形 84"/>
              <p:cNvSpPr/>
              <p:nvPr/>
            </p:nvSpPr>
            <p:spPr>
              <a:xfrm>
                <a:off x="4688616" y="2535746"/>
                <a:ext cx="679234" cy="115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 anchorCtr="1">
                <a:spAutoFit/>
              </a:bodyPr>
              <a:lstStyle/>
              <a:p>
                <a:r>
                  <a:rPr lang="zh-CN" altLang="en-US" sz="75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云原生运维</a:t>
                </a:r>
                <a:endParaRPr lang="zh-CN" altLang="en-US" sz="75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4684177" y="2679205"/>
                <a:ext cx="688112" cy="125586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日志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矩形 86"/>
              <p:cNvSpPr/>
              <p:nvPr/>
            </p:nvSpPr>
            <p:spPr>
              <a:xfrm>
                <a:off x="4684177" y="2826274"/>
                <a:ext cx="688112" cy="125586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监控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4684177" y="2973343"/>
                <a:ext cx="688112" cy="125586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告警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4684177" y="3120411"/>
                <a:ext cx="688112" cy="125586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故障诊断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0" name="矩形 89"/>
              <p:cNvSpPr/>
              <p:nvPr/>
            </p:nvSpPr>
            <p:spPr>
              <a:xfrm>
                <a:off x="4684177" y="3267480"/>
                <a:ext cx="688112" cy="125586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……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1" name="矩形 90"/>
              <p:cNvSpPr/>
              <p:nvPr/>
            </p:nvSpPr>
            <p:spPr>
              <a:xfrm>
                <a:off x="753780" y="2535746"/>
                <a:ext cx="806835" cy="1154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anchor="ctr" anchorCtr="1">
                <a:spAutoFit/>
              </a:bodyPr>
              <a:lstStyle/>
              <a:p>
                <a:r>
                  <a:rPr lang="zh-CN" altLang="en-US" sz="75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容器组织管理</a:t>
                </a:r>
                <a:endParaRPr lang="zh-CN" altLang="en-US" sz="75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911856" y="2716623"/>
                <a:ext cx="490683" cy="125586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en-US" altLang="zh-CN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RBAC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矩形 92"/>
              <p:cNvSpPr/>
              <p:nvPr/>
            </p:nvSpPr>
            <p:spPr>
              <a:xfrm>
                <a:off x="911856" y="2891940"/>
                <a:ext cx="490683" cy="125586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认证鉴权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911856" y="3067256"/>
                <a:ext cx="490683" cy="175871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第三方对接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911856" y="3292859"/>
                <a:ext cx="490683" cy="125586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rtlCol="0" anchor="ctr"/>
              <a:lstStyle/>
              <a:p>
                <a:pPr algn="ctr"/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用户管理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1201937" y="2202940"/>
                <a:ext cx="1800000" cy="204930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绿洲</a:t>
                </a:r>
                <a:r>
                  <a:rPr lang="en-US" altLang="zh-CN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•</a:t>
                </a:r>
                <a:r>
                  <a:rPr lang="zh-CN" altLang="en-US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应用开发平台控制台 </a:t>
                </a:r>
                <a:r>
                  <a:rPr lang="en-US" altLang="zh-CN" sz="80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Portal</a:t>
                </a:r>
                <a:endParaRPr lang="zh-CN" altLang="en-US" sz="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3306280" y="2210554"/>
                <a:ext cx="1800000" cy="204930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800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OpenAPI</a:t>
                </a:r>
                <a:endParaRPr lang="zh-CN" altLang="en-US" sz="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10229" y="4393872"/>
                <a:ext cx="448822" cy="1665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24571" y="4382637"/>
                <a:ext cx="448822" cy="16655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30260" y="4390396"/>
                <a:ext cx="448822" cy="16655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6" name="矩形 105"/>
              <p:cNvSpPr/>
              <p:nvPr/>
            </p:nvSpPr>
            <p:spPr>
              <a:xfrm>
                <a:off x="1055198" y="4174740"/>
                <a:ext cx="1750875" cy="144000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7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IDC+</a:t>
                </a:r>
                <a:r>
                  <a:rPr lang="zh-CN" altLang="en-US" sz="7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物理服务器</a:t>
                </a:r>
                <a:r>
                  <a:rPr lang="en-US" altLang="zh-CN" sz="7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sz="7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网络设备</a:t>
                </a:r>
                <a:endParaRPr lang="zh-CN" altLang="en-US" sz="7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矩形 106"/>
              <p:cNvSpPr/>
              <p:nvPr/>
            </p:nvSpPr>
            <p:spPr>
              <a:xfrm>
                <a:off x="3463290" y="4174460"/>
                <a:ext cx="1750875" cy="144000"/>
              </a:xfrm>
              <a:prstGeom prst="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750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云化资源池</a:t>
                </a:r>
                <a:endParaRPr lang="zh-CN" altLang="en-US" sz="75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3463290" y="4365803"/>
                <a:ext cx="1750875" cy="1315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675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CloudOS</a:t>
                </a:r>
                <a:r>
                  <a:rPr lang="zh-CN" altLang="en-US" sz="675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或第三方虚拟化基础设施</a:t>
                </a:r>
                <a:endParaRPr lang="zh-CN" altLang="en-US" sz="675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664433" y="2427482"/>
              <a:ext cx="2522815" cy="821262"/>
              <a:chOff x="1175476" y="1439917"/>
              <a:chExt cx="3868139" cy="3410227"/>
            </a:xfrm>
            <a:solidFill>
              <a:srgbClr val="FFC335">
                <a:alpha val="20000"/>
              </a:srgbClr>
            </a:solidFill>
          </p:grpSpPr>
          <p:sp>
            <p:nvSpPr>
              <p:cNvPr id="11" name="矩形 10"/>
              <p:cNvSpPr/>
              <p:nvPr>
                <p:custDataLst>
                  <p:tags r:id="rId4"/>
                </p:custDataLst>
              </p:nvPr>
            </p:nvSpPr>
            <p:spPr>
              <a:xfrm>
                <a:off x="1177158" y="1439917"/>
                <a:ext cx="3866457" cy="726691"/>
              </a:xfrm>
              <a:prstGeom prst="rect">
                <a:avLst/>
              </a:prstGeom>
              <a:grpFill/>
              <a:ln w="3175">
                <a:solidFill>
                  <a:srgbClr val="FFC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敏捷迭代（更短的交付周期）</a:t>
                </a:r>
                <a:endPara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2" name="矩形 11"/>
              <p:cNvSpPr/>
              <p:nvPr>
                <p:custDataLst>
                  <p:tags r:id="rId5"/>
                </p:custDataLst>
              </p:nvPr>
            </p:nvSpPr>
            <p:spPr>
              <a:xfrm>
                <a:off x="1175476" y="2322900"/>
                <a:ext cx="3866456" cy="726691"/>
              </a:xfrm>
              <a:prstGeom prst="rect">
                <a:avLst/>
              </a:prstGeom>
              <a:grpFill/>
              <a:ln w="3175">
                <a:solidFill>
                  <a:srgbClr val="FFC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高效协作（流程和工具自动化）</a:t>
                </a:r>
                <a:endPara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3" name="矩形 12"/>
              <p:cNvSpPr/>
              <p:nvPr>
                <p:custDataLst>
                  <p:tags r:id="rId6"/>
                </p:custDataLst>
              </p:nvPr>
            </p:nvSpPr>
            <p:spPr>
              <a:xfrm>
                <a:off x="1177158" y="3241980"/>
                <a:ext cx="3866457" cy="726691"/>
              </a:xfrm>
              <a:prstGeom prst="rect">
                <a:avLst/>
              </a:prstGeom>
              <a:grpFill/>
              <a:ln w="3175">
                <a:solidFill>
                  <a:srgbClr val="FFC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易于移植（一次构建，随处部署）</a:t>
                </a:r>
                <a:endPara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>
                <p:custDataLst>
                  <p:tags r:id="rId7"/>
                </p:custDataLst>
              </p:nvPr>
            </p:nvSpPr>
            <p:spPr>
              <a:xfrm>
                <a:off x="1175476" y="4123453"/>
                <a:ext cx="3866457" cy="726691"/>
              </a:xfrm>
              <a:prstGeom prst="rect">
                <a:avLst/>
              </a:prstGeom>
              <a:grpFill/>
              <a:ln w="3175">
                <a:solidFill>
                  <a:srgbClr val="FFC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独立高效（微服化，可复用）</a:t>
                </a:r>
                <a:endParaRPr lang="zh-CN" altLang="en-US" sz="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矩形 9"/>
            <p:cNvSpPr/>
            <p:nvPr>
              <p:custDataLst>
                <p:tags r:id="rId8"/>
              </p:custDataLst>
            </p:nvPr>
          </p:nvSpPr>
          <p:spPr>
            <a:xfrm>
              <a:off x="5536186" y="2160169"/>
              <a:ext cx="2779308" cy="177082"/>
            </a:xfrm>
            <a:prstGeom prst="rect">
              <a:avLst/>
            </a:prstGeom>
            <a:gradFill flip="none" rotWithShape="1">
              <a:gsLst>
                <a:gs pos="0">
                  <a:srgbClr val="FFC335">
                    <a:alpha val="0"/>
                  </a:srgbClr>
                </a:gs>
                <a:gs pos="100000">
                  <a:srgbClr val="FFC335">
                    <a:alpha val="0"/>
                  </a:srgbClr>
                </a:gs>
                <a:gs pos="50000">
                  <a:srgbClr val="FFC335">
                    <a:alpha val="80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dash"/>
            </a:ln>
          </p:spPr>
          <p:txBody>
            <a:bodyPr rtlCol="0" anchor="ctr"/>
            <a:lstStyle/>
            <a:p>
              <a:pPr algn="ctr"/>
              <a:r>
                <a:rPr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开发测试方面</a:t>
              </a:r>
              <a:endPara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5669128" y="3697481"/>
              <a:ext cx="2513424" cy="803247"/>
              <a:chOff x="1175475" y="1439917"/>
              <a:chExt cx="3868140" cy="3386813"/>
            </a:xfrm>
            <a:solidFill>
              <a:srgbClr val="FFC335">
                <a:alpha val="20000"/>
              </a:srgbClr>
            </a:solidFill>
          </p:grpSpPr>
          <p:sp>
            <p:nvSpPr>
              <p:cNvPr id="23" name="矩形 22"/>
              <p:cNvSpPr/>
              <p:nvPr>
                <p:custDataLst>
                  <p:tags r:id="rId9"/>
                </p:custDataLst>
              </p:nvPr>
            </p:nvSpPr>
            <p:spPr>
              <a:xfrm>
                <a:off x="1177158" y="1439917"/>
                <a:ext cx="3866457" cy="726691"/>
              </a:xfrm>
              <a:prstGeom prst="rect">
                <a:avLst/>
              </a:prstGeom>
              <a:grpFill/>
              <a:ln w="3175">
                <a:solidFill>
                  <a:srgbClr val="FFC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提高资源利用率（提高到</a:t>
                </a:r>
                <a:r>
                  <a:rPr lang="en-US" altLang="zh-CN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70%</a:t>
                </a:r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4" name="矩形 23"/>
              <p:cNvSpPr/>
              <p:nvPr>
                <p:custDataLst>
                  <p:tags r:id="rId10"/>
                </p:custDataLst>
              </p:nvPr>
            </p:nvSpPr>
            <p:spPr>
              <a:xfrm>
                <a:off x="1175475" y="2325990"/>
                <a:ext cx="3866457" cy="726691"/>
              </a:xfrm>
              <a:prstGeom prst="rect">
                <a:avLst/>
              </a:prstGeom>
              <a:grpFill/>
              <a:ln w="3175">
                <a:solidFill>
                  <a:srgbClr val="FFC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快速交付和部署（全周期管理）</a:t>
                </a:r>
                <a:endPara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矩形 24"/>
              <p:cNvSpPr/>
              <p:nvPr>
                <p:custDataLst>
                  <p:tags r:id="rId11"/>
                </p:custDataLst>
              </p:nvPr>
            </p:nvSpPr>
            <p:spPr>
              <a:xfrm>
                <a:off x="1175475" y="3219494"/>
                <a:ext cx="3866457" cy="726691"/>
              </a:xfrm>
              <a:prstGeom prst="rect">
                <a:avLst/>
              </a:prstGeom>
              <a:grpFill/>
              <a:ln w="3175">
                <a:solidFill>
                  <a:srgbClr val="FFC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保障业务高可用（原生分布式）</a:t>
                </a:r>
                <a:endPara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矩形 25"/>
              <p:cNvSpPr/>
              <p:nvPr>
                <p:custDataLst>
                  <p:tags r:id="rId12"/>
                </p:custDataLst>
              </p:nvPr>
            </p:nvSpPr>
            <p:spPr>
              <a:xfrm>
                <a:off x="1175475" y="4100039"/>
                <a:ext cx="3866457" cy="726691"/>
              </a:xfrm>
              <a:prstGeom prst="rect">
                <a:avLst/>
              </a:prstGeom>
              <a:grpFill/>
              <a:ln w="3175">
                <a:solidFill>
                  <a:srgbClr val="FFC33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自动化运维管理（智能化运维）</a:t>
                </a:r>
                <a:endPara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矩形 21"/>
            <p:cNvSpPr/>
            <p:nvPr>
              <p:custDataLst>
                <p:tags r:id="rId13"/>
              </p:custDataLst>
            </p:nvPr>
          </p:nvSpPr>
          <p:spPr>
            <a:xfrm>
              <a:off x="5541359" y="3434224"/>
              <a:ext cx="2768962" cy="174394"/>
            </a:xfrm>
            <a:prstGeom prst="rect">
              <a:avLst/>
            </a:prstGeom>
            <a:gradFill flip="none" rotWithShape="1">
              <a:gsLst>
                <a:gs pos="0">
                  <a:srgbClr val="FFC335">
                    <a:alpha val="0"/>
                  </a:srgbClr>
                </a:gs>
                <a:gs pos="100000">
                  <a:srgbClr val="FFC335">
                    <a:alpha val="0"/>
                  </a:srgbClr>
                </a:gs>
                <a:gs pos="50000">
                  <a:srgbClr val="FFC335">
                    <a:alpha val="80000"/>
                  </a:srgbClr>
                </a:gs>
              </a:gsLst>
              <a:lin ang="0" scaled="1"/>
              <a:tileRect/>
            </a:gradFill>
            <a:ln w="12700" cap="flat" cmpd="sng" algn="ctr">
              <a:noFill/>
              <a:prstDash val="dash"/>
            </a:ln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运维管理方面</a:t>
              </a:r>
              <a:endParaRPr lang="zh-CN" altLang="en-US" sz="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 rotWithShape="1">
            <a:blip r:embed="rId15"/>
            <a:srcRect t="15779"/>
            <a:stretch>
              <a:fillRect/>
            </a:stretch>
          </p:blipFill>
          <p:spPr>
            <a:xfrm>
              <a:off x="791311" y="991665"/>
              <a:ext cx="1599271" cy="792000"/>
            </a:xfrm>
            <a:prstGeom prst="rect">
              <a:avLst/>
            </a:prstGeom>
            <a:ln w="6350">
              <a:solidFill>
                <a:srgbClr val="00B2F2"/>
              </a:solidFill>
            </a:ln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2744709" y="991665"/>
              <a:ext cx="1599271" cy="792000"/>
            </a:xfrm>
            <a:prstGeom prst="rect">
              <a:avLst/>
            </a:prstGeom>
            <a:ln w="6350">
              <a:solidFill>
                <a:srgbClr val="00B2F2"/>
              </a:solidFill>
            </a:ln>
          </p:spPr>
        </p:pic>
        <p:pic>
          <p:nvPicPr>
            <p:cNvPr id="28" name="图片 27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/>
            <a:stretch>
              <a:fillRect/>
            </a:stretch>
          </p:blipFill>
          <p:spPr>
            <a:xfrm>
              <a:off x="4667811" y="991665"/>
              <a:ext cx="1657912" cy="792000"/>
            </a:xfrm>
            <a:prstGeom prst="rect">
              <a:avLst/>
            </a:prstGeom>
            <a:ln w="6350">
              <a:solidFill>
                <a:srgbClr val="00B2F2"/>
              </a:solidFill>
            </a:ln>
          </p:spPr>
        </p:pic>
        <p:pic>
          <p:nvPicPr>
            <p:cNvPr id="29" name="图片 28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6610140" y="991665"/>
              <a:ext cx="1682001" cy="792000"/>
            </a:xfrm>
            <a:prstGeom prst="rect">
              <a:avLst/>
            </a:prstGeom>
            <a:ln w="6350">
              <a:solidFill>
                <a:srgbClr val="00B2F2"/>
              </a:solidFill>
            </a:ln>
          </p:spPr>
        </p:pic>
        <p:grpSp>
          <p:nvGrpSpPr>
            <p:cNvPr id="54" name="组合 53"/>
            <p:cNvGrpSpPr/>
            <p:nvPr/>
          </p:nvGrpSpPr>
          <p:grpSpPr>
            <a:xfrm>
              <a:off x="726590" y="1813811"/>
              <a:ext cx="1728712" cy="238428"/>
              <a:chOff x="726590" y="1813811"/>
              <a:chExt cx="1728712" cy="238428"/>
            </a:xfrm>
          </p:grpSpPr>
          <p:sp>
            <p:nvSpPr>
              <p:cNvPr id="48" name="object 94"/>
              <p:cNvSpPr/>
              <p:nvPr/>
            </p:nvSpPr>
            <p:spPr>
              <a:xfrm>
                <a:off x="726590" y="1891594"/>
                <a:ext cx="1728712" cy="160645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430" dirty="0">
                  <a:latin typeface="+mn-ea"/>
                  <a:ea typeface="+mn-ea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120534" y="1813811"/>
                <a:ext cx="940824" cy="160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zh-CN" sz="900" b="1" dirty="0">
                    <a:solidFill>
                      <a:srgbClr val="00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AR</a:t>
                </a:r>
                <a:r>
                  <a:rPr lang="zh-CN" altLang="en-US" sz="900" b="1" dirty="0">
                    <a:solidFill>
                      <a:srgbClr val="00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展示</a:t>
                </a:r>
                <a:endParaRPr lang="zh-CN" altLang="en-US" sz="9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47" name="组合 46"/>
              <p:cNvGrpSpPr/>
              <p:nvPr/>
            </p:nvGrpSpPr>
            <p:grpSpPr>
              <a:xfrm>
                <a:off x="776676" y="1898392"/>
                <a:ext cx="1628540" cy="54229"/>
                <a:chOff x="811256" y="1964611"/>
                <a:chExt cx="1410926" cy="0"/>
              </a:xfrm>
            </p:grpSpPr>
            <p:cxnSp>
              <p:nvCxnSpPr>
                <p:cNvPr id="39" name="直线连接符 38"/>
                <p:cNvCxnSpPr/>
                <p:nvPr/>
              </p:nvCxnSpPr>
              <p:spPr>
                <a:xfrm flipV="1">
                  <a:off x="1840507" y="1964611"/>
                  <a:ext cx="381675" cy="0"/>
                </a:xfrm>
                <a:prstGeom prst="line">
                  <a:avLst/>
                </a:prstGeom>
                <a:ln w="6350">
                  <a:gradFill>
                    <a:gsLst>
                      <a:gs pos="0">
                        <a:srgbClr val="00B2F2"/>
                      </a:gs>
                      <a:gs pos="100000">
                        <a:srgbClr val="00B2F2">
                          <a:alpha val="0"/>
                        </a:srgbClr>
                      </a:gs>
                    </a:gsLst>
                    <a:lin ang="0" scaled="0"/>
                  </a:gradFill>
                  <a:headEnd type="diamond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线连接符 39"/>
                <p:cNvCxnSpPr/>
                <p:nvPr/>
              </p:nvCxnSpPr>
              <p:spPr>
                <a:xfrm flipH="1" flipV="1">
                  <a:off x="811256" y="1964611"/>
                  <a:ext cx="381675" cy="0"/>
                </a:xfrm>
                <a:prstGeom prst="line">
                  <a:avLst/>
                </a:prstGeom>
                <a:ln w="6350">
                  <a:gradFill>
                    <a:gsLst>
                      <a:gs pos="0">
                        <a:srgbClr val="00B2F2"/>
                      </a:gs>
                      <a:gs pos="100000">
                        <a:srgbClr val="00B2F2">
                          <a:alpha val="0"/>
                        </a:srgbClr>
                      </a:gs>
                    </a:gsLst>
                    <a:lin ang="0" scaled="0"/>
                  </a:gradFill>
                  <a:headEnd type="diamond" w="sm" len="sm"/>
                  <a:tailEnd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5" name="组合 54"/>
            <p:cNvGrpSpPr/>
            <p:nvPr/>
          </p:nvGrpSpPr>
          <p:grpSpPr>
            <a:xfrm>
              <a:off x="2679988" y="1813811"/>
              <a:ext cx="1728712" cy="238428"/>
              <a:chOff x="726590" y="1813811"/>
              <a:chExt cx="1728712" cy="238428"/>
            </a:xfrm>
          </p:grpSpPr>
          <p:sp>
            <p:nvSpPr>
              <p:cNvPr id="56" name="object 94"/>
              <p:cNvSpPr/>
              <p:nvPr/>
            </p:nvSpPr>
            <p:spPr>
              <a:xfrm>
                <a:off x="726590" y="1891594"/>
                <a:ext cx="1728712" cy="160645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430" dirty="0">
                  <a:latin typeface="+mn-ea"/>
                  <a:ea typeface="+mn-ea"/>
                </a:endParaRP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1120534" y="1813811"/>
                <a:ext cx="940824" cy="160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900" b="1" dirty="0">
                    <a:solidFill>
                      <a:srgbClr val="00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三维展示</a:t>
                </a:r>
                <a:endParaRPr lang="zh-CN" altLang="en-US" sz="9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110" name="组合 109"/>
              <p:cNvGrpSpPr/>
              <p:nvPr/>
            </p:nvGrpSpPr>
            <p:grpSpPr>
              <a:xfrm>
                <a:off x="776676" y="1898392"/>
                <a:ext cx="1628540" cy="54229"/>
                <a:chOff x="811256" y="1964611"/>
                <a:chExt cx="1410926" cy="0"/>
              </a:xfrm>
            </p:grpSpPr>
            <p:cxnSp>
              <p:nvCxnSpPr>
                <p:cNvPr id="111" name="直线连接符 110"/>
                <p:cNvCxnSpPr/>
                <p:nvPr/>
              </p:nvCxnSpPr>
              <p:spPr>
                <a:xfrm flipV="1">
                  <a:off x="1840507" y="1964611"/>
                  <a:ext cx="381675" cy="0"/>
                </a:xfrm>
                <a:prstGeom prst="line">
                  <a:avLst/>
                </a:prstGeom>
                <a:ln w="6350">
                  <a:gradFill>
                    <a:gsLst>
                      <a:gs pos="0">
                        <a:srgbClr val="00B2F2"/>
                      </a:gs>
                      <a:gs pos="100000">
                        <a:srgbClr val="00B2F2">
                          <a:alpha val="0"/>
                        </a:srgbClr>
                      </a:gs>
                    </a:gsLst>
                    <a:lin ang="0" scaled="0"/>
                  </a:gradFill>
                  <a:headEnd type="diamond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线连接符 111"/>
                <p:cNvCxnSpPr/>
                <p:nvPr/>
              </p:nvCxnSpPr>
              <p:spPr>
                <a:xfrm flipH="1" flipV="1">
                  <a:off x="811256" y="1964611"/>
                  <a:ext cx="381675" cy="0"/>
                </a:xfrm>
                <a:prstGeom prst="line">
                  <a:avLst/>
                </a:prstGeom>
                <a:ln w="6350">
                  <a:gradFill>
                    <a:gsLst>
                      <a:gs pos="0">
                        <a:srgbClr val="00B2F2"/>
                      </a:gs>
                      <a:gs pos="100000">
                        <a:srgbClr val="00B2F2">
                          <a:alpha val="0"/>
                        </a:srgbClr>
                      </a:gs>
                    </a:gsLst>
                    <a:lin ang="0" scaled="0"/>
                  </a:gradFill>
                  <a:headEnd type="diamond" w="sm" len="sm"/>
                  <a:tailEnd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3" name="组合 112"/>
            <p:cNvGrpSpPr/>
            <p:nvPr/>
          </p:nvGrpSpPr>
          <p:grpSpPr>
            <a:xfrm>
              <a:off x="4632411" y="1813811"/>
              <a:ext cx="1728712" cy="238428"/>
              <a:chOff x="726590" y="1813811"/>
              <a:chExt cx="1728712" cy="238428"/>
            </a:xfrm>
          </p:grpSpPr>
          <p:sp>
            <p:nvSpPr>
              <p:cNvPr id="114" name="object 94"/>
              <p:cNvSpPr/>
              <p:nvPr/>
            </p:nvSpPr>
            <p:spPr>
              <a:xfrm>
                <a:off x="726590" y="1891594"/>
                <a:ext cx="1728712" cy="160645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430" dirty="0">
                  <a:latin typeface="+mn-ea"/>
                  <a:ea typeface="+mn-ea"/>
                </a:endParaRP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1120534" y="1813811"/>
                <a:ext cx="940824" cy="160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en-US" altLang="zh-CN" sz="900" b="1" dirty="0">
                    <a:solidFill>
                      <a:srgbClr val="00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VR</a:t>
                </a:r>
                <a:r>
                  <a:rPr lang="zh-CN" altLang="en-US" sz="900" b="1" dirty="0">
                    <a:solidFill>
                      <a:srgbClr val="00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展示</a:t>
                </a:r>
                <a:endParaRPr lang="zh-CN" altLang="en-US" sz="9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116" name="组合 115"/>
              <p:cNvGrpSpPr/>
              <p:nvPr/>
            </p:nvGrpSpPr>
            <p:grpSpPr>
              <a:xfrm>
                <a:off x="776676" y="1898392"/>
                <a:ext cx="1628540" cy="54229"/>
                <a:chOff x="811256" y="1964611"/>
                <a:chExt cx="1410926" cy="0"/>
              </a:xfrm>
            </p:grpSpPr>
            <p:cxnSp>
              <p:nvCxnSpPr>
                <p:cNvPr id="117" name="直线连接符 116"/>
                <p:cNvCxnSpPr/>
                <p:nvPr/>
              </p:nvCxnSpPr>
              <p:spPr>
                <a:xfrm flipV="1">
                  <a:off x="1840507" y="1964611"/>
                  <a:ext cx="381675" cy="0"/>
                </a:xfrm>
                <a:prstGeom prst="line">
                  <a:avLst/>
                </a:prstGeom>
                <a:ln w="6350">
                  <a:gradFill>
                    <a:gsLst>
                      <a:gs pos="0">
                        <a:srgbClr val="00B2F2"/>
                      </a:gs>
                      <a:gs pos="100000">
                        <a:srgbClr val="00B2F2">
                          <a:alpha val="0"/>
                        </a:srgbClr>
                      </a:gs>
                    </a:gsLst>
                    <a:lin ang="0" scaled="0"/>
                  </a:gradFill>
                  <a:headEnd type="diamond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线连接符 117"/>
                <p:cNvCxnSpPr/>
                <p:nvPr/>
              </p:nvCxnSpPr>
              <p:spPr>
                <a:xfrm flipH="1" flipV="1">
                  <a:off x="811256" y="1964611"/>
                  <a:ext cx="381675" cy="0"/>
                </a:xfrm>
                <a:prstGeom prst="line">
                  <a:avLst/>
                </a:prstGeom>
                <a:ln w="6350">
                  <a:gradFill>
                    <a:gsLst>
                      <a:gs pos="0">
                        <a:srgbClr val="00B2F2"/>
                      </a:gs>
                      <a:gs pos="100000">
                        <a:srgbClr val="00B2F2">
                          <a:alpha val="0"/>
                        </a:srgbClr>
                      </a:gs>
                    </a:gsLst>
                    <a:lin ang="0" scaled="0"/>
                  </a:gradFill>
                  <a:headEnd type="diamond" w="sm" len="sm"/>
                  <a:tailEnd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" name="组合 118"/>
            <p:cNvGrpSpPr/>
            <p:nvPr/>
          </p:nvGrpSpPr>
          <p:grpSpPr>
            <a:xfrm>
              <a:off x="6586784" y="1813811"/>
              <a:ext cx="1728712" cy="238428"/>
              <a:chOff x="726590" y="1813811"/>
              <a:chExt cx="1728712" cy="238428"/>
            </a:xfrm>
          </p:grpSpPr>
          <p:sp>
            <p:nvSpPr>
              <p:cNvPr id="120" name="object 94"/>
              <p:cNvSpPr/>
              <p:nvPr/>
            </p:nvSpPr>
            <p:spPr>
              <a:xfrm>
                <a:off x="726590" y="1891594"/>
                <a:ext cx="1728712" cy="160645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1430" dirty="0">
                  <a:latin typeface="+mn-ea"/>
                  <a:ea typeface="+mn-ea"/>
                </a:endParaRPr>
              </a:p>
            </p:txBody>
          </p:sp>
          <p:sp>
            <p:nvSpPr>
              <p:cNvPr id="121" name="文本框 120"/>
              <p:cNvSpPr txBox="1"/>
              <p:nvPr/>
            </p:nvSpPr>
            <p:spPr>
              <a:xfrm>
                <a:off x="1120534" y="1813811"/>
                <a:ext cx="940824" cy="16064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noAutofit/>
              </a:bodyPr>
              <a:lstStyle/>
              <a:p>
                <a:pPr algn="ctr"/>
                <a:r>
                  <a:rPr lang="zh-CN" altLang="en-US" sz="900" b="1" dirty="0">
                    <a:solidFill>
                      <a:srgbClr val="00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创意展示</a:t>
                </a:r>
                <a:endParaRPr lang="zh-CN" altLang="en-US" sz="9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grpSp>
            <p:nvGrpSpPr>
              <p:cNvPr id="122" name="组合 121"/>
              <p:cNvGrpSpPr/>
              <p:nvPr/>
            </p:nvGrpSpPr>
            <p:grpSpPr>
              <a:xfrm>
                <a:off x="776676" y="1898392"/>
                <a:ext cx="1628540" cy="54229"/>
                <a:chOff x="811256" y="1964611"/>
                <a:chExt cx="1410926" cy="0"/>
              </a:xfrm>
            </p:grpSpPr>
            <p:cxnSp>
              <p:nvCxnSpPr>
                <p:cNvPr id="123" name="直线连接符 122"/>
                <p:cNvCxnSpPr/>
                <p:nvPr/>
              </p:nvCxnSpPr>
              <p:spPr>
                <a:xfrm flipV="1">
                  <a:off x="1840507" y="1964611"/>
                  <a:ext cx="381675" cy="0"/>
                </a:xfrm>
                <a:prstGeom prst="line">
                  <a:avLst/>
                </a:prstGeom>
                <a:ln w="6350">
                  <a:gradFill>
                    <a:gsLst>
                      <a:gs pos="0">
                        <a:srgbClr val="00B2F2"/>
                      </a:gs>
                      <a:gs pos="100000">
                        <a:srgbClr val="00B2F2">
                          <a:alpha val="0"/>
                        </a:srgbClr>
                      </a:gs>
                    </a:gsLst>
                    <a:lin ang="0" scaled="0"/>
                  </a:gradFill>
                  <a:headEnd type="diamond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线连接符 123"/>
                <p:cNvCxnSpPr/>
                <p:nvPr/>
              </p:nvCxnSpPr>
              <p:spPr>
                <a:xfrm flipH="1" flipV="1">
                  <a:off x="811256" y="1964611"/>
                  <a:ext cx="381675" cy="0"/>
                </a:xfrm>
                <a:prstGeom prst="line">
                  <a:avLst/>
                </a:prstGeom>
                <a:ln w="6350">
                  <a:gradFill>
                    <a:gsLst>
                      <a:gs pos="0">
                        <a:srgbClr val="00B2F2"/>
                      </a:gs>
                      <a:gs pos="100000">
                        <a:srgbClr val="00B2F2">
                          <a:alpha val="0"/>
                        </a:srgbClr>
                      </a:gs>
                    </a:gsLst>
                    <a:lin ang="0" scaled="0"/>
                  </a:gradFill>
                  <a:headEnd type="diamond" w="sm" len="sm"/>
                  <a:tailEnd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9"/>
          <p:cNvSpPr txBox="1"/>
          <p:nvPr/>
        </p:nvSpPr>
        <p:spPr>
          <a:xfrm>
            <a:off x="973186" y="339099"/>
            <a:ext cx="5651042" cy="337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隐私计算是保证文化数据安全流通的重要手段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lt"/>
            </a:endParaRPr>
          </a:p>
        </p:txBody>
      </p:sp>
      <p:grpSp>
        <p:nvGrpSpPr>
          <p:cNvPr id="202" name="组合 201"/>
          <p:cNvGrpSpPr/>
          <p:nvPr/>
        </p:nvGrpSpPr>
        <p:grpSpPr>
          <a:xfrm>
            <a:off x="614618" y="1131590"/>
            <a:ext cx="7914764" cy="3311392"/>
            <a:chOff x="578682" y="1066576"/>
            <a:chExt cx="7914764" cy="3311392"/>
          </a:xfrm>
        </p:grpSpPr>
        <p:sp>
          <p:nvSpPr>
            <p:cNvPr id="51" name="矩形 50"/>
            <p:cNvSpPr/>
            <p:nvPr/>
          </p:nvSpPr>
          <p:spPr>
            <a:xfrm>
              <a:off x="5683164" y="1674512"/>
              <a:ext cx="2807783" cy="2696111"/>
            </a:xfrm>
            <a:prstGeom prst="rect">
              <a:avLst/>
            </a:prstGeom>
            <a:solidFill>
              <a:srgbClr val="1AE7CF">
                <a:alpha val="5000"/>
              </a:srgbClr>
            </a:solidFill>
            <a:ln w="6350">
              <a:solidFill>
                <a:srgbClr val="1AE7CF">
                  <a:alpha val="40000"/>
                </a:srgbClr>
              </a:solidFill>
            </a:ln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05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梯形 47"/>
            <p:cNvSpPr/>
            <p:nvPr/>
          </p:nvSpPr>
          <p:spPr>
            <a:xfrm rot="16200000">
              <a:off x="2940070" y="2450120"/>
              <a:ext cx="1098071" cy="261830"/>
            </a:xfrm>
            <a:prstGeom prst="trapezoid">
              <a:avLst>
                <a:gd name="adj" fmla="val 46396"/>
              </a:avLst>
            </a:prstGeom>
            <a:gradFill flip="none" rotWithShape="1">
              <a:gsLst>
                <a:gs pos="0">
                  <a:srgbClr val="00B3F2">
                    <a:alpha val="20000"/>
                  </a:srgbClr>
                </a:gs>
                <a:gs pos="100000">
                  <a:srgbClr val="00B3F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gradFill flip="none" rotWithShape="1">
                <a:gsLst>
                  <a:gs pos="0">
                    <a:srgbClr val="00B3F2"/>
                  </a:gs>
                  <a:gs pos="90000">
                    <a:srgbClr val="00B3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梯形 46"/>
            <p:cNvSpPr/>
            <p:nvPr/>
          </p:nvSpPr>
          <p:spPr>
            <a:xfrm rot="16200000">
              <a:off x="232429" y="2450120"/>
              <a:ext cx="1098071" cy="261830"/>
            </a:xfrm>
            <a:prstGeom prst="trapezoid">
              <a:avLst>
                <a:gd name="adj" fmla="val 46396"/>
              </a:avLst>
            </a:prstGeom>
            <a:gradFill flip="none" rotWithShape="1">
              <a:gsLst>
                <a:gs pos="0">
                  <a:srgbClr val="00B3F2">
                    <a:alpha val="20000"/>
                  </a:srgbClr>
                </a:gs>
                <a:gs pos="100000">
                  <a:srgbClr val="00B3F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gradFill flip="none" rotWithShape="1">
                <a:gsLst>
                  <a:gs pos="0">
                    <a:srgbClr val="00B3F2"/>
                  </a:gs>
                  <a:gs pos="90000">
                    <a:srgbClr val="00B3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3" name="直线连接符 13"/>
            <p:cNvCxnSpPr/>
            <p:nvPr>
              <p:custDataLst>
                <p:tags r:id="rId1"/>
              </p:custDataLst>
            </p:nvPr>
          </p:nvCxnSpPr>
          <p:spPr>
            <a:xfrm>
              <a:off x="5508104" y="1167595"/>
              <a:ext cx="0" cy="3208088"/>
            </a:xfrm>
            <a:prstGeom prst="line">
              <a:avLst/>
            </a:prstGeom>
            <a:ln w="6350">
              <a:solidFill>
                <a:srgbClr val="FFC335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912380" y="3195832"/>
              <a:ext cx="4438706" cy="1182136"/>
            </a:xfrm>
            <a:prstGeom prst="rect">
              <a:avLst/>
            </a:prstGeom>
            <a:solidFill>
              <a:srgbClr val="00B2F2">
                <a:alpha val="15000"/>
              </a:srgbClr>
            </a:solidFill>
            <a:ln>
              <a:noFill/>
            </a:ln>
          </p:spPr>
          <p:txBody>
            <a:bodyPr lIns="68580" tIns="34290" rIns="68580" bIns="3429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3"/>
              </p:custDataLst>
            </p:nvPr>
          </p:nvSpPr>
          <p:spPr>
            <a:xfrm>
              <a:off x="1063510" y="3281506"/>
              <a:ext cx="4193100" cy="1010789"/>
            </a:xfrm>
            <a:prstGeom prst="rect">
              <a:avLst/>
            </a:prstGeom>
            <a:noFill/>
            <a:ln w="6350">
              <a:solidFill>
                <a:srgbClr val="00B2F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1"/>
            <a:lstStyle/>
            <a:p>
              <a:pPr algn="ctr">
                <a:defRPr/>
              </a:pPr>
              <a:endParaRPr lang="zh-CN" altLang="en-US" sz="80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Rectangle 3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50548" y="1167594"/>
              <a:ext cx="4700537" cy="809795"/>
            </a:xfrm>
            <a:prstGeom prst="rect">
              <a:avLst/>
            </a:prstGeom>
            <a:solidFill>
              <a:srgbClr val="00B2F2">
                <a:alpha val="15000"/>
              </a:srgbClr>
            </a:solidFill>
            <a:ln>
              <a:noFill/>
            </a:ln>
          </p:spPr>
          <p:txBody>
            <a:bodyPr lIns="68580" tIns="34290" rIns="68580" bIns="3429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858417" y="1391977"/>
              <a:ext cx="4284798" cy="475857"/>
              <a:chOff x="840517" y="1391977"/>
              <a:chExt cx="4284798" cy="475857"/>
            </a:xfrm>
          </p:grpSpPr>
          <p:sp>
            <p:nvSpPr>
              <p:cNvPr id="13" name="矩形 12"/>
              <p:cNvSpPr/>
              <p:nvPr>
                <p:custDataLst>
                  <p:tags r:id="rId5"/>
                </p:custDataLst>
              </p:nvPr>
            </p:nvSpPr>
            <p:spPr>
              <a:xfrm>
                <a:off x="840517" y="1391977"/>
                <a:ext cx="2004852" cy="475857"/>
              </a:xfrm>
              <a:prstGeom prst="rect">
                <a:avLst/>
              </a:prstGeom>
              <a:gradFill flip="none" rotWithShape="1">
                <a:gsLst>
                  <a:gs pos="0">
                    <a:srgbClr val="00B2F2">
                      <a:alpha val="20000"/>
                    </a:srgbClr>
                  </a:gs>
                  <a:gs pos="98000">
                    <a:srgbClr val="00B2F2">
                      <a:alpha val="0"/>
                    </a:srgbClr>
                  </a:gs>
                </a:gsLst>
                <a:lin ang="5400000" scaled="1"/>
                <a:tileRect/>
              </a:gradFill>
              <a:ln w="6350" cap="flat" cmpd="sng" algn="ctr">
                <a:gradFill flip="none" rotWithShape="1">
                  <a:gsLst>
                    <a:gs pos="0">
                      <a:srgbClr val="00B2F2"/>
                    </a:gs>
                    <a:gs pos="100000">
                      <a:srgbClr val="00B2F2">
                        <a:alpha val="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 anchorCtr="1"/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kumimoji="1" lang="zh-CN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文化大数据交易平台</a:t>
                </a:r>
                <a:endParaRPr kumimoji="1" lang="zh-CN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kumimoji="1"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（专业中心）</a:t>
                </a:r>
                <a:endParaRPr kumimoji="1"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矩形 13"/>
              <p:cNvSpPr/>
              <p:nvPr>
                <p:custDataLst>
                  <p:tags r:id="rId6"/>
                </p:custDataLst>
              </p:nvPr>
            </p:nvSpPr>
            <p:spPr>
              <a:xfrm>
                <a:off x="3120463" y="1391977"/>
                <a:ext cx="2004852" cy="475857"/>
              </a:xfrm>
              <a:prstGeom prst="rect">
                <a:avLst/>
              </a:prstGeom>
              <a:gradFill flip="none" rotWithShape="1">
                <a:gsLst>
                  <a:gs pos="0">
                    <a:srgbClr val="00B2F2">
                      <a:alpha val="20000"/>
                    </a:srgbClr>
                  </a:gs>
                  <a:gs pos="98000">
                    <a:srgbClr val="00B2F2">
                      <a:alpha val="0"/>
                    </a:srgbClr>
                  </a:gs>
                </a:gsLst>
                <a:lin ang="5400000" scaled="1"/>
                <a:tileRect/>
              </a:gradFill>
              <a:ln w="6350" cap="flat" cmpd="sng" algn="ctr">
                <a:gradFill flip="none" rotWithShape="1">
                  <a:gsLst>
                    <a:gs pos="0">
                      <a:srgbClr val="00B2F2"/>
                    </a:gs>
                    <a:gs pos="100000">
                      <a:srgbClr val="00B2F2">
                        <a:alpha val="0"/>
                      </a:srgbClr>
                    </a:gs>
                  </a:gsLst>
                  <a:lin ang="162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rtlCol="0" anchor="ctr" anchorCtr="1"/>
              <a:lstStyle/>
              <a:p>
                <a:pPr algn="ctr">
                  <a:lnSpc>
                    <a:spcPct val="130000"/>
                  </a:lnSpc>
                  <a:defRPr/>
                </a:pPr>
                <a:r>
                  <a:rPr kumimoji="1"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文化大数据交易平台</a:t>
                </a:r>
                <a:endParaRPr kumimoji="1" lang="en-US" altLang="zh-CN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30000"/>
                  </a:lnSpc>
                  <a:defRPr/>
                </a:pPr>
                <a:r>
                  <a:rPr kumimoji="1"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（关联中心）</a:t>
                </a:r>
                <a:endParaRPr kumimoji="1"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2648080" y="3417018"/>
              <a:ext cx="2477235" cy="739765"/>
              <a:chOff x="2711295" y="3380156"/>
              <a:chExt cx="2477235" cy="739765"/>
            </a:xfrm>
          </p:grpSpPr>
          <p:sp>
            <p:nvSpPr>
              <p:cNvPr id="15" name="矩形 14"/>
              <p:cNvSpPr/>
              <p:nvPr>
                <p:custDataLst>
                  <p:tags r:id="rId7"/>
                </p:custDataLst>
              </p:nvPr>
            </p:nvSpPr>
            <p:spPr>
              <a:xfrm>
                <a:off x="2711295" y="3380156"/>
                <a:ext cx="752340" cy="338239"/>
              </a:xfrm>
              <a:prstGeom prst="rect">
                <a:avLst/>
              </a:prstGeom>
              <a:solidFill>
                <a:srgbClr val="00B2F2">
                  <a:alpha val="40000"/>
                </a:srgbClr>
              </a:solidFill>
              <a:ln w="6350" cap="flat" cmpd="sng" algn="ctr">
                <a:solidFill>
                  <a:srgbClr val="00B2F2"/>
                </a:solidFill>
                <a:prstDash val="solid"/>
                <a:miter lim="800000"/>
              </a:ln>
              <a:effectLst/>
            </p:spPr>
            <p:txBody>
              <a:bodyPr rtlCol="0" anchor="ctr" anchorCtr="1"/>
              <a:lstStyle/>
              <a:p>
                <a:pPr algn="ctr">
                  <a:defRPr/>
                </a:pPr>
                <a:r>
                  <a:rPr kumimoji="1" lang="zh-CN" altLang="en-US" sz="8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:endParaRPr kumimoji="1"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矩形 15"/>
              <p:cNvSpPr/>
              <p:nvPr>
                <p:custDataLst>
                  <p:tags r:id="rId8"/>
                </p:custDataLst>
              </p:nvPr>
            </p:nvSpPr>
            <p:spPr>
              <a:xfrm>
                <a:off x="2711295" y="3781682"/>
                <a:ext cx="752340" cy="338239"/>
              </a:xfrm>
              <a:prstGeom prst="rect">
                <a:avLst/>
              </a:prstGeom>
              <a:solidFill>
                <a:srgbClr val="00B2F2">
                  <a:alpha val="40000"/>
                </a:srgbClr>
              </a:solidFill>
              <a:ln w="6350" cap="flat" cmpd="sng" algn="ctr">
                <a:solidFill>
                  <a:srgbClr val="00B2F2"/>
                </a:solidFill>
                <a:prstDash val="solid"/>
                <a:miter lim="800000"/>
              </a:ln>
              <a:effectLst/>
            </p:spPr>
            <p:txBody>
              <a:bodyPr rtlCol="0" anchor="ctr" anchorCtr="1"/>
              <a:lstStyle/>
              <a:p>
                <a:pPr algn="ctr">
                  <a:defRPr/>
                </a:pPr>
                <a:r>
                  <a:rPr kumimoji="1" lang="zh-CN" altLang="en-US" sz="8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管理</a:t>
                </a:r>
                <a:endParaRPr kumimoji="1"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>
                <p:custDataLst>
                  <p:tags r:id="rId9"/>
                </p:custDataLst>
              </p:nvPr>
            </p:nvSpPr>
            <p:spPr>
              <a:xfrm>
                <a:off x="3572701" y="3380156"/>
                <a:ext cx="752340" cy="338239"/>
              </a:xfrm>
              <a:prstGeom prst="rect">
                <a:avLst/>
              </a:prstGeom>
              <a:solidFill>
                <a:srgbClr val="00B2F2">
                  <a:alpha val="40000"/>
                </a:srgbClr>
              </a:solidFill>
              <a:ln w="6350" cap="flat" cmpd="sng" algn="ctr">
                <a:solidFill>
                  <a:srgbClr val="00B2F2"/>
                </a:solidFill>
                <a:prstDash val="solid"/>
                <a:miter lim="800000"/>
              </a:ln>
              <a:effectLst/>
            </p:spPr>
            <p:txBody>
              <a:bodyPr rtlCol="0" anchor="ctr" anchorCtr="1"/>
              <a:lstStyle/>
              <a:p>
                <a:pPr algn="ctr">
                  <a:defRPr/>
                </a:pPr>
                <a:r>
                  <a:rPr kumimoji="1" lang="zh-CN" altLang="en-US" sz="8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网络</a:t>
                </a:r>
                <a:endParaRPr kumimoji="1"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10"/>
                </p:custDataLst>
              </p:nvPr>
            </p:nvSpPr>
            <p:spPr>
              <a:xfrm>
                <a:off x="3572701" y="3781682"/>
                <a:ext cx="752340" cy="338239"/>
              </a:xfrm>
              <a:prstGeom prst="rect">
                <a:avLst/>
              </a:prstGeom>
              <a:solidFill>
                <a:srgbClr val="00B2F2">
                  <a:alpha val="40000"/>
                </a:srgbClr>
              </a:solidFill>
              <a:ln w="6350" cap="flat" cmpd="sng" algn="ctr">
                <a:solidFill>
                  <a:srgbClr val="00B2F2"/>
                </a:solidFill>
                <a:prstDash val="solid"/>
                <a:miter lim="800000"/>
              </a:ln>
              <a:effectLst/>
            </p:spPr>
            <p:txBody>
              <a:bodyPr rtlCol="0" anchor="ctr" anchorCtr="1"/>
              <a:lstStyle/>
              <a:p>
                <a:pPr algn="ctr">
                  <a:defRPr/>
                </a:pPr>
                <a:r>
                  <a:rPr kumimoji="1" lang="zh-CN" altLang="en-US" sz="8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软件</a:t>
                </a:r>
                <a:endParaRPr kumimoji="1"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矩形 18"/>
              <p:cNvSpPr/>
              <p:nvPr>
                <p:custDataLst>
                  <p:tags r:id="rId11"/>
                </p:custDataLst>
              </p:nvPr>
            </p:nvSpPr>
            <p:spPr>
              <a:xfrm>
                <a:off x="4436190" y="3380156"/>
                <a:ext cx="752340" cy="338239"/>
              </a:xfrm>
              <a:prstGeom prst="rect">
                <a:avLst/>
              </a:prstGeom>
              <a:solidFill>
                <a:srgbClr val="00B2F2">
                  <a:alpha val="40000"/>
                </a:srgbClr>
              </a:solidFill>
              <a:ln w="6350" cap="flat" cmpd="sng" algn="ctr">
                <a:solidFill>
                  <a:srgbClr val="00B2F2"/>
                </a:solidFill>
                <a:prstDash val="solid"/>
                <a:miter lim="800000"/>
              </a:ln>
              <a:effectLst/>
            </p:spPr>
            <p:txBody>
              <a:bodyPr rtlCol="0" anchor="ctr" anchorCtr="1"/>
              <a:lstStyle/>
              <a:p>
                <a:pPr algn="ctr">
                  <a:defRPr/>
                </a:pPr>
                <a:r>
                  <a:rPr kumimoji="1" lang="zh-CN" altLang="en-US" sz="8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</a:t>
                </a:r>
                <a:endParaRPr kumimoji="1"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矩形 19"/>
              <p:cNvSpPr/>
              <p:nvPr>
                <p:custDataLst>
                  <p:tags r:id="rId12"/>
                </p:custDataLst>
              </p:nvPr>
            </p:nvSpPr>
            <p:spPr>
              <a:xfrm>
                <a:off x="4436190" y="3781682"/>
                <a:ext cx="752340" cy="338239"/>
              </a:xfrm>
              <a:prstGeom prst="rect">
                <a:avLst/>
              </a:prstGeom>
              <a:solidFill>
                <a:srgbClr val="00B2F2">
                  <a:alpha val="40000"/>
                </a:srgbClr>
              </a:solidFill>
              <a:ln w="6350" cap="flat" cmpd="sng" algn="ctr">
                <a:solidFill>
                  <a:srgbClr val="00B2F2"/>
                </a:solidFill>
                <a:prstDash val="solid"/>
                <a:miter lim="800000"/>
              </a:ln>
              <a:effectLst/>
            </p:spPr>
            <p:txBody>
              <a:bodyPr rtlCol="0" anchor="ctr" anchorCtr="1"/>
              <a:lstStyle/>
              <a:p>
                <a:pPr algn="ctr">
                  <a:defRPr/>
                </a:pPr>
                <a:r>
                  <a:rPr kumimoji="1" lang="zh-CN" altLang="en-US" sz="8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</a:t>
                </a:r>
                <a:endParaRPr kumimoji="1" lang="zh-CN" altLang="en-US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578682" y="3255986"/>
              <a:ext cx="323165" cy="1061829"/>
            </a:xfrm>
            <a:prstGeom prst="rect">
              <a:avLst/>
            </a:prstGeom>
            <a:noFill/>
          </p:spPr>
          <p:txBody>
            <a:bodyPr vert="eaVert" wrap="square" rtlCol="0" anchor="ctr" anchorCtr="1">
              <a:spAutoFit/>
            </a:bodyPr>
            <a:lstStyle/>
            <a:p>
              <a:pPr>
                <a:defRPr/>
              </a:pPr>
              <a:r>
                <a:rPr lang="zh-CN" altLang="en-US" sz="9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文化大数据中心</a:t>
              </a:r>
              <a:endParaRPr lang="zh-CN" altLang="en-US" sz="9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Rectangle 3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901847" y="2037447"/>
              <a:ext cx="2317471" cy="1087177"/>
            </a:xfrm>
            <a:prstGeom prst="rect">
              <a:avLst/>
            </a:prstGeom>
            <a:solidFill>
              <a:srgbClr val="00B2F2">
                <a:alpha val="15000"/>
              </a:srgbClr>
            </a:solidFill>
            <a:ln>
              <a:noFill/>
            </a:ln>
          </p:spPr>
          <p:txBody>
            <a:bodyPr lIns="68580" tIns="34290" rIns="68580" bIns="3429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15"/>
              </p:custDataLst>
            </p:nvPr>
          </p:nvSpPr>
          <p:spPr>
            <a:xfrm flipH="1">
              <a:off x="578682" y="2119370"/>
              <a:ext cx="323165" cy="923330"/>
            </a:xfrm>
            <a:prstGeom prst="rect">
              <a:avLst/>
            </a:prstGeom>
            <a:noFill/>
          </p:spPr>
          <p:txBody>
            <a:bodyPr vert="eaVert" wrap="square" rtlCol="0" anchor="ctr" anchorCtr="1">
              <a:spAutoFit/>
            </a:bodyPr>
            <a:lstStyle/>
            <a:p>
              <a:pPr>
                <a:defRPr/>
              </a:pPr>
              <a:r>
                <a:rPr lang="zh-CN" altLang="en-US" sz="9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隐私计算平台</a:t>
              </a:r>
              <a:endParaRPr lang="zh-CN" altLang="en-US" sz="9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>
              <p:custDataLst>
                <p:tags r:id="rId16"/>
              </p:custDataLst>
            </p:nvPr>
          </p:nvSpPr>
          <p:spPr>
            <a:xfrm>
              <a:off x="1063510" y="2150332"/>
              <a:ext cx="339005" cy="861406"/>
            </a:xfrm>
            <a:prstGeom prst="rect">
              <a:avLst/>
            </a:prstGeom>
            <a:gradFill flip="none" rotWithShape="1">
              <a:gsLst>
                <a:gs pos="0">
                  <a:srgbClr val="00B2F2">
                    <a:alpha val="20000"/>
                  </a:srgbClr>
                </a:gs>
                <a:gs pos="98000">
                  <a:srgbClr val="00B2F2">
                    <a:alpha val="0"/>
                  </a:srgbClr>
                </a:gs>
              </a:gsLst>
              <a:lin ang="54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00B2F2"/>
                  </a:gs>
                  <a:gs pos="100000">
                    <a:srgbClr val="00B2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vert="eaVert"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1"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节点管理</a:t>
              </a:r>
              <a:endPara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17"/>
              </p:custDataLst>
            </p:nvPr>
          </p:nvSpPr>
          <p:spPr>
            <a:xfrm>
              <a:off x="1560902" y="2150332"/>
              <a:ext cx="339005" cy="861406"/>
            </a:xfrm>
            <a:prstGeom prst="rect">
              <a:avLst/>
            </a:prstGeom>
            <a:gradFill flip="none" rotWithShape="1">
              <a:gsLst>
                <a:gs pos="0">
                  <a:srgbClr val="00B2F2">
                    <a:alpha val="20000"/>
                  </a:srgbClr>
                </a:gs>
                <a:gs pos="98000">
                  <a:srgbClr val="00B2F2">
                    <a:alpha val="0"/>
                  </a:srgbClr>
                </a:gs>
              </a:gsLst>
              <a:lin ang="54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00B2F2"/>
                  </a:gs>
                  <a:gs pos="100000">
                    <a:srgbClr val="00B2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vert="eaVert"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1"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数据源接入</a:t>
              </a:r>
              <a:endPara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8"/>
              </p:custDataLst>
            </p:nvPr>
          </p:nvSpPr>
          <p:spPr>
            <a:xfrm>
              <a:off x="2058989" y="2150332"/>
              <a:ext cx="339005" cy="861406"/>
            </a:xfrm>
            <a:prstGeom prst="rect">
              <a:avLst/>
            </a:prstGeom>
            <a:gradFill flip="none" rotWithShape="1">
              <a:gsLst>
                <a:gs pos="0">
                  <a:srgbClr val="00B2F2">
                    <a:alpha val="20000"/>
                  </a:srgbClr>
                </a:gs>
                <a:gs pos="98000">
                  <a:srgbClr val="00B2F2">
                    <a:alpha val="0"/>
                  </a:srgbClr>
                </a:gs>
              </a:gsLst>
              <a:lin ang="54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00B2F2"/>
                  </a:gs>
                  <a:gs pos="100000">
                    <a:srgbClr val="00B2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vert="eaVert"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1"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计算任务调度</a:t>
              </a:r>
              <a:endPara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9"/>
              </p:custDataLst>
            </p:nvPr>
          </p:nvSpPr>
          <p:spPr>
            <a:xfrm>
              <a:off x="2557076" y="2150332"/>
              <a:ext cx="339005" cy="861406"/>
            </a:xfrm>
            <a:prstGeom prst="rect">
              <a:avLst/>
            </a:prstGeom>
            <a:gradFill flip="none" rotWithShape="1">
              <a:gsLst>
                <a:gs pos="0">
                  <a:srgbClr val="00B2F2">
                    <a:alpha val="20000"/>
                  </a:srgbClr>
                </a:gs>
                <a:gs pos="98000">
                  <a:srgbClr val="00B2F2">
                    <a:alpha val="0"/>
                  </a:srgbClr>
                </a:gs>
              </a:gsLst>
              <a:lin ang="54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00B2F2"/>
                  </a:gs>
                  <a:gs pos="100000">
                    <a:srgbClr val="00B2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vert="eaVert"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1"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隐私算法管理</a:t>
              </a:r>
              <a:endPara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Rectangle 3"/>
            <p:cNvSpPr>
              <a:spLocks noChangeArrowheads="1"/>
            </p:cNvSpPr>
            <p:nvPr>
              <p:custDataLst>
                <p:tags r:id="rId20"/>
              </p:custDataLst>
            </p:nvPr>
          </p:nvSpPr>
          <p:spPr bwMode="auto">
            <a:xfrm>
              <a:off x="3620022" y="2037447"/>
              <a:ext cx="1731760" cy="1087177"/>
            </a:xfrm>
            <a:prstGeom prst="rect">
              <a:avLst/>
            </a:prstGeom>
            <a:solidFill>
              <a:srgbClr val="00B2F2">
                <a:alpha val="15000"/>
              </a:srgbClr>
            </a:solidFill>
            <a:ln>
              <a:noFill/>
            </a:ln>
          </p:spPr>
          <p:txBody>
            <a:bodyPr lIns="68580" tIns="34290" rIns="68580" bIns="34290" anchor="ctr" anchorCtr="1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zh-CN" sz="8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36" name="文本框 35"/>
            <p:cNvSpPr txBox="1"/>
            <p:nvPr>
              <p:custDataLst>
                <p:tags r:id="rId21"/>
              </p:custDataLst>
            </p:nvPr>
          </p:nvSpPr>
          <p:spPr>
            <a:xfrm flipH="1">
              <a:off x="3255107" y="2119370"/>
              <a:ext cx="323165" cy="923330"/>
            </a:xfrm>
            <a:prstGeom prst="rect">
              <a:avLst/>
            </a:prstGeom>
            <a:noFill/>
          </p:spPr>
          <p:txBody>
            <a:bodyPr vert="eaVert" wrap="square" rtlCol="0" anchor="ctr" anchorCtr="1">
              <a:spAutoFit/>
            </a:bodyPr>
            <a:lstStyle/>
            <a:p>
              <a:pPr>
                <a:defRPr/>
              </a:pPr>
              <a:r>
                <a:rPr lang="zh-CN" altLang="en-US" sz="9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确权存证平台</a:t>
              </a:r>
              <a:endParaRPr lang="zh-CN" altLang="en-US" sz="9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22"/>
              </p:custDataLst>
            </p:nvPr>
          </p:nvSpPr>
          <p:spPr>
            <a:xfrm>
              <a:off x="3776937" y="2150332"/>
              <a:ext cx="339005" cy="861406"/>
            </a:xfrm>
            <a:prstGeom prst="rect">
              <a:avLst/>
            </a:prstGeom>
            <a:gradFill flip="none" rotWithShape="1">
              <a:gsLst>
                <a:gs pos="0">
                  <a:srgbClr val="00B2F2">
                    <a:alpha val="20000"/>
                  </a:srgbClr>
                </a:gs>
                <a:gs pos="98000">
                  <a:srgbClr val="00B2F2">
                    <a:alpha val="0"/>
                  </a:srgbClr>
                </a:gs>
              </a:gsLst>
              <a:lin ang="54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00B2F2"/>
                  </a:gs>
                  <a:gs pos="100000">
                    <a:srgbClr val="00B2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vert="eaVert"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1"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区块链管理</a:t>
              </a:r>
              <a:endPara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23"/>
              </p:custDataLst>
            </p:nvPr>
          </p:nvSpPr>
          <p:spPr>
            <a:xfrm>
              <a:off x="4275024" y="2150332"/>
              <a:ext cx="339005" cy="861406"/>
            </a:xfrm>
            <a:prstGeom prst="rect">
              <a:avLst/>
            </a:prstGeom>
            <a:gradFill flip="none" rotWithShape="1">
              <a:gsLst>
                <a:gs pos="0">
                  <a:srgbClr val="00B2F2">
                    <a:alpha val="20000"/>
                  </a:srgbClr>
                </a:gs>
                <a:gs pos="98000">
                  <a:srgbClr val="00B2F2">
                    <a:alpha val="0"/>
                  </a:srgbClr>
                </a:gs>
              </a:gsLst>
              <a:lin ang="54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00B2F2"/>
                  </a:gs>
                  <a:gs pos="100000">
                    <a:srgbClr val="00B2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vert="eaVert"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1"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数据确权管理</a:t>
              </a:r>
              <a:endPara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24"/>
              </p:custDataLst>
            </p:nvPr>
          </p:nvSpPr>
          <p:spPr>
            <a:xfrm>
              <a:off x="4773111" y="2150332"/>
              <a:ext cx="339005" cy="861406"/>
            </a:xfrm>
            <a:prstGeom prst="rect">
              <a:avLst/>
            </a:prstGeom>
            <a:gradFill flip="none" rotWithShape="1">
              <a:gsLst>
                <a:gs pos="0">
                  <a:srgbClr val="00B2F2">
                    <a:alpha val="20000"/>
                  </a:srgbClr>
                </a:gs>
                <a:gs pos="98000">
                  <a:srgbClr val="00B2F2">
                    <a:alpha val="0"/>
                  </a:srgbClr>
                </a:gs>
              </a:gsLst>
              <a:lin ang="54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00B2F2"/>
                  </a:gs>
                  <a:gs pos="100000">
                    <a:srgbClr val="00B2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  <a:miter lim="800000"/>
            </a:ln>
            <a:effectLst/>
          </p:spPr>
          <p:txBody>
            <a:bodyPr vert="eaVert" rtlCol="0" anchor="ctr" anchorCtr="1"/>
            <a:lstStyle/>
            <a:p>
              <a:pPr algn="ctr">
                <a:lnSpc>
                  <a:spcPct val="130000"/>
                </a:lnSpc>
                <a:defRPr/>
              </a:pPr>
              <a:r>
                <a:rPr kumimoji="1"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任务存证管理</a:t>
              </a:r>
              <a:endParaRPr kumimoji="1"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1157987" y="3323171"/>
              <a:ext cx="1290024" cy="927459"/>
              <a:chOff x="1157987" y="3349591"/>
              <a:chExt cx="1290024" cy="92745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1157987" y="3349591"/>
                <a:ext cx="1290024" cy="689124"/>
                <a:chOff x="1157987" y="3349591"/>
                <a:chExt cx="1290024" cy="548798"/>
              </a:xfrm>
            </p:grpSpPr>
            <p:pic>
              <p:nvPicPr>
                <p:cNvPr id="5" name="图片 4" descr="图标&#10;&#10;描述已自动生成"/>
                <p:cNvPicPr>
                  <a:picLocks noChangeAspect="1"/>
                </p:cNvPicPr>
                <p:nvPr>
                  <p:custDataLst>
                    <p:tags r:id="rId25"/>
                  </p:custDataLst>
                </p:nvPr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2532" y="3664976"/>
                  <a:ext cx="294545" cy="233413"/>
                </a:xfrm>
                <a:prstGeom prst="rect">
                  <a:avLst/>
                </a:prstGeom>
              </p:spPr>
            </p:pic>
            <p:pic>
              <p:nvPicPr>
                <p:cNvPr id="6" name="图片 5" descr="图标&#10;&#10;描述已自动生成"/>
                <p:cNvPicPr>
                  <a:picLocks noChangeAspect="1"/>
                </p:cNvPicPr>
                <p:nvPr>
                  <p:custDataLst>
                    <p:tags r:id="rId27"/>
                  </p:custDataLst>
                </p:nvPr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57987" y="3349591"/>
                  <a:ext cx="294545" cy="233413"/>
                </a:xfrm>
                <a:prstGeom prst="rect">
                  <a:avLst/>
                </a:prstGeom>
              </p:spPr>
            </p:pic>
            <p:pic>
              <p:nvPicPr>
                <p:cNvPr id="7" name="图片 6" descr="图标&#10;&#10;描述已自动生成"/>
                <p:cNvPicPr>
                  <a:picLocks noChangeAspect="1"/>
                </p:cNvPicPr>
                <p:nvPr>
                  <p:custDataLst>
                    <p:tags r:id="rId28"/>
                  </p:custDataLst>
                </p:nvPr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56074" y="3349591"/>
                  <a:ext cx="294545" cy="233413"/>
                </a:xfrm>
                <a:prstGeom prst="rect">
                  <a:avLst/>
                </a:prstGeom>
              </p:spPr>
            </p:pic>
            <p:pic>
              <p:nvPicPr>
                <p:cNvPr id="8" name="图片 7" descr="图标&#10;&#10;描述已自动生成"/>
                <p:cNvPicPr>
                  <a:picLocks noChangeAspect="1"/>
                </p:cNvPicPr>
                <p:nvPr>
                  <p:custDataLst>
                    <p:tags r:id="rId29"/>
                  </p:custDataLst>
                </p:nvPr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9924" y="3664976"/>
                  <a:ext cx="294545" cy="233413"/>
                </a:xfrm>
                <a:prstGeom prst="rect">
                  <a:avLst/>
                </a:prstGeom>
              </p:spPr>
            </p:pic>
            <p:pic>
              <p:nvPicPr>
                <p:cNvPr id="9" name="图片 8" descr="图标&#10;&#10;描述已自动生成"/>
                <p:cNvPicPr>
                  <a:picLocks noChangeAspect="1"/>
                </p:cNvPicPr>
                <p:nvPr>
                  <p:custDataLst>
                    <p:tags r:id="rId30"/>
                  </p:custDataLst>
                </p:nvPr>
              </p:nvPicPr>
              <p:blipFill>
                <a:blip r:embed="rId2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3466" y="3349591"/>
                  <a:ext cx="294545" cy="233413"/>
                </a:xfrm>
                <a:prstGeom prst="rect">
                  <a:avLst/>
                </a:prstGeom>
              </p:spPr>
            </p:pic>
            <p:cxnSp>
              <p:nvCxnSpPr>
                <p:cNvPr id="22" name="直接箭头连接符 21"/>
                <p:cNvCxnSpPr>
                  <a:stCxn id="6" idx="3"/>
                  <a:endCxn id="7" idx="1"/>
                </p:cNvCxnSpPr>
                <p:nvPr>
                  <p:custDataLst>
                    <p:tags r:id="rId31"/>
                  </p:custDataLst>
                </p:nvPr>
              </p:nvCxnSpPr>
              <p:spPr>
                <a:xfrm>
                  <a:off x="1452532" y="3466992"/>
                  <a:ext cx="203542" cy="0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箭头连接符 22"/>
                <p:cNvCxnSpPr>
                  <a:stCxn id="7" idx="3"/>
                  <a:endCxn id="9" idx="1"/>
                </p:cNvCxnSpPr>
                <p:nvPr>
                  <p:custDataLst>
                    <p:tags r:id="rId32"/>
                  </p:custDataLst>
                </p:nvPr>
              </p:nvCxnSpPr>
              <p:spPr>
                <a:xfrm>
                  <a:off x="1949924" y="3466992"/>
                  <a:ext cx="203542" cy="0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接箭头连接符 23"/>
                <p:cNvCxnSpPr>
                  <a:stCxn id="6" idx="2"/>
                  <a:endCxn id="5" idx="0"/>
                </p:cNvCxnSpPr>
                <p:nvPr>
                  <p:custDataLst>
                    <p:tags r:id="rId33"/>
                  </p:custDataLst>
                </p:nvPr>
              </p:nvCxnSpPr>
              <p:spPr>
                <a:xfrm>
                  <a:off x="1305259" y="3583699"/>
                  <a:ext cx="294545" cy="81278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箭头连接符 24"/>
                <p:cNvCxnSpPr>
                  <a:stCxn id="5" idx="0"/>
                </p:cNvCxnSpPr>
                <p:nvPr>
                  <p:custDataLst>
                    <p:tags r:id="rId34"/>
                  </p:custDataLst>
                </p:nvPr>
              </p:nvCxnSpPr>
              <p:spPr>
                <a:xfrm flipV="1">
                  <a:off x="1599110" y="3583699"/>
                  <a:ext cx="203542" cy="81278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箭头连接符 25"/>
                <p:cNvCxnSpPr>
                  <a:stCxn id="7" idx="2"/>
                  <a:endCxn id="8" idx="0"/>
                </p:cNvCxnSpPr>
                <p:nvPr>
                  <p:custDataLst>
                    <p:tags r:id="rId35"/>
                  </p:custDataLst>
                </p:nvPr>
              </p:nvCxnSpPr>
              <p:spPr>
                <a:xfrm>
                  <a:off x="1802651" y="3583699"/>
                  <a:ext cx="294545" cy="81278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箭头连接符 26"/>
                <p:cNvCxnSpPr>
                  <a:stCxn id="8" idx="0"/>
                  <a:endCxn id="9" idx="2"/>
                </p:cNvCxnSpPr>
                <p:nvPr>
                  <p:custDataLst>
                    <p:tags r:id="rId36"/>
                  </p:custDataLst>
                </p:nvPr>
              </p:nvCxnSpPr>
              <p:spPr>
                <a:xfrm flipV="1">
                  <a:off x="2097197" y="3583699"/>
                  <a:ext cx="203542" cy="81278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直接箭头连接符 27"/>
                <p:cNvCxnSpPr>
                  <a:stCxn id="5" idx="3"/>
                  <a:endCxn id="8" idx="1"/>
                </p:cNvCxnSpPr>
                <p:nvPr>
                  <p:custDataLst>
                    <p:tags r:id="rId37"/>
                  </p:custDataLst>
                </p:nvPr>
              </p:nvCxnSpPr>
              <p:spPr>
                <a:xfrm>
                  <a:off x="1746382" y="3781683"/>
                  <a:ext cx="203542" cy="0"/>
                </a:xfrm>
                <a:prstGeom prst="straightConnector1">
                  <a:avLst/>
                </a:prstGeom>
                <a:ln w="19050">
                  <a:solidFill>
                    <a:srgbClr val="92D050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文本框 42"/>
              <p:cNvSpPr txBox="1"/>
              <p:nvPr>
                <p:custDataLst>
                  <p:tags r:id="rId38"/>
                </p:custDataLst>
              </p:nvPr>
            </p:nvSpPr>
            <p:spPr>
              <a:xfrm>
                <a:off x="1226413" y="4061606"/>
                <a:ext cx="1153172" cy="215444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pPr>
                  <a:defRPr/>
                </a:pPr>
                <a:r>
                  <a:rPr lang="zh-CN" altLang="en-US" sz="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文化算力集群</a:t>
                </a:r>
                <a:endPara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4" name="文本框 43"/>
            <p:cNvSpPr txBox="1"/>
            <p:nvPr>
              <p:custDataLst>
                <p:tags r:id="rId39"/>
              </p:custDataLst>
            </p:nvPr>
          </p:nvSpPr>
          <p:spPr>
            <a:xfrm>
              <a:off x="1771924" y="1161985"/>
              <a:ext cx="2457784" cy="230832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>
                <a:defRPr/>
              </a:pPr>
              <a:r>
                <a:rPr lang="zh-CN" altLang="en-US" sz="9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数据要素流通市场</a:t>
              </a:r>
              <a:endParaRPr lang="zh-CN" altLang="en-US" sz="9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梯形 48"/>
            <p:cNvSpPr/>
            <p:nvPr/>
          </p:nvSpPr>
          <p:spPr>
            <a:xfrm rot="16200000">
              <a:off x="192682" y="3655985"/>
              <a:ext cx="1177566" cy="261830"/>
            </a:xfrm>
            <a:prstGeom prst="trapezoid">
              <a:avLst>
                <a:gd name="adj" fmla="val 46396"/>
              </a:avLst>
            </a:prstGeom>
            <a:gradFill flip="none" rotWithShape="1">
              <a:gsLst>
                <a:gs pos="0">
                  <a:srgbClr val="00B3F2">
                    <a:alpha val="20000"/>
                  </a:srgbClr>
                </a:gs>
                <a:gs pos="100000">
                  <a:srgbClr val="00B3F2">
                    <a:alpha val="0"/>
                  </a:srgbClr>
                </a:gs>
              </a:gsLst>
              <a:lin ang="16200000" scaled="1"/>
              <a:tileRect/>
            </a:gradFill>
            <a:ln w="9525" cap="flat" cmpd="sng" algn="ctr">
              <a:gradFill flip="none" rotWithShape="1">
                <a:gsLst>
                  <a:gs pos="0">
                    <a:srgbClr val="00B3F2"/>
                  </a:gs>
                  <a:gs pos="90000">
                    <a:srgbClr val="00B3F2">
                      <a:alpha val="0"/>
                    </a:srgbClr>
                  </a:gs>
                </a:gsLst>
                <a:lin ang="16200000" scaled="1"/>
                <a:tileRect/>
              </a:gradFill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7" name="TextBox 73"/>
            <p:cNvSpPr txBox="1"/>
            <p:nvPr/>
          </p:nvSpPr>
          <p:spPr>
            <a:xfrm>
              <a:off x="5900691" y="1941737"/>
              <a:ext cx="2372728" cy="2115323"/>
            </a:xfrm>
            <a:prstGeom prst="rect">
              <a:avLst/>
            </a:prstGeom>
            <a:noFill/>
          </p:spPr>
          <p:txBody>
            <a:bodyPr wrap="square" lIns="0" tIns="0" rIns="0" bIns="0" numCol="1" spcCol="255996">
              <a:spAutoFit/>
            </a:bodyPr>
            <a:lstStyle/>
            <a:p>
              <a:pPr marL="171450" indent="-171450" algn="just" eaLnBrk="1" latinLnBrk="0" hangingPunct="1">
                <a:lnSpc>
                  <a:spcPct val="150000"/>
                </a:lnSpc>
                <a:spcAft>
                  <a:spcPts val="800"/>
                </a:spcAft>
                <a:buClr>
                  <a:srgbClr val="1AE7CF"/>
                </a:buClr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zh-CN" altLang="en-US" sz="105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是在不影响保密性或隐私的情况下安全地共享、汇集和分析数据，在数据、软件或硬件层面保护个人和敏感信息。</a:t>
              </a:r>
              <a:endParaRPr lang="zh-CN" altLang="en-US" sz="105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endParaRPr>
            </a:p>
            <a:p>
              <a:pPr marL="171450" indent="-171450" algn="just">
                <a:lnSpc>
                  <a:spcPct val="150000"/>
                </a:lnSpc>
                <a:spcAft>
                  <a:spcPts val="800"/>
                </a:spcAft>
                <a:buClr>
                  <a:srgbClr val="1AE7CF"/>
                </a:buClr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zh-CN" altLang="en-US" sz="105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建设区块链基础设施，实现数据资产的统一存证确权</a:t>
              </a:r>
              <a:endParaRPr lang="zh-CN" altLang="en-US" sz="105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  <a:p>
              <a:pPr marL="171450" indent="-171450" algn="just">
                <a:lnSpc>
                  <a:spcPct val="150000"/>
                </a:lnSpc>
                <a:spcAft>
                  <a:spcPts val="800"/>
                </a:spcAft>
                <a:buClr>
                  <a:srgbClr val="1AE7CF"/>
                </a:buClr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zh-CN" altLang="en-US" sz="1050" dirty="0">
                  <a:solidFill>
                    <a:schemeClr val="bg1"/>
                  </a:solidFill>
                  <a:ea typeface="微软雅黑" panose="020B0503020204020204" pitchFamily="34" charset="-122"/>
                  <a:sym typeface="+mn-ea"/>
                </a:rPr>
                <a:t>建设基于大数据中心的隐私计算平台，为数据互联协作提供安全、高效、可信的运算环境</a:t>
              </a:r>
              <a:endParaRPr lang="zh-CN" altLang="en-US" sz="1050" dirty="0">
                <a:solidFill>
                  <a:schemeClr val="bg1"/>
                </a:solidFill>
                <a:ea typeface="微软雅黑" panose="020B0503020204020204" pitchFamily="34" charset="-122"/>
                <a:sym typeface="+mn-ea"/>
              </a:endParaRPr>
            </a:p>
          </p:txBody>
        </p:sp>
        <p:grpSp>
          <p:nvGrpSpPr>
            <p:cNvPr id="200" name="组合 199"/>
            <p:cNvGrpSpPr/>
            <p:nvPr/>
          </p:nvGrpSpPr>
          <p:grpSpPr>
            <a:xfrm>
              <a:off x="5665128" y="1066576"/>
              <a:ext cx="1868250" cy="606575"/>
              <a:chOff x="5665128" y="1066576"/>
              <a:chExt cx="1868250" cy="606575"/>
            </a:xfrm>
          </p:grpSpPr>
          <p:pic>
            <p:nvPicPr>
              <p:cNvPr id="60" name="图形 59"/>
              <p:cNvPicPr>
                <a:picLocks noChangeAspect="1"/>
              </p:cNvPicPr>
              <p:nvPr/>
            </p:nvPicPr>
            <p:blipFill>
              <a:blip r:embed="rId40">
                <a:extLs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tretch>
                <a:fillRect/>
              </a:stretch>
            </p:blipFill>
            <p:spPr>
              <a:xfrm>
                <a:off x="5665128" y="1066576"/>
                <a:ext cx="1868250" cy="606575"/>
              </a:xfrm>
              <a:prstGeom prst="rect">
                <a:avLst/>
              </a:prstGeom>
            </p:spPr>
          </p:pic>
          <p:sp>
            <p:nvSpPr>
              <p:cNvPr id="59" name="平行四边形 58"/>
              <p:cNvSpPr/>
              <p:nvPr/>
            </p:nvSpPr>
            <p:spPr>
              <a:xfrm>
                <a:off x="5699407" y="1274924"/>
                <a:ext cx="1799693" cy="345070"/>
              </a:xfrm>
              <a:prstGeom prst="parallelogram">
                <a:avLst>
                  <a:gd name="adj" fmla="val 56393"/>
                </a:avLst>
              </a:prstGeom>
              <a:solidFill>
                <a:srgbClr val="1AE7CF">
                  <a:alpha val="10000"/>
                </a:srgbClr>
              </a:solidFill>
              <a:ln w="12700" cap="flat" cmpd="sng" algn="ctr">
                <a:noFill/>
                <a:prstDash val="dash"/>
              </a:ln>
              <a:effectLst/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05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6147848" y="1291865"/>
                <a:ext cx="9028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400" b="1" dirty="0">
                    <a:solidFill>
                      <a:srgbClr val="1AE7CF"/>
                    </a:solidFill>
                    <a:ea typeface="微软雅黑" panose="020B0503020204020204" pitchFamily="34" charset="-122"/>
                  </a:rPr>
                  <a:t>隐私计算</a:t>
                </a:r>
                <a:endParaRPr lang="zh-CN" altLang="en-US" sz="1400" b="1" dirty="0">
                  <a:solidFill>
                    <a:srgbClr val="1AE7CF"/>
                  </a:solidFill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2" name="梯形 51"/>
            <p:cNvSpPr/>
            <p:nvPr/>
          </p:nvSpPr>
          <p:spPr>
            <a:xfrm>
              <a:off x="5686075" y="4112849"/>
              <a:ext cx="2801960" cy="257777"/>
            </a:xfrm>
            <a:prstGeom prst="trapezoid">
              <a:avLst>
                <a:gd name="adj" fmla="val 164170"/>
              </a:avLst>
            </a:prstGeom>
            <a:gradFill>
              <a:gsLst>
                <a:gs pos="0">
                  <a:srgbClr val="1AE7CF">
                    <a:alpha val="40000"/>
                  </a:srgbClr>
                </a:gs>
                <a:gs pos="64000">
                  <a:srgbClr val="1AE7CF">
                    <a:alpha val="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53" name="梯形 52"/>
            <p:cNvSpPr/>
            <p:nvPr/>
          </p:nvSpPr>
          <p:spPr>
            <a:xfrm rot="10800000">
              <a:off x="5680665" y="1674514"/>
              <a:ext cx="2812781" cy="257777"/>
            </a:xfrm>
            <a:prstGeom prst="trapezoid">
              <a:avLst>
                <a:gd name="adj" fmla="val 164170"/>
              </a:avLst>
            </a:prstGeom>
            <a:gradFill>
              <a:gsLst>
                <a:gs pos="0">
                  <a:srgbClr val="1AE7CF">
                    <a:alpha val="40000"/>
                  </a:srgbClr>
                </a:gs>
                <a:gs pos="64000">
                  <a:srgbClr val="1AE7CF">
                    <a:alpha val="0"/>
                  </a:srgb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5683672" y="1674513"/>
              <a:ext cx="2806766" cy="2696113"/>
              <a:chOff x="5685513" y="1674513"/>
              <a:chExt cx="2806766" cy="2696113"/>
            </a:xfrm>
          </p:grpSpPr>
          <p:grpSp>
            <p:nvGrpSpPr>
              <p:cNvPr id="198" name="组合 197"/>
              <p:cNvGrpSpPr/>
              <p:nvPr/>
            </p:nvGrpSpPr>
            <p:grpSpPr>
              <a:xfrm>
                <a:off x="5685513" y="4159193"/>
                <a:ext cx="2806596" cy="211433"/>
                <a:chOff x="5685513" y="3926589"/>
                <a:chExt cx="2806596" cy="441627"/>
              </a:xfrm>
            </p:grpSpPr>
            <p:cxnSp>
              <p:nvCxnSpPr>
                <p:cNvPr id="54" name="肘形连接符 53"/>
                <p:cNvCxnSpPr/>
                <p:nvPr/>
              </p:nvCxnSpPr>
              <p:spPr>
                <a:xfrm rot="16200000" flipH="1">
                  <a:off x="5567792" y="4044310"/>
                  <a:ext cx="433717" cy="198276"/>
                </a:xfrm>
                <a:prstGeom prst="bentConnector3">
                  <a:avLst>
                    <a:gd name="adj1" fmla="val 100617"/>
                  </a:avLst>
                </a:prstGeom>
                <a:ln w="6350">
                  <a:solidFill>
                    <a:srgbClr val="1AE7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符 54"/>
                <p:cNvCxnSpPr/>
                <p:nvPr/>
              </p:nvCxnSpPr>
              <p:spPr>
                <a:xfrm>
                  <a:off x="6052994" y="4365365"/>
                  <a:ext cx="47141" cy="0"/>
                </a:xfrm>
                <a:prstGeom prst="line">
                  <a:avLst/>
                </a:prstGeom>
                <a:ln w="6350">
                  <a:solidFill>
                    <a:srgbClr val="1AE7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肘形连接符 61"/>
                <p:cNvCxnSpPr/>
                <p:nvPr/>
              </p:nvCxnSpPr>
              <p:spPr>
                <a:xfrm rot="5400000">
                  <a:off x="8363585" y="4236841"/>
                  <a:ext cx="170774" cy="86274"/>
                </a:xfrm>
                <a:prstGeom prst="bentConnector3">
                  <a:avLst>
                    <a:gd name="adj1" fmla="val 99714"/>
                  </a:avLst>
                </a:prstGeom>
                <a:ln w="6350">
                  <a:solidFill>
                    <a:srgbClr val="1AE7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线连接符 62"/>
                <p:cNvCxnSpPr/>
                <p:nvPr/>
              </p:nvCxnSpPr>
              <p:spPr>
                <a:xfrm>
                  <a:off x="6950336" y="4368216"/>
                  <a:ext cx="456749" cy="0"/>
                </a:xfrm>
                <a:prstGeom prst="line">
                  <a:avLst/>
                </a:prstGeom>
                <a:ln w="6350">
                  <a:solidFill>
                    <a:srgbClr val="1AE7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6" name="组合 195"/>
              <p:cNvGrpSpPr/>
              <p:nvPr/>
            </p:nvGrpSpPr>
            <p:grpSpPr>
              <a:xfrm>
                <a:off x="8216179" y="1674513"/>
                <a:ext cx="276100" cy="115993"/>
                <a:chOff x="8216179" y="1542560"/>
                <a:chExt cx="276100" cy="115993"/>
              </a:xfrm>
            </p:grpSpPr>
            <p:cxnSp>
              <p:nvCxnSpPr>
                <p:cNvPr id="56" name="直线连接符 55"/>
                <p:cNvCxnSpPr/>
                <p:nvPr/>
              </p:nvCxnSpPr>
              <p:spPr>
                <a:xfrm>
                  <a:off x="8492279" y="1542560"/>
                  <a:ext cx="0" cy="115993"/>
                </a:xfrm>
                <a:prstGeom prst="line">
                  <a:avLst/>
                </a:prstGeom>
                <a:ln w="6350">
                  <a:solidFill>
                    <a:srgbClr val="1AE7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线连接符 191"/>
                <p:cNvCxnSpPr/>
                <p:nvPr/>
              </p:nvCxnSpPr>
              <p:spPr>
                <a:xfrm>
                  <a:off x="8216179" y="1542560"/>
                  <a:ext cx="275930" cy="0"/>
                </a:xfrm>
                <a:prstGeom prst="line">
                  <a:avLst/>
                </a:prstGeom>
                <a:ln w="6350">
                  <a:solidFill>
                    <a:srgbClr val="1AE7C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梯形 199"/>
          <p:cNvSpPr/>
          <p:nvPr/>
        </p:nvSpPr>
        <p:spPr>
          <a:xfrm rot="10800000">
            <a:off x="654191" y="899008"/>
            <a:ext cx="7835618" cy="3298152"/>
          </a:xfrm>
          <a:prstGeom prst="trapezoid">
            <a:avLst>
              <a:gd name="adj" fmla="val 0"/>
            </a:avLst>
          </a:prstGeom>
          <a:gradFill flip="none" rotWithShape="1">
            <a:gsLst>
              <a:gs pos="0">
                <a:srgbClr val="00B3F2">
                  <a:alpha val="5000"/>
                </a:srgbClr>
              </a:gs>
              <a:gs pos="100000">
                <a:srgbClr val="00B3F2">
                  <a:alpha val="0"/>
                </a:srgbClr>
              </a:gs>
            </a:gsLst>
            <a:lin ang="16200000" scaled="1"/>
            <a:tileRect/>
          </a:gradFill>
          <a:ln w="6350" cap="flat" cmpd="sng" algn="ctr">
            <a:gradFill flip="none" rotWithShape="1">
              <a:gsLst>
                <a:gs pos="0">
                  <a:srgbClr val="00B3F2"/>
                </a:gs>
                <a:gs pos="90000">
                  <a:srgbClr val="00B3F2">
                    <a:alpha val="0"/>
                  </a:srgbClr>
                </a:gs>
              </a:gsLst>
              <a:lin ang="16200000" scaled="1"/>
              <a:tileRect/>
            </a:gra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1" name="object 55"/>
          <p:cNvSpPr/>
          <p:nvPr/>
        </p:nvSpPr>
        <p:spPr>
          <a:xfrm>
            <a:off x="654192" y="4516789"/>
            <a:ext cx="7835617" cy="21974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14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39"/>
          <p:cNvSpPr txBox="1"/>
          <p:nvPr/>
        </p:nvSpPr>
        <p:spPr>
          <a:xfrm>
            <a:off x="973186" y="339099"/>
            <a:ext cx="5651042" cy="337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微软雅黑" panose="020B0503020204020204" pitchFamily="34" charset="-122"/>
              </a:rPr>
              <a:t>算网大脑，文化算力并网全国算力中心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lt"/>
            </a:endParaRPr>
          </a:p>
        </p:txBody>
      </p:sp>
      <p:grpSp>
        <p:nvGrpSpPr>
          <p:cNvPr id="202" name="组合 201"/>
          <p:cNvGrpSpPr/>
          <p:nvPr/>
        </p:nvGrpSpPr>
        <p:grpSpPr>
          <a:xfrm>
            <a:off x="1307021" y="1130586"/>
            <a:ext cx="6434069" cy="3339411"/>
            <a:chOff x="1307021" y="1026694"/>
            <a:chExt cx="6619442" cy="3435624"/>
          </a:xfrm>
        </p:grpSpPr>
        <p:sp>
          <p:nvSpPr>
            <p:cNvPr id="25" name="文本框 24"/>
            <p:cNvSpPr txBox="1"/>
            <p:nvPr/>
          </p:nvSpPr>
          <p:spPr>
            <a:xfrm>
              <a:off x="1307021" y="2652729"/>
              <a:ext cx="447817" cy="714973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1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资源</a:t>
              </a:r>
              <a:endParaRPr lang="zh-CN" altLang="en-US" sz="11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pic>
          <p:nvPicPr>
            <p:cNvPr id="45" name="图片 44"/>
            <p:cNvPicPr preferRelativeResize="0">
              <a:picLocks noChangeAspect="1"/>
            </p:cNvPicPr>
            <p:nvPr/>
          </p:nvPicPr>
          <p:blipFill>
            <a:blip r:embed="rId2">
              <a:alphaModFix amt="73000"/>
            </a:blip>
            <a:stretch>
              <a:fillRect/>
            </a:stretch>
          </p:blipFill>
          <p:spPr>
            <a:xfrm>
              <a:off x="1685693" y="3794624"/>
              <a:ext cx="2991101" cy="61293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6" name="组合 45"/>
            <p:cNvGrpSpPr/>
            <p:nvPr/>
          </p:nvGrpSpPr>
          <p:grpSpPr>
            <a:xfrm>
              <a:off x="5294615" y="3683995"/>
              <a:ext cx="2631848" cy="778323"/>
              <a:chOff x="5090344" y="4528583"/>
              <a:chExt cx="3637341" cy="1272569"/>
            </a:xfrm>
          </p:grpSpPr>
          <p:pic>
            <p:nvPicPr>
              <p:cNvPr id="47" name="图片 4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090344" y="4534043"/>
                <a:ext cx="1786760" cy="1267109"/>
              </a:xfrm>
              <a:prstGeom prst="rect">
                <a:avLst/>
              </a:prstGeom>
              <a:noFill/>
            </p:spPr>
          </p:pic>
          <p:pic>
            <p:nvPicPr>
              <p:cNvPr id="48" name="图片 4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40925" y="4528583"/>
                <a:ext cx="1786760" cy="1267109"/>
              </a:xfrm>
              <a:prstGeom prst="rect">
                <a:avLst/>
              </a:prstGeom>
            </p:spPr>
          </p:pic>
        </p:grpSp>
        <p:pic>
          <p:nvPicPr>
            <p:cNvPr id="3" name="图形 153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492024" y="2845908"/>
              <a:ext cx="1034469" cy="489036"/>
            </a:xfrm>
            <a:prstGeom prst="rect">
              <a:avLst/>
            </a:prstGeom>
          </p:spPr>
        </p:pic>
        <p:pic>
          <p:nvPicPr>
            <p:cNvPr id="4" name="图形 154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19181" y="2845908"/>
              <a:ext cx="1034469" cy="489036"/>
            </a:xfrm>
            <a:prstGeom prst="rect">
              <a:avLst/>
            </a:prstGeom>
          </p:spPr>
        </p:pic>
        <p:pic>
          <p:nvPicPr>
            <p:cNvPr id="5" name="图形 151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12023" y="2845908"/>
              <a:ext cx="1034469" cy="48903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3825547" y="2984897"/>
              <a:ext cx="576741" cy="221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573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区域云</a:t>
              </a:r>
              <a:endParaRPr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pic>
          <p:nvPicPr>
            <p:cNvPr id="9" name="图形 26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39386" y="2845908"/>
              <a:ext cx="1034469" cy="489036"/>
            </a:xfrm>
            <a:prstGeom prst="rect">
              <a:avLst/>
            </a:prstGeom>
          </p:spPr>
        </p:pic>
        <p:sp>
          <p:nvSpPr>
            <p:cNvPr id="10" name="等腰三角形 96"/>
            <p:cNvSpPr/>
            <p:nvPr/>
          </p:nvSpPr>
          <p:spPr>
            <a:xfrm>
              <a:off x="3307077" y="1176186"/>
              <a:ext cx="3069434" cy="745070"/>
            </a:xfrm>
            <a:prstGeom prst="triangle">
              <a:avLst>
                <a:gd name="adj" fmla="val 50203"/>
              </a:avLst>
            </a:prstGeom>
            <a:solidFill>
              <a:srgbClr val="FFC335">
                <a:alpha val="18000"/>
              </a:srgbClr>
            </a:solidFill>
            <a:ln w="9525">
              <a:solidFill>
                <a:srgbClr val="FFC335"/>
              </a:solidFill>
              <a:prstDash val="dash"/>
            </a:ln>
          </p:spPr>
          <p:txBody>
            <a:bodyPr anchor="ctr"/>
            <a:lstStyle/>
            <a:p>
              <a:pPr marL="669925" indent="-669925" algn="ctr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</a:pPr>
              <a:endParaRPr lang="zh-CN" altLang="en-US" sz="900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235196" y="1026694"/>
              <a:ext cx="1092021" cy="391847"/>
            </a:xfrm>
            <a:prstGeom prst="roundRect">
              <a:avLst>
                <a:gd name="adj" fmla="val 50000"/>
              </a:avLst>
            </a:prstGeom>
            <a:solidFill>
              <a:srgbClr val="00B2F2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/>
              <a:endParaRPr lang="zh-CN" altLang="en-US" sz="9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324250" y="1046468"/>
              <a:ext cx="760866" cy="31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  <a:endPara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算网大脑</a:t>
              </a:r>
              <a:endPara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3" name="图形 120" descr="大脑 轮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28789" y="1070347"/>
              <a:ext cx="312771" cy="312777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3680383" y="2364491"/>
              <a:ext cx="897748" cy="179553"/>
            </a:xfrm>
            <a:prstGeom prst="rect">
              <a:avLst/>
            </a:prstGeom>
            <a:solidFill>
              <a:srgbClr val="00B2F2">
                <a:alpha val="20000"/>
              </a:srgbClr>
            </a:solidFill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云管平台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2207747" y="2364491"/>
              <a:ext cx="897748" cy="179553"/>
            </a:xfrm>
            <a:prstGeom prst="rect">
              <a:avLst/>
            </a:prstGeom>
            <a:solidFill>
              <a:srgbClr val="00B2F2">
                <a:alpha val="19000"/>
              </a:srgbClr>
            </a:solidFill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云专网控制器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" name="曲线连接符 15"/>
            <p:cNvCxnSpPr>
              <a:stCxn id="14" idx="0"/>
              <a:endCxn id="234" idx="3"/>
            </p:cNvCxnSpPr>
            <p:nvPr/>
          </p:nvCxnSpPr>
          <p:spPr>
            <a:xfrm rot="16200000" flipV="1">
              <a:off x="3786795" y="2022029"/>
              <a:ext cx="466490" cy="218434"/>
            </a:xfrm>
            <a:prstGeom prst="curvedConnector2">
              <a:avLst/>
            </a:prstGeom>
            <a:ln w="44450">
              <a:solidFill>
                <a:srgbClr val="00B2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曲线连接符 16"/>
            <p:cNvCxnSpPr>
              <a:stCxn id="15" idx="0"/>
              <a:endCxn id="234" idx="1"/>
            </p:cNvCxnSpPr>
            <p:nvPr/>
          </p:nvCxnSpPr>
          <p:spPr>
            <a:xfrm rot="5400000" flipH="1" flipV="1">
              <a:off x="2508173" y="2046449"/>
              <a:ext cx="466490" cy="169595"/>
            </a:xfrm>
            <a:prstGeom prst="curvedConnector2">
              <a:avLst/>
            </a:prstGeom>
            <a:ln w="44450">
              <a:solidFill>
                <a:srgbClr val="00B2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694385" y="2114143"/>
              <a:ext cx="877157" cy="187534"/>
            </a:xfrm>
            <a:prstGeom prst="rect">
              <a:avLst/>
            </a:prstGeom>
            <a:solidFill>
              <a:srgbClr val="1AE7CF">
                <a:alpha val="24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>
              <a:defPPr>
                <a:defRPr lang="zh-CN"/>
              </a:defPPr>
              <a:lvl1pPr algn="ctr">
                <a:defRPr sz="12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srgbClr val="1AE7CF"/>
                  </a:solidFill>
                </a:rPr>
                <a:t>算力因子</a:t>
              </a:r>
              <a:endParaRPr lang="zh-CN" altLang="en-US" sz="800" dirty="0">
                <a:solidFill>
                  <a:srgbClr val="1AE7CF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221749" y="2109613"/>
              <a:ext cx="877157" cy="187534"/>
            </a:xfrm>
            <a:prstGeom prst="rect">
              <a:avLst/>
            </a:prstGeom>
            <a:solidFill>
              <a:srgbClr val="1AE7CF">
                <a:alpha val="35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>
              <a:defPPr>
                <a:defRPr lang="zh-CN"/>
              </a:defPPr>
              <a:lvl1pPr algn="ctr">
                <a:defRPr sz="12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srgbClr val="1AE7CF"/>
                  </a:solidFill>
                </a:rPr>
                <a:t>网络因子</a:t>
              </a:r>
              <a:endParaRPr lang="zh-CN" altLang="en-US" sz="800" dirty="0">
                <a:solidFill>
                  <a:srgbClr val="1AE7CF"/>
                </a:solidFill>
              </a:endParaRPr>
            </a:p>
          </p:txBody>
        </p:sp>
        <p:sp>
          <p:nvSpPr>
            <p:cNvPr id="20" name="上下箭头 19"/>
            <p:cNvSpPr/>
            <p:nvPr/>
          </p:nvSpPr>
          <p:spPr>
            <a:xfrm>
              <a:off x="2598762" y="2582549"/>
              <a:ext cx="115719" cy="234737"/>
            </a:xfrm>
            <a:prstGeom prst="upDownArrow">
              <a:avLst/>
            </a:prstGeom>
            <a:solidFill>
              <a:srgbClr val="00B2F2">
                <a:alpha val="40000"/>
              </a:srgbClr>
            </a:solidFill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1" name="上下箭头 20"/>
            <p:cNvSpPr/>
            <p:nvPr/>
          </p:nvSpPr>
          <p:spPr>
            <a:xfrm>
              <a:off x="4071398" y="2582549"/>
              <a:ext cx="115719" cy="234737"/>
            </a:xfrm>
            <a:prstGeom prst="upDownArrow">
              <a:avLst/>
            </a:prstGeom>
            <a:solidFill>
              <a:srgbClr val="00B2F2">
                <a:alpha val="40000"/>
              </a:srgbClr>
            </a:solidFill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566356" y="2364491"/>
              <a:ext cx="897748" cy="179553"/>
            </a:xfrm>
            <a:prstGeom prst="rect">
              <a:avLst/>
            </a:prstGeom>
            <a:solidFill>
              <a:srgbClr val="00B2F2">
                <a:alpha val="21000"/>
              </a:srgbClr>
            </a:solidFill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云管平台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087542" y="2364491"/>
              <a:ext cx="897748" cy="179553"/>
            </a:xfrm>
            <a:prstGeom prst="rect">
              <a:avLst/>
            </a:prstGeom>
            <a:solidFill>
              <a:srgbClr val="00B2F2">
                <a:alpha val="19000"/>
              </a:srgbClr>
            </a:solidFill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云专网控制器</a:t>
              </a:r>
              <a:endPara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4" name="曲线连接符 23"/>
            <p:cNvCxnSpPr>
              <a:stCxn id="22" idx="0"/>
              <a:endCxn id="231" idx="3"/>
            </p:cNvCxnSpPr>
            <p:nvPr/>
          </p:nvCxnSpPr>
          <p:spPr>
            <a:xfrm rot="16200000" flipV="1">
              <a:off x="6702521" y="2051782"/>
              <a:ext cx="466490" cy="158928"/>
            </a:xfrm>
            <a:prstGeom prst="curvedConnector2">
              <a:avLst/>
            </a:prstGeom>
            <a:ln w="44450">
              <a:solidFill>
                <a:srgbClr val="00B2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曲线连接符 37"/>
            <p:cNvCxnSpPr>
              <a:stCxn id="23" idx="0"/>
              <a:endCxn id="231" idx="1"/>
            </p:cNvCxnSpPr>
            <p:nvPr/>
          </p:nvCxnSpPr>
          <p:spPr>
            <a:xfrm rot="5400000" flipH="1" flipV="1">
              <a:off x="5420810" y="2013607"/>
              <a:ext cx="466490" cy="235279"/>
            </a:xfrm>
            <a:prstGeom prst="curvedConnector2">
              <a:avLst/>
            </a:prstGeom>
            <a:ln w="44450">
              <a:solidFill>
                <a:srgbClr val="00B2F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6558532" y="2114143"/>
              <a:ext cx="877157" cy="187534"/>
            </a:xfrm>
            <a:prstGeom prst="rect">
              <a:avLst/>
            </a:prstGeom>
            <a:solidFill>
              <a:srgbClr val="1AE7CF">
                <a:alpha val="18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>
              <a:defPPr>
                <a:defRPr lang="zh-CN"/>
              </a:defPPr>
              <a:lvl1pPr algn="ctr">
                <a:defRPr sz="12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srgbClr val="1AE7CF"/>
                  </a:solidFill>
                </a:rPr>
                <a:t>算力因子</a:t>
              </a:r>
              <a:endParaRPr lang="zh-CN" altLang="en-US" sz="800" dirty="0">
                <a:solidFill>
                  <a:srgbClr val="1AE7CF"/>
                </a:solidFill>
              </a:endParaRPr>
            </a:p>
          </p:txBody>
        </p:sp>
        <p:sp>
          <p:nvSpPr>
            <p:cNvPr id="214" name="文本框 213"/>
            <p:cNvSpPr txBox="1"/>
            <p:nvPr/>
          </p:nvSpPr>
          <p:spPr>
            <a:xfrm>
              <a:off x="5101544" y="2109613"/>
              <a:ext cx="877157" cy="187534"/>
            </a:xfrm>
            <a:prstGeom prst="rect">
              <a:avLst/>
            </a:prstGeom>
            <a:solidFill>
              <a:srgbClr val="1AE7CF">
                <a:alpha val="36000"/>
              </a:srgbClr>
            </a:solidFill>
          </p:spPr>
          <p:txBody>
            <a:bodyPr wrap="square" lIns="0" tIns="0" rIns="0" bIns="0" rtlCol="0" anchor="ctr" anchorCtr="1">
              <a:noAutofit/>
            </a:bodyPr>
            <a:lstStyle>
              <a:defPPr>
                <a:defRPr lang="zh-CN"/>
              </a:defPPr>
              <a:lvl1pPr algn="ctr">
                <a:defRPr sz="1200" b="1"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dirty="0">
                  <a:solidFill>
                    <a:srgbClr val="1AE7CF"/>
                  </a:solidFill>
                </a:rPr>
                <a:t>网络因子</a:t>
              </a:r>
              <a:endParaRPr lang="zh-CN" altLang="en-US" sz="800" dirty="0">
                <a:solidFill>
                  <a:srgbClr val="1AE7CF"/>
                </a:solidFill>
              </a:endParaRPr>
            </a:p>
          </p:txBody>
        </p:sp>
        <p:sp>
          <p:nvSpPr>
            <p:cNvPr id="215" name="上下箭头 214"/>
            <p:cNvSpPr/>
            <p:nvPr/>
          </p:nvSpPr>
          <p:spPr>
            <a:xfrm>
              <a:off x="5478557" y="2582549"/>
              <a:ext cx="115719" cy="234737"/>
            </a:xfrm>
            <a:prstGeom prst="upDownArrow">
              <a:avLst/>
            </a:prstGeom>
            <a:solidFill>
              <a:srgbClr val="00B2F2">
                <a:alpha val="40000"/>
              </a:srgbClr>
            </a:solidFill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17" name="上下箭头 216"/>
            <p:cNvSpPr/>
            <p:nvPr/>
          </p:nvSpPr>
          <p:spPr>
            <a:xfrm>
              <a:off x="6955929" y="2582549"/>
              <a:ext cx="115719" cy="234737"/>
            </a:xfrm>
            <a:prstGeom prst="upDownArrow">
              <a:avLst/>
            </a:prstGeom>
            <a:solidFill>
              <a:srgbClr val="00B2F2">
                <a:alpha val="40000"/>
              </a:srgbClr>
            </a:solidFill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900">
                <a:solidFill>
                  <a:schemeClr val="bg1"/>
                </a:solidFill>
              </a:endParaRPr>
            </a:p>
          </p:txBody>
        </p:sp>
        <p:sp>
          <p:nvSpPr>
            <p:cNvPr id="222" name="流程图: 磁盘 244"/>
            <p:cNvSpPr/>
            <p:nvPr/>
          </p:nvSpPr>
          <p:spPr bwMode="auto">
            <a:xfrm>
              <a:off x="1769168" y="2776517"/>
              <a:ext cx="544620" cy="275507"/>
            </a:xfrm>
            <a:prstGeom prst="flowChartMagneticDisk">
              <a:avLst/>
            </a:prstGeom>
            <a:solidFill>
              <a:srgbClr val="00B2F2">
                <a:alpha val="20000"/>
              </a:srgbClr>
            </a:solidFill>
            <a:ln w="9525">
              <a:solidFill>
                <a:srgbClr val="00B2F2"/>
              </a:solidFill>
            </a:ln>
            <a:effectLst/>
          </p:spPr>
          <p:txBody>
            <a:bodyPr lIns="0" tIns="47977" rIns="0" bIns="47977" anchor="ctr"/>
            <a:lstStyle/>
            <a:p>
              <a:pPr algn="ctr" defTabSz="749808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地市云网</a:t>
              </a:r>
              <a:r>
                <a:rPr lang="en-US" altLang="zh-CN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PE</a:t>
              </a:r>
              <a:endParaRPr lang="zh-CN" alt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23" name="流程图: 磁盘 244"/>
            <p:cNvSpPr/>
            <p:nvPr/>
          </p:nvSpPr>
          <p:spPr bwMode="auto">
            <a:xfrm>
              <a:off x="1769168" y="3036120"/>
              <a:ext cx="544620" cy="275507"/>
            </a:xfrm>
            <a:prstGeom prst="flowChartMagneticDisk">
              <a:avLst/>
            </a:prstGeom>
            <a:solidFill>
              <a:srgbClr val="00B2F2">
                <a:alpha val="20000"/>
              </a:srgbClr>
            </a:solidFill>
            <a:ln w="9525">
              <a:solidFill>
                <a:srgbClr val="00B2F2"/>
              </a:solidFill>
            </a:ln>
            <a:effectLst/>
          </p:spPr>
          <p:txBody>
            <a:bodyPr lIns="0" tIns="47977" rIns="0" bIns="47977" anchor="ctr"/>
            <a:lstStyle/>
            <a:p>
              <a:pPr algn="ctr" defTabSz="749808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地市云网</a:t>
              </a:r>
              <a:r>
                <a:rPr lang="en-US" altLang="zh-CN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PE</a:t>
              </a:r>
              <a:endParaRPr lang="zh-CN" altLang="en-US" sz="6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pic>
          <p:nvPicPr>
            <p:cNvPr id="224" name="图片 22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928" y="3380245"/>
              <a:ext cx="250793" cy="250798"/>
            </a:xfrm>
            <a:prstGeom prst="rect">
              <a:avLst/>
            </a:prstGeom>
          </p:spPr>
        </p:pic>
        <p:pic>
          <p:nvPicPr>
            <p:cNvPr id="225" name="图片 22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9996" y="3380245"/>
              <a:ext cx="275502" cy="275507"/>
            </a:xfrm>
            <a:prstGeom prst="rect">
              <a:avLst/>
            </a:prstGeom>
          </p:spPr>
        </p:pic>
        <p:cxnSp>
          <p:nvCxnSpPr>
            <p:cNvPr id="226" name="直接连接符 173"/>
            <p:cNvCxnSpPr>
              <a:stCxn id="224" idx="0"/>
              <a:endCxn id="223" idx="3"/>
            </p:cNvCxnSpPr>
            <p:nvPr/>
          </p:nvCxnSpPr>
          <p:spPr>
            <a:xfrm flipV="1">
              <a:off x="1851325" y="3311627"/>
              <a:ext cx="190153" cy="68618"/>
            </a:xfrm>
            <a:prstGeom prst="line">
              <a:avLst/>
            </a:prstGeom>
            <a:ln>
              <a:solidFill>
                <a:srgbClr val="01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直接连接符 174"/>
            <p:cNvCxnSpPr>
              <a:stCxn id="225" idx="0"/>
              <a:endCxn id="223" idx="3"/>
            </p:cNvCxnSpPr>
            <p:nvPr/>
          </p:nvCxnSpPr>
          <p:spPr>
            <a:xfrm flipH="1" flipV="1">
              <a:off x="2041478" y="3311627"/>
              <a:ext cx="166269" cy="68618"/>
            </a:xfrm>
            <a:prstGeom prst="line">
              <a:avLst/>
            </a:prstGeom>
            <a:ln>
              <a:solidFill>
                <a:srgbClr val="01B0F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8" name="文本框 227"/>
            <p:cNvSpPr txBox="1"/>
            <p:nvPr/>
          </p:nvSpPr>
          <p:spPr>
            <a:xfrm>
              <a:off x="4235196" y="1591266"/>
              <a:ext cx="1213196" cy="237483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分布式算网大脑</a:t>
              </a:r>
              <a:endParaRPr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矩形标注 228"/>
            <p:cNvSpPr/>
            <p:nvPr/>
          </p:nvSpPr>
          <p:spPr>
            <a:xfrm>
              <a:off x="2221749" y="1141669"/>
              <a:ext cx="1469342" cy="382375"/>
            </a:xfrm>
            <a:prstGeom prst="wedgeRectCallout">
              <a:avLst>
                <a:gd name="adj1" fmla="val 25691"/>
                <a:gd name="adj2" fmla="val 95912"/>
              </a:avLst>
            </a:prstGeom>
            <a:noFill/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区域内集中控制，</a:t>
              </a:r>
              <a:endParaRPr lang="en-US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本地优先</a:t>
              </a:r>
              <a:endPara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矩形标注 229"/>
            <p:cNvSpPr/>
            <p:nvPr/>
          </p:nvSpPr>
          <p:spPr>
            <a:xfrm>
              <a:off x="5536415" y="1035754"/>
              <a:ext cx="1829060" cy="382375"/>
            </a:xfrm>
            <a:prstGeom prst="wedgeRectCallout">
              <a:avLst>
                <a:gd name="adj1" fmla="val -61735"/>
                <a:gd name="adj2" fmla="val 2702"/>
              </a:avLst>
            </a:prstGeom>
            <a:noFill/>
            <a:ln w="6350">
              <a:solidFill>
                <a:srgbClr val="00B2F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上级算网大脑实现分布式控制，支持东数西算</a:t>
              </a:r>
              <a:endParaRPr lang="zh-CN" altLang="en-US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圆角矩形 230"/>
            <p:cNvSpPr/>
            <p:nvPr/>
          </p:nvSpPr>
          <p:spPr>
            <a:xfrm>
              <a:off x="5771695" y="1702077"/>
              <a:ext cx="1084607" cy="391847"/>
            </a:xfrm>
            <a:prstGeom prst="roundRect">
              <a:avLst>
                <a:gd name="adj" fmla="val 50000"/>
              </a:avLst>
            </a:prstGeom>
            <a:solidFill>
              <a:srgbClr val="00B2F2">
                <a:alpha val="45000"/>
              </a:srgbClr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/>
              <a:endParaRPr lang="zh-CN" altLang="en-US" sz="9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5870395" y="1728723"/>
              <a:ext cx="603510" cy="31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区域中心算网大脑</a:t>
              </a:r>
              <a:endPara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3" name="图形 120" descr="大脑 轮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419545" y="1741612"/>
              <a:ext cx="312771" cy="312777"/>
            </a:xfrm>
            <a:prstGeom prst="rect">
              <a:avLst/>
            </a:prstGeom>
          </p:spPr>
        </p:pic>
        <p:sp>
          <p:nvSpPr>
            <p:cNvPr id="234" name="圆角矩形 233"/>
            <p:cNvSpPr/>
            <p:nvPr/>
          </p:nvSpPr>
          <p:spPr>
            <a:xfrm>
              <a:off x="2826216" y="1702077"/>
              <a:ext cx="1084607" cy="391847"/>
            </a:xfrm>
            <a:prstGeom prst="roundRect">
              <a:avLst>
                <a:gd name="adj" fmla="val 50000"/>
              </a:avLst>
            </a:prstGeom>
            <a:solidFill>
              <a:srgbClr val="00B2F2">
                <a:alpha val="43000"/>
              </a:srgbClr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/>
              <a:endParaRPr lang="zh-CN" altLang="en-US" sz="90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文本框 234"/>
            <p:cNvSpPr txBox="1"/>
            <p:nvPr/>
          </p:nvSpPr>
          <p:spPr>
            <a:xfrm>
              <a:off x="2883006" y="1728723"/>
              <a:ext cx="610722" cy="316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区域中心</a:t>
              </a:r>
              <a:endParaRPr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算网大脑</a:t>
              </a:r>
              <a:endParaRPr lang="zh-CN" altLang="en-US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36" name="图形 120" descr="大脑 轮廓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74066" y="1741612"/>
              <a:ext cx="312771" cy="312777"/>
            </a:xfrm>
            <a:prstGeom prst="rect">
              <a:avLst/>
            </a:prstGeom>
          </p:spPr>
        </p:pic>
        <p:sp>
          <p:nvSpPr>
            <p:cNvPr id="237" name="矩形 236"/>
            <p:cNvSpPr/>
            <p:nvPr/>
          </p:nvSpPr>
          <p:spPr>
            <a:xfrm>
              <a:off x="2352704" y="2919830"/>
              <a:ext cx="576741" cy="348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573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区域</a:t>
              </a:r>
              <a:endParaRPr lang="en-US" altLang="zh-CN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 defTabSz="3573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云专网</a:t>
              </a:r>
              <a:endParaRPr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8" name="矩形 237"/>
            <p:cNvSpPr/>
            <p:nvPr/>
          </p:nvSpPr>
          <p:spPr>
            <a:xfrm>
              <a:off x="6747141" y="2984897"/>
              <a:ext cx="576741" cy="2216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573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区域云</a:t>
              </a:r>
              <a:endParaRPr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sp>
          <p:nvSpPr>
            <p:cNvPr id="239" name="矩形 238"/>
            <p:cNvSpPr/>
            <p:nvPr/>
          </p:nvSpPr>
          <p:spPr>
            <a:xfrm>
              <a:off x="5248148" y="2919830"/>
              <a:ext cx="576741" cy="3483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3573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区域</a:t>
              </a:r>
              <a:endParaRPr lang="en-US" altLang="zh-CN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  <a:p>
              <a:pPr algn="ctr" defTabSz="357378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Calibri" panose="020F0502020204030204" pitchFamily="34" charset="0"/>
                </a:rPr>
                <a:t>云专网</a:t>
              </a:r>
              <a:endParaRPr lang="zh-CN" altLang="en-US" sz="8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pitchFamily="34" charset="0"/>
              </a:endParaRPr>
            </a:p>
          </p:txBody>
        </p:sp>
        <p:pic>
          <p:nvPicPr>
            <p:cNvPr id="240" name="Picture 3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106" y="2945569"/>
              <a:ext cx="568093" cy="330074"/>
            </a:xfrm>
            <a:prstGeom prst="rect">
              <a:avLst/>
            </a:prstGeom>
            <a:noFill/>
          </p:spPr>
        </p:pic>
        <p:grpSp>
          <p:nvGrpSpPr>
            <p:cNvPr id="259" name="组合 258"/>
            <p:cNvGrpSpPr/>
            <p:nvPr/>
          </p:nvGrpSpPr>
          <p:grpSpPr>
            <a:xfrm>
              <a:off x="5779991" y="2910153"/>
              <a:ext cx="681238" cy="381345"/>
              <a:chOff x="2608727" y="4898191"/>
              <a:chExt cx="1274115" cy="713157"/>
            </a:xfrm>
          </p:grpSpPr>
          <p:grpSp>
            <p:nvGrpSpPr>
              <p:cNvPr id="260" name="组合 259"/>
              <p:cNvGrpSpPr/>
              <p:nvPr/>
            </p:nvGrpSpPr>
            <p:grpSpPr>
              <a:xfrm>
                <a:off x="2608727" y="4898191"/>
                <a:ext cx="1274115" cy="713157"/>
                <a:chOff x="2608727" y="4898191"/>
                <a:chExt cx="1274115" cy="713157"/>
              </a:xfrm>
            </p:grpSpPr>
            <p:sp>
              <p:nvSpPr>
                <p:cNvPr id="262" name="圆角矩形 261"/>
                <p:cNvSpPr/>
                <p:nvPr/>
              </p:nvSpPr>
              <p:spPr>
                <a:xfrm>
                  <a:off x="2608727" y="4898191"/>
                  <a:ext cx="1274115" cy="713157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B2F2">
                    <a:alpha val="50000"/>
                  </a:srgbClr>
                </a:solidFill>
                <a:ln>
                  <a:solidFill>
                    <a:srgbClr val="00B2F2"/>
                  </a:solidFill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zh-CN" altLang="en-US" sz="900" b="1" ker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263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1927" y="5187875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4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07479" y="5187875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5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0444" y="4976002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6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8961" y="4976002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7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0444" y="5399748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268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8961" y="5399748"/>
                  <a:ext cx="180459" cy="171866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269" name="直线连接符 243"/>
                <p:cNvCxnSpPr>
                  <a:stCxn id="267" idx="3"/>
                  <a:endCxn id="268" idx="1"/>
                </p:cNvCxnSpPr>
                <p:nvPr/>
              </p:nvCxnSpPr>
              <p:spPr>
                <a:xfrm>
                  <a:off x="3170903" y="5485681"/>
                  <a:ext cx="12805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线连接符 244"/>
                <p:cNvCxnSpPr>
                  <a:stCxn id="265" idx="3"/>
                  <a:endCxn id="266" idx="1"/>
                </p:cNvCxnSpPr>
                <p:nvPr/>
              </p:nvCxnSpPr>
              <p:spPr>
                <a:xfrm>
                  <a:off x="3170903" y="5061935"/>
                  <a:ext cx="12805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线连接符 245"/>
                <p:cNvCxnSpPr>
                  <a:stCxn id="265" idx="1"/>
                  <a:endCxn id="263" idx="0"/>
                </p:cNvCxnSpPr>
                <p:nvPr/>
              </p:nvCxnSpPr>
              <p:spPr>
                <a:xfrm flipH="1">
                  <a:off x="2772157" y="5061935"/>
                  <a:ext cx="218287" cy="1259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直线连接符 246"/>
                <p:cNvCxnSpPr>
                  <a:stCxn id="266" idx="3"/>
                  <a:endCxn id="264" idx="0"/>
                </p:cNvCxnSpPr>
                <p:nvPr/>
              </p:nvCxnSpPr>
              <p:spPr>
                <a:xfrm>
                  <a:off x="3479420" y="5061935"/>
                  <a:ext cx="218289" cy="1259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线连接符 247"/>
                <p:cNvCxnSpPr>
                  <a:stCxn id="264" idx="2"/>
                  <a:endCxn id="268" idx="3"/>
                </p:cNvCxnSpPr>
                <p:nvPr/>
              </p:nvCxnSpPr>
              <p:spPr>
                <a:xfrm flipH="1">
                  <a:off x="3479420" y="5359741"/>
                  <a:ext cx="218289" cy="1259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线连接符 248"/>
                <p:cNvCxnSpPr>
                  <a:stCxn id="263" idx="2"/>
                  <a:endCxn id="267" idx="1"/>
                </p:cNvCxnSpPr>
                <p:nvPr/>
              </p:nvCxnSpPr>
              <p:spPr>
                <a:xfrm>
                  <a:off x="2772157" y="5359741"/>
                  <a:ext cx="218287" cy="1259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5" name="直线连接符 233"/>
              <p:cNvCxnSpPr>
                <a:stCxn id="265" idx="2"/>
                <a:endCxn id="267" idx="0"/>
              </p:cNvCxnSpPr>
              <p:nvPr/>
            </p:nvCxnSpPr>
            <p:spPr>
              <a:xfrm>
                <a:off x="3080674" y="5147868"/>
                <a:ext cx="0" cy="251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直线连接符 234"/>
              <p:cNvCxnSpPr>
                <a:stCxn id="266" idx="2"/>
                <a:endCxn id="268" idx="0"/>
              </p:cNvCxnSpPr>
              <p:nvPr/>
            </p:nvCxnSpPr>
            <p:spPr>
              <a:xfrm>
                <a:off x="3389191" y="5147868"/>
                <a:ext cx="0" cy="251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77" name="Picture 30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81672" y="2945569"/>
              <a:ext cx="568093" cy="330074"/>
            </a:xfrm>
            <a:prstGeom prst="rect">
              <a:avLst/>
            </a:prstGeom>
            <a:noFill/>
          </p:spPr>
        </p:pic>
        <p:grpSp>
          <p:nvGrpSpPr>
            <p:cNvPr id="33" name="组合 32"/>
            <p:cNvGrpSpPr/>
            <p:nvPr/>
          </p:nvGrpSpPr>
          <p:grpSpPr>
            <a:xfrm>
              <a:off x="2915548" y="2910153"/>
              <a:ext cx="681238" cy="381345"/>
              <a:chOff x="2608727" y="4898191"/>
              <a:chExt cx="1274115" cy="713157"/>
            </a:xfrm>
          </p:grpSpPr>
          <p:grpSp>
            <p:nvGrpSpPr>
              <p:cNvPr id="34" name="组合 33"/>
              <p:cNvGrpSpPr/>
              <p:nvPr/>
            </p:nvGrpSpPr>
            <p:grpSpPr>
              <a:xfrm>
                <a:off x="2608727" y="4898191"/>
                <a:ext cx="1274115" cy="713157"/>
                <a:chOff x="2608727" y="4898191"/>
                <a:chExt cx="1274115" cy="713157"/>
              </a:xfrm>
            </p:grpSpPr>
            <p:sp>
              <p:nvSpPr>
                <p:cNvPr id="37" name="圆角矩形 36"/>
                <p:cNvSpPr/>
                <p:nvPr/>
              </p:nvSpPr>
              <p:spPr>
                <a:xfrm>
                  <a:off x="2608727" y="4898191"/>
                  <a:ext cx="1274115" cy="713157"/>
                </a:xfrm>
                <a:prstGeom prst="roundRect">
                  <a:avLst>
                    <a:gd name="adj" fmla="val 0"/>
                  </a:avLst>
                </a:prstGeom>
                <a:solidFill>
                  <a:srgbClr val="00B2F2">
                    <a:alpha val="50000"/>
                  </a:srgbClr>
                </a:solidFill>
                <a:ln>
                  <a:solidFill>
                    <a:srgbClr val="00B2F2"/>
                  </a:solidFill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zh-CN" altLang="en-US" sz="900" b="1" ker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39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81927" y="5187875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40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607479" y="5187875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41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0444" y="4976002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42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8961" y="4976002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44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90444" y="5399748"/>
                  <a:ext cx="180459" cy="171866"/>
                </a:xfrm>
                <a:prstGeom prst="rect">
                  <a:avLst/>
                </a:prstGeom>
                <a:noFill/>
              </p:spPr>
            </p:pic>
            <p:pic>
              <p:nvPicPr>
                <p:cNvPr id="49" name="Picture 31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298961" y="5399748"/>
                  <a:ext cx="180459" cy="171866"/>
                </a:xfrm>
                <a:prstGeom prst="rect">
                  <a:avLst/>
                </a:prstGeom>
                <a:noFill/>
              </p:spPr>
            </p:pic>
            <p:cxnSp>
              <p:nvCxnSpPr>
                <p:cNvPr id="50" name="直线连接符 243"/>
                <p:cNvCxnSpPr>
                  <a:stCxn id="44" idx="3"/>
                  <a:endCxn id="49" idx="1"/>
                </p:cNvCxnSpPr>
                <p:nvPr/>
              </p:nvCxnSpPr>
              <p:spPr>
                <a:xfrm>
                  <a:off x="3170903" y="5485681"/>
                  <a:ext cx="12805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线连接符 244"/>
                <p:cNvCxnSpPr>
                  <a:stCxn id="41" idx="3"/>
                  <a:endCxn id="42" idx="1"/>
                </p:cNvCxnSpPr>
                <p:nvPr/>
              </p:nvCxnSpPr>
              <p:spPr>
                <a:xfrm>
                  <a:off x="3170903" y="5061935"/>
                  <a:ext cx="12805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线连接符 245"/>
                <p:cNvCxnSpPr>
                  <a:stCxn id="41" idx="1"/>
                  <a:endCxn id="39" idx="0"/>
                </p:cNvCxnSpPr>
                <p:nvPr/>
              </p:nvCxnSpPr>
              <p:spPr>
                <a:xfrm flipH="1">
                  <a:off x="2772157" y="5061935"/>
                  <a:ext cx="218287" cy="1259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线连接符 246"/>
                <p:cNvCxnSpPr>
                  <a:stCxn id="42" idx="3"/>
                  <a:endCxn id="40" idx="0"/>
                </p:cNvCxnSpPr>
                <p:nvPr/>
              </p:nvCxnSpPr>
              <p:spPr>
                <a:xfrm>
                  <a:off x="3479420" y="5061935"/>
                  <a:ext cx="218289" cy="1259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线连接符 247"/>
                <p:cNvCxnSpPr>
                  <a:stCxn id="40" idx="2"/>
                  <a:endCxn id="49" idx="3"/>
                </p:cNvCxnSpPr>
                <p:nvPr/>
              </p:nvCxnSpPr>
              <p:spPr>
                <a:xfrm flipH="1">
                  <a:off x="3479420" y="5359741"/>
                  <a:ext cx="218289" cy="1259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线连接符 248"/>
                <p:cNvCxnSpPr>
                  <a:stCxn id="39" idx="2"/>
                  <a:endCxn id="44" idx="1"/>
                </p:cNvCxnSpPr>
                <p:nvPr/>
              </p:nvCxnSpPr>
              <p:spPr>
                <a:xfrm>
                  <a:off x="2772157" y="5359741"/>
                  <a:ext cx="218287" cy="12594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5" name="直线连接符 233"/>
              <p:cNvCxnSpPr>
                <a:stCxn id="41" idx="2"/>
                <a:endCxn id="44" idx="0"/>
              </p:cNvCxnSpPr>
              <p:nvPr/>
            </p:nvCxnSpPr>
            <p:spPr>
              <a:xfrm>
                <a:off x="3080674" y="5147868"/>
                <a:ext cx="0" cy="251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直线连接符 234"/>
              <p:cNvCxnSpPr>
                <a:stCxn id="42" idx="2"/>
                <a:endCxn id="49" idx="0"/>
              </p:cNvCxnSpPr>
              <p:nvPr/>
            </p:nvCxnSpPr>
            <p:spPr>
              <a:xfrm>
                <a:off x="3389191" y="5147868"/>
                <a:ext cx="0" cy="2518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91261" y="1203598"/>
            <a:ext cx="7961478" cy="3200256"/>
            <a:chOff x="591261" y="1203598"/>
            <a:chExt cx="7961478" cy="3200256"/>
          </a:xfrm>
        </p:grpSpPr>
        <p:sp>
          <p:nvSpPr>
            <p:cNvPr id="17" name="object 17"/>
            <p:cNvSpPr/>
            <p:nvPr/>
          </p:nvSpPr>
          <p:spPr>
            <a:xfrm>
              <a:off x="591261" y="3687830"/>
              <a:ext cx="7942292" cy="716024"/>
            </a:xfrm>
            <a:custGeom>
              <a:avLst/>
              <a:gdLst/>
              <a:ahLst/>
              <a:cxnLst/>
              <a:rect l="l" t="t" r="r" b="b"/>
              <a:pathLst>
                <a:path w="9544050" h="1076960">
                  <a:moveTo>
                    <a:pt x="9543554" y="1076350"/>
                  </a:moveTo>
                  <a:lnTo>
                    <a:pt x="0" y="1076350"/>
                  </a:lnTo>
                  <a:lnTo>
                    <a:pt x="0" y="0"/>
                  </a:lnTo>
                  <a:lnTo>
                    <a:pt x="9543554" y="0"/>
                  </a:lnTo>
                  <a:lnTo>
                    <a:pt x="9543554" y="1076350"/>
                  </a:lnTo>
                  <a:close/>
                </a:path>
              </a:pathLst>
            </a:custGeom>
            <a:ln w="8674">
              <a:solidFill>
                <a:srgbClr val="1AE7CF"/>
              </a:solidFill>
            </a:ln>
          </p:spPr>
          <p:txBody>
            <a:bodyPr wrap="square" lIns="0" tIns="0" rIns="0" bIns="0" rtlCol="0"/>
            <a:lstStyle/>
            <a:p>
              <a:endParaRPr sz="100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593345" y="1210592"/>
              <a:ext cx="2410573" cy="965863"/>
            </a:xfrm>
            <a:prstGeom prst="rect">
              <a:avLst/>
            </a:prstGeom>
            <a:ln w="8674">
              <a:solidFill>
                <a:srgbClr val="FFC335"/>
              </a:solidFill>
            </a:ln>
          </p:spPr>
          <p:txBody>
            <a:bodyPr wrap="square" lIns="0" tIns="0" rIns="0" bIns="0" rtlCol="0" anchor="ctr" anchorCtr="0"/>
            <a:lstStyle/>
            <a:p>
              <a:pPr marL="169545" marR="131445" algn="just" hangingPunct="0">
                <a:lnSpc>
                  <a:spcPct val="135000"/>
                </a:lnSpc>
                <a:spcBef>
                  <a:spcPts val="0"/>
                </a:spcBef>
              </a:pPr>
              <a:endParaRPr lang="zh-CN" altLang="en-US" sz="1000" spc="-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2054079" y="3850650"/>
              <a:ext cx="1108331" cy="537178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</p:spPr>
          <p:txBody>
            <a:bodyPr vert="horz" wrap="square" lIns="0" tIns="69016" rIns="0" bIns="0" rtlCol="0">
              <a:noAutofit/>
            </a:bodyPr>
            <a:lstStyle/>
            <a:p>
              <a:pPr marL="140970">
                <a:lnSpc>
                  <a:spcPts val="1795"/>
                </a:lnSpc>
                <a:spcBef>
                  <a:spcPts val="545"/>
                </a:spcBef>
              </a:pPr>
              <a:r>
                <a:rPr sz="1545" b="1" spc="12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S</a:t>
              </a:r>
              <a:r>
                <a:rPr sz="1230" b="1" spc="12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mart</a:t>
              </a:r>
              <a:endParaRPr sz="12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40970">
                <a:lnSpc>
                  <a:spcPts val="1035"/>
                </a:lnSpc>
              </a:pPr>
              <a:r>
                <a:rPr lang="zh-CN" altLang="en-US" sz="910" spc="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更智慧的业务决策</a:t>
              </a:r>
              <a:endParaRPr lang="zh-CN" altLang="en-US" sz="910" spc="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3277794" y="3850650"/>
              <a:ext cx="1108331" cy="537178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</p:spPr>
          <p:txBody>
            <a:bodyPr vert="horz" wrap="square" lIns="0" tIns="69016" rIns="0" bIns="0" rtlCol="0">
              <a:noAutofit/>
            </a:bodyPr>
            <a:lstStyle/>
            <a:p>
              <a:pPr marL="140970">
                <a:lnSpc>
                  <a:spcPts val="1795"/>
                </a:lnSpc>
                <a:spcBef>
                  <a:spcPts val="545"/>
                </a:spcBef>
              </a:pPr>
              <a:r>
                <a:rPr sz="1545" b="1" spc="12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sz="1230" b="1" spc="12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imely</a:t>
              </a:r>
              <a:endParaRPr sz="12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40970">
                <a:lnSpc>
                  <a:spcPts val="1035"/>
                </a:lnSpc>
              </a:pPr>
              <a:r>
                <a:rPr lang="zh-CN" altLang="en-US" sz="910" spc="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更及时的业务响应</a:t>
              </a:r>
              <a:endParaRPr lang="zh-CN" altLang="en-US" sz="910" spc="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4502151" y="3850650"/>
              <a:ext cx="1108331" cy="537178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</p:spPr>
          <p:txBody>
            <a:bodyPr vert="horz" wrap="square" lIns="0" tIns="69016" rIns="0" bIns="0" rtlCol="0">
              <a:noAutofit/>
            </a:bodyPr>
            <a:lstStyle/>
            <a:p>
              <a:pPr marL="140970">
                <a:lnSpc>
                  <a:spcPts val="1795"/>
                </a:lnSpc>
                <a:spcBef>
                  <a:spcPts val="545"/>
                </a:spcBef>
              </a:pPr>
              <a:r>
                <a:rPr sz="1545" b="1" spc="12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sz="1230" b="1" spc="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gile</a:t>
              </a:r>
              <a:endParaRPr sz="12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40970">
                <a:lnSpc>
                  <a:spcPts val="1035"/>
                </a:lnSpc>
              </a:pPr>
              <a:r>
                <a:rPr lang="zh-CN" altLang="en-US" sz="910" spc="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更敏捷的业务部署</a:t>
              </a:r>
              <a:endParaRPr lang="zh-CN" altLang="en-US" sz="910" spc="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725866" y="3850650"/>
              <a:ext cx="1108331" cy="537178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</p:spPr>
          <p:txBody>
            <a:bodyPr vert="horz" wrap="square" lIns="0" tIns="69016" rIns="0" bIns="0" rtlCol="0">
              <a:noAutofit/>
            </a:bodyPr>
            <a:lstStyle/>
            <a:p>
              <a:pPr marL="140970">
                <a:lnSpc>
                  <a:spcPts val="1795"/>
                </a:lnSpc>
                <a:spcBef>
                  <a:spcPts val="545"/>
                </a:spcBef>
              </a:pPr>
              <a:r>
                <a:rPr sz="1545" b="1" spc="12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sz="1230" b="1" spc="12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eliable</a:t>
              </a:r>
              <a:endParaRPr sz="12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40970">
                <a:lnSpc>
                  <a:spcPts val="1035"/>
                </a:lnSpc>
              </a:pPr>
              <a:r>
                <a:rPr lang="zh-CN" altLang="en-US" sz="910" spc="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更可靠的业务保障</a:t>
              </a:r>
              <a:endParaRPr lang="zh-CN" altLang="en-US" sz="910" spc="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6949582" y="3850650"/>
              <a:ext cx="1108331" cy="537178"/>
            </a:xfrm>
            <a:prstGeom prst="rect">
              <a:avLst/>
            </a:prstGeom>
            <a:solidFill>
              <a:srgbClr val="000000">
                <a:alpha val="5000"/>
              </a:srgbClr>
            </a:solidFill>
          </p:spPr>
          <p:txBody>
            <a:bodyPr vert="horz" wrap="square" lIns="0" tIns="69016" rIns="0" bIns="0" rtlCol="0">
              <a:noAutofit/>
            </a:bodyPr>
            <a:lstStyle/>
            <a:p>
              <a:pPr marL="140970">
                <a:lnSpc>
                  <a:spcPts val="1795"/>
                </a:lnSpc>
                <a:spcBef>
                  <a:spcPts val="545"/>
                </a:spcBef>
              </a:pPr>
              <a:r>
                <a:rPr sz="1545" b="1" spc="12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r>
                <a:rPr sz="1230" b="1" spc="12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afe</a:t>
              </a:r>
              <a:endParaRPr sz="123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140970">
                <a:lnSpc>
                  <a:spcPts val="1035"/>
                </a:lnSpc>
              </a:pPr>
              <a:r>
                <a:rPr lang="zh-CN" altLang="en-US" sz="910" spc="4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更安全的业务环境</a:t>
              </a:r>
              <a:endParaRPr lang="zh-CN" altLang="en-US" sz="910" spc="4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765620" y="3694881"/>
              <a:ext cx="887819" cy="684614"/>
              <a:chOff x="1045" y="5608"/>
              <a:chExt cx="1727" cy="1332"/>
            </a:xfrm>
          </p:grpSpPr>
          <p:sp>
            <p:nvSpPr>
              <p:cNvPr id="20" name="object 20"/>
              <p:cNvSpPr/>
              <p:nvPr/>
            </p:nvSpPr>
            <p:spPr>
              <a:xfrm>
                <a:off x="2772" y="5851"/>
                <a:ext cx="0" cy="838"/>
              </a:xfrm>
              <a:custGeom>
                <a:avLst/>
                <a:gdLst/>
                <a:ahLst/>
                <a:cxnLst/>
                <a:rect l="l" t="t" r="r" b="b"/>
                <a:pathLst>
                  <a:path h="670560">
                    <a:moveTo>
                      <a:pt x="0" y="0"/>
                    </a:moveTo>
                    <a:lnTo>
                      <a:pt x="0" y="670306"/>
                    </a:lnTo>
                  </a:path>
                </a:pathLst>
              </a:custGeom>
              <a:ln w="8674">
                <a:solidFill>
                  <a:srgbClr val="1AE7CF"/>
                </a:solidFill>
              </a:ln>
            </p:spPr>
            <p:txBody>
              <a:bodyPr wrap="square" lIns="0" tIns="0" rIns="0" bIns="0" rtlCol="0"/>
              <a:lstStyle/>
              <a:p>
                <a:endParaRPr sz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778" name="图片 777"/>
              <p:cNvPicPr>
                <a:picLocks noChangeAspect="1"/>
              </p:cNvPicPr>
              <p:nvPr/>
            </p:nvPicPr>
            <p:blipFill>
              <a:blip r:embed="rId1" cstate="print">
                <a:biLevel thresh="25000"/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-40000" contrast="-40000"/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45" y="5608"/>
                <a:ext cx="1418" cy="1332"/>
              </a:xfrm>
              <a:prstGeom prst="rect">
                <a:avLst/>
              </a:prstGeom>
            </p:spPr>
          </p:pic>
          <p:pic>
            <p:nvPicPr>
              <p:cNvPr id="553" name="图片 552" descr="徽标, 公司名称&#10;&#10;描述已自动生成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524" t="6962" r="27659" b="8741"/>
              <a:stretch>
                <a:fillRect/>
              </a:stretch>
            </p:blipFill>
            <p:spPr>
              <a:xfrm>
                <a:off x="1572" y="6095"/>
                <a:ext cx="358" cy="437"/>
              </a:xfrm>
              <a:prstGeom prst="rect">
                <a:avLst/>
              </a:prstGeom>
            </p:spPr>
          </p:pic>
        </p:grpSp>
        <p:grpSp>
          <p:nvGrpSpPr>
            <p:cNvPr id="14" name="组合 13"/>
            <p:cNvGrpSpPr/>
            <p:nvPr/>
          </p:nvGrpSpPr>
          <p:grpSpPr>
            <a:xfrm>
              <a:off x="3042851" y="1203598"/>
              <a:ext cx="5509888" cy="2487636"/>
              <a:chOff x="3042851" y="1203598"/>
              <a:chExt cx="5509888" cy="2487636"/>
            </a:xfrm>
          </p:grpSpPr>
          <p:sp>
            <p:nvSpPr>
              <p:cNvPr id="1608" name="梯形 1607"/>
              <p:cNvSpPr/>
              <p:nvPr/>
            </p:nvSpPr>
            <p:spPr>
              <a:xfrm flipV="1">
                <a:off x="3059707" y="3438184"/>
                <a:ext cx="5493032" cy="120388"/>
              </a:xfrm>
              <a:prstGeom prst="trapezoid">
                <a:avLst>
                  <a:gd name="adj" fmla="val 2282583"/>
                </a:avLst>
              </a:prstGeom>
              <a:gradFill flip="none" rotWithShape="1">
                <a:gsLst>
                  <a:gs pos="0">
                    <a:srgbClr val="00B2F2">
                      <a:alpha val="0"/>
                    </a:srgbClr>
                  </a:gs>
                  <a:gs pos="100000">
                    <a:srgbClr val="00B2F2">
                      <a:alpha val="50000"/>
                    </a:srgbClr>
                  </a:gs>
                </a:gsLst>
                <a:lin ang="5400000" scaled="1"/>
                <a:tileRect/>
              </a:gradFill>
            </p:spPr>
            <p:txBody>
              <a:bodyPr wrap="square" lIns="0" tIns="0" rIns="0" bIns="0" rtlCol="0">
                <a:noAutofit/>
              </a:bodyPr>
              <a:lstStyle/>
              <a:p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09" name="矩形 1608"/>
              <p:cNvSpPr/>
              <p:nvPr/>
            </p:nvSpPr>
            <p:spPr>
              <a:xfrm>
                <a:off x="3551277" y="1880881"/>
                <a:ext cx="4506719" cy="844290"/>
              </a:xfrm>
              <a:prstGeom prst="rect">
                <a:avLst/>
              </a:prstGeom>
              <a:ln w="6350">
                <a:solidFill>
                  <a:srgbClr val="00B2F2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0" name="矩形 1609"/>
              <p:cNvSpPr/>
              <p:nvPr/>
            </p:nvSpPr>
            <p:spPr>
              <a:xfrm>
                <a:off x="3063651" y="1203598"/>
                <a:ext cx="469879" cy="2218856"/>
              </a:xfrm>
              <a:prstGeom prst="rect">
                <a:avLst/>
              </a:prstGeom>
              <a:ln w="6350">
                <a:solidFill>
                  <a:srgbClr val="00B2F2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1" name="矩形 1610"/>
              <p:cNvSpPr/>
              <p:nvPr/>
            </p:nvSpPr>
            <p:spPr>
              <a:xfrm>
                <a:off x="3551277" y="1205079"/>
                <a:ext cx="4506719" cy="652548"/>
              </a:xfrm>
              <a:prstGeom prst="rect">
                <a:avLst/>
              </a:prstGeom>
              <a:ln w="6350">
                <a:solidFill>
                  <a:srgbClr val="1AE7CF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2" name="矩形 1611"/>
              <p:cNvSpPr/>
              <p:nvPr/>
            </p:nvSpPr>
            <p:spPr>
              <a:xfrm>
                <a:off x="5131267" y="1212177"/>
                <a:ext cx="1379716" cy="2628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100" b="1" kern="3000" spc="37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智慧应用</a:t>
                </a:r>
                <a:endParaRPr lang="zh-CN" altLang="en-US" sz="1100" b="1" kern="3000" spc="3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3" name="矩形 1612"/>
              <p:cNvSpPr/>
              <p:nvPr/>
            </p:nvSpPr>
            <p:spPr>
              <a:xfrm>
                <a:off x="3223129" y="1505996"/>
                <a:ext cx="156157" cy="496295"/>
              </a:xfrm>
              <a:prstGeom prst="rect">
                <a:avLst/>
              </a:prstGeom>
            </p:spPr>
            <p:txBody>
              <a:bodyPr vert="eaVert" wrap="non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 Medium" panose="02000503000000020004"/>
                  </a:rPr>
                  <a:t>主动安全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 Medium" panose="02000503000000020004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3175256" y="1265126"/>
                <a:ext cx="254330" cy="228897"/>
                <a:chOff x="3175256" y="1265126"/>
                <a:chExt cx="254330" cy="228897"/>
              </a:xfrm>
            </p:grpSpPr>
            <p:sp>
              <p:nvSpPr>
                <p:cNvPr id="2171" name="任意多边形: 形状 358"/>
                <p:cNvSpPr/>
                <p:nvPr/>
              </p:nvSpPr>
              <p:spPr>
                <a:xfrm>
                  <a:off x="3189628" y="1346792"/>
                  <a:ext cx="7605" cy="71012"/>
                </a:xfrm>
                <a:custGeom>
                  <a:avLst/>
                  <a:gdLst>
                    <a:gd name="connsiteX0" fmla="*/ 14017 w 0"/>
                    <a:gd name="connsiteY0" fmla="*/ 139134 h 132789"/>
                    <a:gd name="connsiteX1" fmla="*/ 0 w 0"/>
                    <a:gd name="connsiteY1" fmla="*/ 63296 h 132789"/>
                    <a:gd name="connsiteX2" fmla="*/ 9590 w 0"/>
                    <a:gd name="connsiteY2" fmla="*/ 0 h 132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h="132789">
                      <a:moveTo>
                        <a:pt x="14017" y="139134"/>
                      </a:moveTo>
                      <a:cubicBezTo>
                        <a:pt x="5016" y="115527"/>
                        <a:pt x="0" y="90002"/>
                        <a:pt x="0" y="63296"/>
                      </a:cubicBezTo>
                      <a:cubicBezTo>
                        <a:pt x="0" y="41312"/>
                        <a:pt x="3394" y="20066"/>
                        <a:pt x="9590" y="0"/>
                      </a:cubicBezTo>
                    </a:path>
                  </a:pathLst>
                </a:custGeom>
                <a:noFill/>
                <a:ln w="911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2" name="任意多边形: 形状 359"/>
                <p:cNvSpPr/>
                <p:nvPr/>
              </p:nvSpPr>
              <p:spPr>
                <a:xfrm>
                  <a:off x="3409355" y="1347107"/>
                  <a:ext cx="7605" cy="71012"/>
                </a:xfrm>
                <a:custGeom>
                  <a:avLst/>
                  <a:gdLst>
                    <a:gd name="connsiteX0" fmla="*/ 4574 w 0"/>
                    <a:gd name="connsiteY0" fmla="*/ 0 h 132789"/>
                    <a:gd name="connsiteX1" fmla="*/ 14017 w 0"/>
                    <a:gd name="connsiteY1" fmla="*/ 62559 h 132789"/>
                    <a:gd name="connsiteX2" fmla="*/ 0 w 0"/>
                    <a:gd name="connsiteY2" fmla="*/ 138396 h 1327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h="132789">
                      <a:moveTo>
                        <a:pt x="4574" y="0"/>
                      </a:moveTo>
                      <a:cubicBezTo>
                        <a:pt x="10623" y="19771"/>
                        <a:pt x="14017" y="40722"/>
                        <a:pt x="14017" y="62559"/>
                      </a:cubicBezTo>
                      <a:cubicBezTo>
                        <a:pt x="14017" y="89264"/>
                        <a:pt x="9000" y="114789"/>
                        <a:pt x="0" y="138396"/>
                      </a:cubicBezTo>
                    </a:path>
                  </a:pathLst>
                </a:custGeom>
                <a:noFill/>
                <a:ln w="911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3" name="任意多边形: 形状 360"/>
                <p:cNvSpPr/>
                <p:nvPr/>
              </p:nvSpPr>
              <p:spPr>
                <a:xfrm>
                  <a:off x="3237534" y="1306866"/>
                  <a:ext cx="129296" cy="149915"/>
                </a:xfrm>
                <a:custGeom>
                  <a:avLst/>
                  <a:gdLst>
                    <a:gd name="connsiteX0" fmla="*/ 253203 w 250824"/>
                    <a:gd name="connsiteY0" fmla="*/ 71706 h 280332"/>
                    <a:gd name="connsiteX1" fmla="*/ 213809 w 250824"/>
                    <a:gd name="connsiteY1" fmla="*/ 52968 h 280332"/>
                    <a:gd name="connsiteX2" fmla="*/ 197727 w 250824"/>
                    <a:gd name="connsiteY2" fmla="*/ 11508 h 280332"/>
                    <a:gd name="connsiteX3" fmla="*/ 127053 w 250824"/>
                    <a:gd name="connsiteY3" fmla="*/ 0 h 280332"/>
                    <a:gd name="connsiteX4" fmla="*/ 54609 w 250824"/>
                    <a:gd name="connsiteY4" fmla="*/ 11508 h 280332"/>
                    <a:gd name="connsiteX5" fmla="*/ 42511 w 250824"/>
                    <a:gd name="connsiteY5" fmla="*/ 50460 h 280332"/>
                    <a:gd name="connsiteX6" fmla="*/ 1198 w 250824"/>
                    <a:gd name="connsiteY6" fmla="*/ 72591 h 280332"/>
                    <a:gd name="connsiteX7" fmla="*/ 21264 w 250824"/>
                    <a:gd name="connsiteY7" fmla="*/ 203610 h 280332"/>
                    <a:gd name="connsiteX8" fmla="*/ 127053 w 250824"/>
                    <a:gd name="connsiteY8" fmla="*/ 293317 h 280332"/>
                    <a:gd name="connsiteX9" fmla="*/ 231809 w 250824"/>
                    <a:gd name="connsiteY9" fmla="*/ 203610 h 280332"/>
                    <a:gd name="connsiteX10" fmla="*/ 253203 w 250824"/>
                    <a:gd name="connsiteY10" fmla="*/ 71706 h 280332"/>
                    <a:gd name="connsiteX11" fmla="*/ 209087 w 250824"/>
                    <a:gd name="connsiteY11" fmla="*/ 194315 h 280332"/>
                    <a:gd name="connsiteX12" fmla="*/ 155086 w 250824"/>
                    <a:gd name="connsiteY12" fmla="*/ 254955 h 280332"/>
                    <a:gd name="connsiteX13" fmla="*/ 127348 w 250824"/>
                    <a:gd name="connsiteY13" fmla="*/ 267939 h 280332"/>
                    <a:gd name="connsiteX14" fmla="*/ 96512 w 250824"/>
                    <a:gd name="connsiteY14" fmla="*/ 253037 h 280332"/>
                    <a:gd name="connsiteX15" fmla="*/ 43986 w 250824"/>
                    <a:gd name="connsiteY15" fmla="*/ 194463 h 280332"/>
                    <a:gd name="connsiteX16" fmla="*/ 24363 w 250824"/>
                    <a:gd name="connsiteY16" fmla="*/ 92067 h 280332"/>
                    <a:gd name="connsiteX17" fmla="*/ 62576 w 250824"/>
                    <a:gd name="connsiteY17" fmla="*/ 64034 h 280332"/>
                    <a:gd name="connsiteX18" fmla="*/ 76888 w 250824"/>
                    <a:gd name="connsiteY18" fmla="*/ 32460 h 280332"/>
                    <a:gd name="connsiteX19" fmla="*/ 126906 w 250824"/>
                    <a:gd name="connsiteY19" fmla="*/ 24492 h 280332"/>
                    <a:gd name="connsiteX20" fmla="*/ 175743 w 250824"/>
                    <a:gd name="connsiteY20" fmla="*/ 32460 h 280332"/>
                    <a:gd name="connsiteX21" fmla="*/ 196104 w 250824"/>
                    <a:gd name="connsiteY21" fmla="*/ 70083 h 280332"/>
                    <a:gd name="connsiteX22" fmla="*/ 229449 w 250824"/>
                    <a:gd name="connsiteY22" fmla="*/ 90444 h 280332"/>
                    <a:gd name="connsiteX23" fmla="*/ 209087 w 250824"/>
                    <a:gd name="connsiteY23" fmla="*/ 194315 h 280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50824" h="280332">
                      <a:moveTo>
                        <a:pt x="253203" y="71706"/>
                      </a:moveTo>
                      <a:cubicBezTo>
                        <a:pt x="253203" y="71706"/>
                        <a:pt x="229891" y="68608"/>
                        <a:pt x="213809" y="52968"/>
                      </a:cubicBezTo>
                      <a:cubicBezTo>
                        <a:pt x="197874" y="37329"/>
                        <a:pt x="197727" y="11508"/>
                        <a:pt x="197727" y="11508"/>
                      </a:cubicBezTo>
                      <a:lnTo>
                        <a:pt x="127053" y="0"/>
                      </a:lnTo>
                      <a:lnTo>
                        <a:pt x="54609" y="11508"/>
                      </a:lnTo>
                      <a:cubicBezTo>
                        <a:pt x="54609" y="11508"/>
                        <a:pt x="56675" y="29951"/>
                        <a:pt x="42511" y="50460"/>
                      </a:cubicBezTo>
                      <a:cubicBezTo>
                        <a:pt x="28199" y="70969"/>
                        <a:pt x="1198" y="72591"/>
                        <a:pt x="1198" y="72591"/>
                      </a:cubicBezTo>
                      <a:cubicBezTo>
                        <a:pt x="1198" y="72591"/>
                        <a:pt x="-7359" y="134560"/>
                        <a:pt x="21264" y="203610"/>
                      </a:cubicBezTo>
                      <a:cubicBezTo>
                        <a:pt x="49888" y="272661"/>
                        <a:pt x="127053" y="293317"/>
                        <a:pt x="127053" y="293317"/>
                      </a:cubicBezTo>
                      <a:cubicBezTo>
                        <a:pt x="127053" y="293317"/>
                        <a:pt x="201120" y="275907"/>
                        <a:pt x="231809" y="203610"/>
                      </a:cubicBezTo>
                      <a:cubicBezTo>
                        <a:pt x="262498" y="131166"/>
                        <a:pt x="253203" y="71706"/>
                        <a:pt x="253203" y="71706"/>
                      </a:cubicBezTo>
                      <a:moveTo>
                        <a:pt x="209087" y="194315"/>
                      </a:moveTo>
                      <a:cubicBezTo>
                        <a:pt x="198464" y="219545"/>
                        <a:pt x="180316" y="239906"/>
                        <a:pt x="155086" y="254955"/>
                      </a:cubicBezTo>
                      <a:cubicBezTo>
                        <a:pt x="143726" y="261742"/>
                        <a:pt x="133545" y="265874"/>
                        <a:pt x="127348" y="267939"/>
                      </a:cubicBezTo>
                      <a:cubicBezTo>
                        <a:pt x="120561" y="265431"/>
                        <a:pt x="109053" y="260710"/>
                        <a:pt x="96512" y="253037"/>
                      </a:cubicBezTo>
                      <a:cubicBezTo>
                        <a:pt x="71429" y="237545"/>
                        <a:pt x="53724" y="217922"/>
                        <a:pt x="43986" y="194463"/>
                      </a:cubicBezTo>
                      <a:cubicBezTo>
                        <a:pt x="26576" y="152265"/>
                        <a:pt x="24068" y="113166"/>
                        <a:pt x="24363" y="92067"/>
                      </a:cubicBezTo>
                      <a:cubicBezTo>
                        <a:pt x="36756" y="87788"/>
                        <a:pt x="51658" y="79526"/>
                        <a:pt x="62576" y="64034"/>
                      </a:cubicBezTo>
                      <a:cubicBezTo>
                        <a:pt x="70544" y="52673"/>
                        <a:pt x="74675" y="41607"/>
                        <a:pt x="76888" y="32460"/>
                      </a:cubicBezTo>
                      <a:lnTo>
                        <a:pt x="126906" y="24492"/>
                      </a:lnTo>
                      <a:lnTo>
                        <a:pt x="175743" y="32460"/>
                      </a:lnTo>
                      <a:cubicBezTo>
                        <a:pt x="178546" y="44116"/>
                        <a:pt x="184448" y="58575"/>
                        <a:pt x="196104" y="70083"/>
                      </a:cubicBezTo>
                      <a:cubicBezTo>
                        <a:pt x="206727" y="80411"/>
                        <a:pt x="219120" y="86756"/>
                        <a:pt x="229449" y="90444"/>
                      </a:cubicBezTo>
                      <a:cubicBezTo>
                        <a:pt x="230186" y="111100"/>
                        <a:pt x="227678" y="150199"/>
                        <a:pt x="209087" y="194315"/>
                      </a:cubicBezTo>
                    </a:path>
                  </a:pathLst>
                </a:custGeom>
                <a:solidFill>
                  <a:srgbClr val="00B2F2"/>
                </a:solidFill>
                <a:ln w="145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4" name="任意多边形: 形状 361"/>
                <p:cNvSpPr/>
                <p:nvPr/>
              </p:nvSpPr>
              <p:spPr>
                <a:xfrm>
                  <a:off x="3302952" y="1328802"/>
                  <a:ext cx="45634" cy="47342"/>
                </a:xfrm>
                <a:custGeom>
                  <a:avLst/>
                  <a:gdLst>
                    <a:gd name="connsiteX0" fmla="*/ 87051 w 88526"/>
                    <a:gd name="connsiteY0" fmla="*/ 102395 h 88526"/>
                    <a:gd name="connsiteX1" fmla="*/ 0 w 88526"/>
                    <a:gd name="connsiteY1" fmla="*/ 102395 h 88526"/>
                    <a:gd name="connsiteX2" fmla="*/ 0 w 88526"/>
                    <a:gd name="connsiteY2" fmla="*/ 0 h 88526"/>
                    <a:gd name="connsiteX3" fmla="*/ 38952 w 88526"/>
                    <a:gd name="connsiteY3" fmla="*/ 3984 h 88526"/>
                    <a:gd name="connsiteX4" fmla="*/ 58722 w 88526"/>
                    <a:gd name="connsiteY4" fmla="*/ 39542 h 88526"/>
                    <a:gd name="connsiteX5" fmla="*/ 92362 w 88526"/>
                    <a:gd name="connsiteY5" fmla="*/ 60936 h 88526"/>
                    <a:gd name="connsiteX6" fmla="*/ 87051 w 88526"/>
                    <a:gd name="connsiteY6" fmla="*/ 102395 h 8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8526" h="88526">
                      <a:moveTo>
                        <a:pt x="87051" y="102395"/>
                      </a:moveTo>
                      <a:lnTo>
                        <a:pt x="0" y="102395"/>
                      </a:lnTo>
                      <a:lnTo>
                        <a:pt x="0" y="0"/>
                      </a:lnTo>
                      <a:lnTo>
                        <a:pt x="38952" y="3984"/>
                      </a:lnTo>
                      <a:cubicBezTo>
                        <a:pt x="38952" y="3984"/>
                        <a:pt x="42050" y="21246"/>
                        <a:pt x="58722" y="39542"/>
                      </a:cubicBezTo>
                      <a:cubicBezTo>
                        <a:pt x="75247" y="57985"/>
                        <a:pt x="92362" y="60936"/>
                        <a:pt x="92362" y="60936"/>
                      </a:cubicBezTo>
                      <a:lnTo>
                        <a:pt x="87051" y="102395"/>
                      </a:lnTo>
                      <a:close/>
                    </a:path>
                  </a:pathLst>
                </a:custGeom>
                <a:solidFill>
                  <a:srgbClr val="00B2F2"/>
                </a:solidFill>
                <a:ln w="145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5" name="任意多边形: 形状 362"/>
                <p:cNvSpPr/>
                <p:nvPr/>
              </p:nvSpPr>
              <p:spPr>
                <a:xfrm>
                  <a:off x="3259458" y="1383560"/>
                  <a:ext cx="38028" cy="55232"/>
                </a:xfrm>
                <a:custGeom>
                  <a:avLst/>
                  <a:gdLst>
                    <a:gd name="connsiteX0" fmla="*/ 84523 w 73771"/>
                    <a:gd name="connsiteY0" fmla="*/ 111100 h 103280"/>
                    <a:gd name="connsiteX1" fmla="*/ 84523 w 73771"/>
                    <a:gd name="connsiteY1" fmla="*/ 0 h 103280"/>
                    <a:gd name="connsiteX2" fmla="*/ 128 w 73771"/>
                    <a:gd name="connsiteY2" fmla="*/ 0 h 103280"/>
                    <a:gd name="connsiteX3" fmla="*/ 24915 w 73771"/>
                    <a:gd name="connsiteY3" fmla="*/ 68903 h 103280"/>
                    <a:gd name="connsiteX4" fmla="*/ 84523 w 73771"/>
                    <a:gd name="connsiteY4" fmla="*/ 111100 h 10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3771" h="103280">
                      <a:moveTo>
                        <a:pt x="84523" y="111100"/>
                      </a:moveTo>
                      <a:lnTo>
                        <a:pt x="84523" y="0"/>
                      </a:lnTo>
                      <a:lnTo>
                        <a:pt x="128" y="0"/>
                      </a:lnTo>
                      <a:cubicBezTo>
                        <a:pt x="128" y="0"/>
                        <a:pt x="-3266" y="33640"/>
                        <a:pt x="24915" y="68903"/>
                      </a:cubicBezTo>
                      <a:cubicBezTo>
                        <a:pt x="53096" y="104166"/>
                        <a:pt x="84523" y="111100"/>
                        <a:pt x="84523" y="111100"/>
                      </a:cubicBezTo>
                    </a:path>
                  </a:pathLst>
                </a:custGeom>
                <a:solidFill>
                  <a:srgbClr val="00B2F2"/>
                </a:solidFill>
                <a:ln w="1456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6" name="任意多边形: 形状 363"/>
                <p:cNvSpPr/>
                <p:nvPr/>
              </p:nvSpPr>
              <p:spPr>
                <a:xfrm>
                  <a:off x="3201873" y="1265126"/>
                  <a:ext cx="197747" cy="63122"/>
                </a:xfrm>
                <a:custGeom>
                  <a:avLst/>
                  <a:gdLst>
                    <a:gd name="connsiteX0" fmla="*/ 0 w 383613"/>
                    <a:gd name="connsiteY0" fmla="*/ 118330 h 118034"/>
                    <a:gd name="connsiteX1" fmla="*/ 196381 w 383613"/>
                    <a:gd name="connsiteY1" fmla="*/ 0 h 118034"/>
                    <a:gd name="connsiteX2" fmla="*/ 393204 w 383613"/>
                    <a:gd name="connsiteY2" fmla="*/ 119068 h 1180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83613" h="118034">
                      <a:moveTo>
                        <a:pt x="0" y="118330"/>
                      </a:moveTo>
                      <a:cubicBezTo>
                        <a:pt x="36296" y="48099"/>
                        <a:pt x="110658" y="0"/>
                        <a:pt x="196381" y="0"/>
                      </a:cubicBezTo>
                      <a:cubicBezTo>
                        <a:pt x="282399" y="0"/>
                        <a:pt x="357056" y="48394"/>
                        <a:pt x="393204" y="119068"/>
                      </a:cubicBezTo>
                    </a:path>
                  </a:pathLst>
                </a:custGeom>
                <a:noFill/>
                <a:ln w="911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7" name="任意多边形: 形状 364"/>
                <p:cNvSpPr/>
                <p:nvPr/>
              </p:nvSpPr>
              <p:spPr>
                <a:xfrm>
                  <a:off x="3205144" y="1438791"/>
                  <a:ext cx="190141" cy="55232"/>
                </a:xfrm>
                <a:custGeom>
                  <a:avLst/>
                  <a:gdLst>
                    <a:gd name="connsiteX0" fmla="*/ 380073 w 368859"/>
                    <a:gd name="connsiteY0" fmla="*/ 0 h 103280"/>
                    <a:gd name="connsiteX1" fmla="*/ 190036 w 368859"/>
                    <a:gd name="connsiteY1" fmla="*/ 106969 h 103280"/>
                    <a:gd name="connsiteX2" fmla="*/ 0 w 368859"/>
                    <a:gd name="connsiteY2" fmla="*/ 0 h 103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68859" h="103280">
                      <a:moveTo>
                        <a:pt x="380073" y="0"/>
                      </a:moveTo>
                      <a:cubicBezTo>
                        <a:pt x="341859" y="64034"/>
                        <a:pt x="271038" y="106969"/>
                        <a:pt x="190036" y="106969"/>
                      </a:cubicBezTo>
                      <a:cubicBezTo>
                        <a:pt x="109035" y="106969"/>
                        <a:pt x="38214" y="64034"/>
                        <a:pt x="0" y="0"/>
                      </a:cubicBezTo>
                    </a:path>
                  </a:pathLst>
                </a:custGeom>
                <a:noFill/>
                <a:ln w="911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8" name="任意多边形: 形状 365"/>
                <p:cNvSpPr/>
                <p:nvPr/>
              </p:nvSpPr>
              <p:spPr>
                <a:xfrm>
                  <a:off x="3368741" y="1310987"/>
                  <a:ext cx="60845" cy="47342"/>
                </a:xfrm>
                <a:custGeom>
                  <a:avLst/>
                  <a:gdLst>
                    <a:gd name="connsiteX0" fmla="*/ 0 w 118035"/>
                    <a:gd name="connsiteY0" fmla="*/ 94396 h 88526"/>
                    <a:gd name="connsiteX1" fmla="*/ 119658 w 118035"/>
                    <a:gd name="connsiteY1" fmla="*/ 6165 h 88526"/>
                    <a:gd name="connsiteX2" fmla="*/ 78198 w 118035"/>
                    <a:gd name="connsiteY2" fmla="*/ 4099 h 8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8035" h="88526">
                      <a:moveTo>
                        <a:pt x="0" y="94396"/>
                      </a:moveTo>
                      <a:cubicBezTo>
                        <a:pt x="0" y="94396"/>
                        <a:pt x="133822" y="28592"/>
                        <a:pt x="119658" y="6165"/>
                      </a:cubicBezTo>
                      <a:cubicBezTo>
                        <a:pt x="111838" y="-6376"/>
                        <a:pt x="78198" y="4099"/>
                        <a:pt x="78198" y="4099"/>
                      </a:cubicBezTo>
                    </a:path>
                  </a:pathLst>
                </a:custGeom>
                <a:noFill/>
                <a:ln w="911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9" name="任意多边形: 形状 366"/>
                <p:cNvSpPr/>
                <p:nvPr/>
              </p:nvSpPr>
              <p:spPr>
                <a:xfrm>
                  <a:off x="3175256" y="1310985"/>
                  <a:ext cx="60845" cy="47342"/>
                </a:xfrm>
                <a:custGeom>
                  <a:avLst/>
                  <a:gdLst>
                    <a:gd name="connsiteX0" fmla="*/ 120835 w 118035"/>
                    <a:gd name="connsiteY0" fmla="*/ 94396 h 88526"/>
                    <a:gd name="connsiteX1" fmla="*/ 1029 w 118035"/>
                    <a:gd name="connsiteY1" fmla="*/ 6165 h 88526"/>
                    <a:gd name="connsiteX2" fmla="*/ 42489 w 118035"/>
                    <a:gd name="connsiteY2" fmla="*/ 4099 h 88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8035" h="88526">
                      <a:moveTo>
                        <a:pt x="120835" y="94396"/>
                      </a:moveTo>
                      <a:cubicBezTo>
                        <a:pt x="120835" y="94396"/>
                        <a:pt x="-12988" y="28592"/>
                        <a:pt x="1029" y="6165"/>
                      </a:cubicBezTo>
                      <a:cubicBezTo>
                        <a:pt x="8996" y="-6376"/>
                        <a:pt x="42489" y="4099"/>
                        <a:pt x="42489" y="4099"/>
                      </a:cubicBezTo>
                    </a:path>
                  </a:pathLst>
                </a:custGeom>
                <a:noFill/>
                <a:ln w="911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80" name="任意多边形: 形状 367"/>
                <p:cNvSpPr/>
                <p:nvPr/>
              </p:nvSpPr>
              <p:spPr>
                <a:xfrm>
                  <a:off x="3355964" y="1417474"/>
                  <a:ext cx="68451" cy="15780"/>
                </a:xfrm>
                <a:custGeom>
                  <a:avLst/>
                  <a:gdLst>
                    <a:gd name="connsiteX0" fmla="*/ 0 w 132789"/>
                    <a:gd name="connsiteY0" fmla="*/ 148 h 29508"/>
                    <a:gd name="connsiteX1" fmla="*/ 139724 w 132789"/>
                    <a:gd name="connsiteY1" fmla="*/ 25230 h 29508"/>
                    <a:gd name="connsiteX2" fmla="*/ 121429 w 132789"/>
                    <a:gd name="connsiteY2" fmla="*/ 0 h 29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789" h="29508">
                      <a:moveTo>
                        <a:pt x="0" y="148"/>
                      </a:moveTo>
                      <a:cubicBezTo>
                        <a:pt x="0" y="148"/>
                        <a:pt x="132642" y="50607"/>
                        <a:pt x="139724" y="25230"/>
                      </a:cubicBezTo>
                      <a:cubicBezTo>
                        <a:pt x="143560" y="11066"/>
                        <a:pt x="121429" y="0"/>
                        <a:pt x="121429" y="0"/>
                      </a:cubicBezTo>
                    </a:path>
                  </a:pathLst>
                </a:custGeom>
                <a:noFill/>
                <a:ln w="911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81" name="任意多边形: 形状 368"/>
                <p:cNvSpPr/>
                <p:nvPr/>
              </p:nvSpPr>
              <p:spPr>
                <a:xfrm>
                  <a:off x="3177913" y="1417467"/>
                  <a:ext cx="68451" cy="15780"/>
                </a:xfrm>
                <a:custGeom>
                  <a:avLst/>
                  <a:gdLst>
                    <a:gd name="connsiteX0" fmla="*/ 140171 w 132789"/>
                    <a:gd name="connsiteY0" fmla="*/ 148 h 29508"/>
                    <a:gd name="connsiteX1" fmla="*/ 447 w 132789"/>
                    <a:gd name="connsiteY1" fmla="*/ 25230 h 29508"/>
                    <a:gd name="connsiteX2" fmla="*/ 18742 w 132789"/>
                    <a:gd name="connsiteY2" fmla="*/ 0 h 295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32789" h="29508">
                      <a:moveTo>
                        <a:pt x="140171" y="148"/>
                      </a:moveTo>
                      <a:cubicBezTo>
                        <a:pt x="140171" y="148"/>
                        <a:pt x="7529" y="50607"/>
                        <a:pt x="447" y="25230"/>
                      </a:cubicBezTo>
                      <a:cubicBezTo>
                        <a:pt x="-3389" y="11066"/>
                        <a:pt x="18742" y="0"/>
                        <a:pt x="18742" y="0"/>
                      </a:cubicBezTo>
                    </a:path>
                  </a:pathLst>
                </a:custGeom>
                <a:noFill/>
                <a:ln w="911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15" name="矩形 1614"/>
              <p:cNvSpPr/>
              <p:nvPr/>
            </p:nvSpPr>
            <p:spPr>
              <a:xfrm>
                <a:off x="3092821" y="2208935"/>
                <a:ext cx="417509" cy="135860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云安全</a:t>
                </a:r>
                <a:endParaRPr lang="zh-CN" altLang="en-US"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16" name="矩形 1615"/>
              <p:cNvSpPr/>
              <p:nvPr/>
            </p:nvSpPr>
            <p:spPr>
              <a:xfrm>
                <a:off x="5085439" y="3428414"/>
                <a:ext cx="1425364" cy="262820"/>
              </a:xfrm>
              <a:prstGeom prst="rect">
                <a:avLst/>
              </a:prstGeom>
            </p:spPr>
            <p:txBody>
              <a:bodyPr wrap="square" lIns="54000" rIns="0" anchor="ctr" anchorCtr="0">
                <a:spAutoFit/>
              </a:bodyPr>
              <a:lstStyle/>
              <a:p>
                <a:pPr algn="ctr"/>
                <a:r>
                  <a:rPr lang="zh-CN" altLang="en-US" sz="1100" b="1" kern="3000" dirty="0">
                    <a:solidFill>
                      <a:srgbClr val="00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智能数字平台</a:t>
                </a:r>
                <a:endParaRPr lang="zh-CN" altLang="en-US" sz="1100" b="1" kern="3000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3218338" y="2053965"/>
                <a:ext cx="166474" cy="166128"/>
                <a:chOff x="3218338" y="2053965"/>
                <a:chExt cx="166474" cy="166128"/>
              </a:xfrm>
            </p:grpSpPr>
            <p:sp>
              <p:nvSpPr>
                <p:cNvPr id="1617" name="AutoShape 8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218338" y="2053965"/>
                  <a:ext cx="166474" cy="16612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18" name="Freeform 10"/>
                <p:cNvSpPr/>
                <p:nvPr/>
              </p:nvSpPr>
              <p:spPr bwMode="auto">
                <a:xfrm>
                  <a:off x="3285346" y="2155381"/>
                  <a:ext cx="33504" cy="32840"/>
                </a:xfrm>
                <a:custGeom>
                  <a:avLst/>
                  <a:gdLst>
                    <a:gd name="T0" fmla="*/ 0 w 2114"/>
                    <a:gd name="T1" fmla="*/ 705 h 2114"/>
                    <a:gd name="T2" fmla="*/ 0 w 2114"/>
                    <a:gd name="T3" fmla="*/ 705 h 2114"/>
                    <a:gd name="T4" fmla="*/ 0 w 2114"/>
                    <a:gd name="T5" fmla="*/ 1410 h 2114"/>
                    <a:gd name="T6" fmla="*/ 704 w 2114"/>
                    <a:gd name="T7" fmla="*/ 1410 h 2114"/>
                    <a:gd name="T8" fmla="*/ 704 w 2114"/>
                    <a:gd name="T9" fmla="*/ 2114 h 2114"/>
                    <a:gd name="T10" fmla="*/ 1409 w 2114"/>
                    <a:gd name="T11" fmla="*/ 2114 h 2114"/>
                    <a:gd name="T12" fmla="*/ 1409 w 2114"/>
                    <a:gd name="T13" fmla="*/ 1410 h 2114"/>
                    <a:gd name="T14" fmla="*/ 2114 w 2114"/>
                    <a:gd name="T15" fmla="*/ 1410 h 2114"/>
                    <a:gd name="T16" fmla="*/ 2114 w 2114"/>
                    <a:gd name="T17" fmla="*/ 705 h 2114"/>
                    <a:gd name="T18" fmla="*/ 1409 w 2114"/>
                    <a:gd name="T19" fmla="*/ 705 h 2114"/>
                    <a:gd name="T20" fmla="*/ 1409 w 2114"/>
                    <a:gd name="T21" fmla="*/ 0 h 2114"/>
                    <a:gd name="T22" fmla="*/ 704 w 2114"/>
                    <a:gd name="T23" fmla="*/ 0 h 2114"/>
                    <a:gd name="T24" fmla="*/ 704 w 2114"/>
                    <a:gd name="T25" fmla="*/ 705 h 2114"/>
                    <a:gd name="T26" fmla="*/ 0 w 2114"/>
                    <a:gd name="T27" fmla="*/ 705 h 2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14" h="2114">
                      <a:moveTo>
                        <a:pt x="0" y="705"/>
                      </a:moveTo>
                      <a:lnTo>
                        <a:pt x="0" y="705"/>
                      </a:lnTo>
                      <a:lnTo>
                        <a:pt x="0" y="1410"/>
                      </a:lnTo>
                      <a:lnTo>
                        <a:pt x="704" y="1410"/>
                      </a:lnTo>
                      <a:lnTo>
                        <a:pt x="704" y="2114"/>
                      </a:lnTo>
                      <a:lnTo>
                        <a:pt x="1409" y="2114"/>
                      </a:lnTo>
                      <a:lnTo>
                        <a:pt x="1409" y="1410"/>
                      </a:lnTo>
                      <a:lnTo>
                        <a:pt x="2114" y="1410"/>
                      </a:lnTo>
                      <a:lnTo>
                        <a:pt x="2114" y="705"/>
                      </a:lnTo>
                      <a:lnTo>
                        <a:pt x="1409" y="705"/>
                      </a:lnTo>
                      <a:lnTo>
                        <a:pt x="1409" y="0"/>
                      </a:lnTo>
                      <a:lnTo>
                        <a:pt x="704" y="0"/>
                      </a:lnTo>
                      <a:lnTo>
                        <a:pt x="704" y="705"/>
                      </a:lnTo>
                      <a:lnTo>
                        <a:pt x="0" y="705"/>
                      </a:lnTo>
                      <a:close/>
                    </a:path>
                  </a:pathLst>
                </a:custGeom>
                <a:solidFill>
                  <a:srgbClr val="00B2F2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619" name="Freeform 11"/>
                <p:cNvSpPr>
                  <a:spLocks noEditPoints="1"/>
                </p:cNvSpPr>
                <p:nvPr/>
              </p:nvSpPr>
              <p:spPr bwMode="auto">
                <a:xfrm>
                  <a:off x="3218338" y="2053965"/>
                  <a:ext cx="166474" cy="166128"/>
                </a:xfrm>
                <a:custGeom>
                  <a:avLst/>
                  <a:gdLst>
                    <a:gd name="T0" fmla="*/ 8456 w 10570"/>
                    <a:gd name="T1" fmla="*/ 6693 h 10921"/>
                    <a:gd name="T2" fmla="*/ 8456 w 10570"/>
                    <a:gd name="T3" fmla="*/ 6693 h 10921"/>
                    <a:gd name="T4" fmla="*/ 7751 w 10570"/>
                    <a:gd name="T5" fmla="*/ 6693 h 10921"/>
                    <a:gd name="T6" fmla="*/ 7751 w 10570"/>
                    <a:gd name="T7" fmla="*/ 5284 h 10921"/>
                    <a:gd name="T8" fmla="*/ 2818 w 10570"/>
                    <a:gd name="T9" fmla="*/ 5284 h 10921"/>
                    <a:gd name="T10" fmla="*/ 2818 w 10570"/>
                    <a:gd name="T11" fmla="*/ 6693 h 10921"/>
                    <a:gd name="T12" fmla="*/ 2114 w 10570"/>
                    <a:gd name="T13" fmla="*/ 6693 h 10921"/>
                    <a:gd name="T14" fmla="*/ 687 w 10570"/>
                    <a:gd name="T15" fmla="*/ 5302 h 10921"/>
                    <a:gd name="T16" fmla="*/ 2078 w 10570"/>
                    <a:gd name="T17" fmla="*/ 3875 h 10921"/>
                    <a:gd name="T18" fmla="*/ 2755 w 10570"/>
                    <a:gd name="T19" fmla="*/ 3875 h 10921"/>
                    <a:gd name="T20" fmla="*/ 2818 w 10570"/>
                    <a:gd name="T21" fmla="*/ 3255 h 10921"/>
                    <a:gd name="T22" fmla="*/ 5253 w 10570"/>
                    <a:gd name="T23" fmla="*/ 1036 h 10921"/>
                    <a:gd name="T24" fmla="*/ 7688 w 10570"/>
                    <a:gd name="T25" fmla="*/ 3255 h 10921"/>
                    <a:gd name="T26" fmla="*/ 7758 w 10570"/>
                    <a:gd name="T27" fmla="*/ 3896 h 10921"/>
                    <a:gd name="T28" fmla="*/ 8456 w 10570"/>
                    <a:gd name="T29" fmla="*/ 3875 h 10921"/>
                    <a:gd name="T30" fmla="*/ 9865 w 10570"/>
                    <a:gd name="T31" fmla="*/ 5284 h 10921"/>
                    <a:gd name="T32" fmla="*/ 8456 w 10570"/>
                    <a:gd name="T33" fmla="*/ 6693 h 10921"/>
                    <a:gd name="T34" fmla="*/ 7046 w 10570"/>
                    <a:gd name="T35" fmla="*/ 8751 h 10921"/>
                    <a:gd name="T36" fmla="*/ 7046 w 10570"/>
                    <a:gd name="T37" fmla="*/ 8751 h 10921"/>
                    <a:gd name="T38" fmla="*/ 5285 w 10570"/>
                    <a:gd name="T39" fmla="*/ 10048 h 10921"/>
                    <a:gd name="T40" fmla="*/ 3523 w 10570"/>
                    <a:gd name="T41" fmla="*/ 8751 h 10921"/>
                    <a:gd name="T42" fmla="*/ 3523 w 10570"/>
                    <a:gd name="T43" fmla="*/ 5989 h 10921"/>
                    <a:gd name="T44" fmla="*/ 7046 w 10570"/>
                    <a:gd name="T45" fmla="*/ 5989 h 10921"/>
                    <a:gd name="T46" fmla="*/ 7046 w 10570"/>
                    <a:gd name="T47" fmla="*/ 8751 h 10921"/>
                    <a:gd name="T48" fmla="*/ 8456 w 10570"/>
                    <a:gd name="T49" fmla="*/ 3170 h 10921"/>
                    <a:gd name="T50" fmla="*/ 8456 w 10570"/>
                    <a:gd name="T51" fmla="*/ 3170 h 10921"/>
                    <a:gd name="T52" fmla="*/ 5285 w 10570"/>
                    <a:gd name="T53" fmla="*/ 0 h 10921"/>
                    <a:gd name="T54" fmla="*/ 2114 w 10570"/>
                    <a:gd name="T55" fmla="*/ 3170 h 10921"/>
                    <a:gd name="T56" fmla="*/ 0 w 10570"/>
                    <a:gd name="T57" fmla="*/ 5284 h 10921"/>
                    <a:gd name="T58" fmla="*/ 2114 w 10570"/>
                    <a:gd name="T59" fmla="*/ 7398 h 10921"/>
                    <a:gd name="T60" fmla="*/ 2818 w 10570"/>
                    <a:gd name="T61" fmla="*/ 7398 h 10921"/>
                    <a:gd name="T62" fmla="*/ 2818 w 10570"/>
                    <a:gd name="T63" fmla="*/ 9110 h 10921"/>
                    <a:gd name="T64" fmla="*/ 5285 w 10570"/>
                    <a:gd name="T65" fmla="*/ 10921 h 10921"/>
                    <a:gd name="T66" fmla="*/ 7751 w 10570"/>
                    <a:gd name="T67" fmla="*/ 9110 h 10921"/>
                    <a:gd name="T68" fmla="*/ 7751 w 10570"/>
                    <a:gd name="T69" fmla="*/ 7398 h 10921"/>
                    <a:gd name="T70" fmla="*/ 8456 w 10570"/>
                    <a:gd name="T71" fmla="*/ 7398 h 10921"/>
                    <a:gd name="T72" fmla="*/ 10570 w 10570"/>
                    <a:gd name="T73" fmla="*/ 5284 h 10921"/>
                    <a:gd name="T74" fmla="*/ 8456 w 10570"/>
                    <a:gd name="T75" fmla="*/ 3170 h 109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0570" h="10921">
                      <a:moveTo>
                        <a:pt x="8456" y="6693"/>
                      </a:moveTo>
                      <a:lnTo>
                        <a:pt x="8456" y="6693"/>
                      </a:lnTo>
                      <a:lnTo>
                        <a:pt x="7751" y="6693"/>
                      </a:lnTo>
                      <a:lnTo>
                        <a:pt x="7751" y="5284"/>
                      </a:lnTo>
                      <a:lnTo>
                        <a:pt x="2818" y="5284"/>
                      </a:lnTo>
                      <a:lnTo>
                        <a:pt x="2818" y="6693"/>
                      </a:lnTo>
                      <a:lnTo>
                        <a:pt x="2114" y="6693"/>
                      </a:lnTo>
                      <a:cubicBezTo>
                        <a:pt x="1335" y="6703"/>
                        <a:pt x="696" y="6080"/>
                        <a:pt x="687" y="5302"/>
                      </a:cubicBezTo>
                      <a:cubicBezTo>
                        <a:pt x="677" y="4523"/>
                        <a:pt x="1300" y="3884"/>
                        <a:pt x="2078" y="3875"/>
                      </a:cubicBezTo>
                      <a:lnTo>
                        <a:pt x="2755" y="3875"/>
                      </a:lnTo>
                      <a:lnTo>
                        <a:pt x="2818" y="3255"/>
                      </a:lnTo>
                      <a:cubicBezTo>
                        <a:pt x="2935" y="1997"/>
                        <a:pt x="3990" y="1036"/>
                        <a:pt x="5253" y="1036"/>
                      </a:cubicBezTo>
                      <a:cubicBezTo>
                        <a:pt x="6515" y="1036"/>
                        <a:pt x="7570" y="1997"/>
                        <a:pt x="7688" y="3255"/>
                      </a:cubicBezTo>
                      <a:lnTo>
                        <a:pt x="7758" y="3896"/>
                      </a:lnTo>
                      <a:lnTo>
                        <a:pt x="8456" y="3875"/>
                      </a:lnTo>
                      <a:cubicBezTo>
                        <a:pt x="9234" y="3875"/>
                        <a:pt x="9865" y="4506"/>
                        <a:pt x="9865" y="5284"/>
                      </a:cubicBezTo>
                      <a:cubicBezTo>
                        <a:pt x="9865" y="6062"/>
                        <a:pt x="9234" y="6693"/>
                        <a:pt x="8456" y="6693"/>
                      </a:cubicBezTo>
                      <a:close/>
                      <a:moveTo>
                        <a:pt x="7046" y="8751"/>
                      </a:moveTo>
                      <a:lnTo>
                        <a:pt x="7046" y="8751"/>
                      </a:lnTo>
                      <a:lnTo>
                        <a:pt x="5285" y="10048"/>
                      </a:lnTo>
                      <a:lnTo>
                        <a:pt x="3523" y="8751"/>
                      </a:lnTo>
                      <a:lnTo>
                        <a:pt x="3523" y="5989"/>
                      </a:lnTo>
                      <a:lnTo>
                        <a:pt x="7046" y="5989"/>
                      </a:lnTo>
                      <a:lnTo>
                        <a:pt x="7046" y="8751"/>
                      </a:lnTo>
                      <a:close/>
                      <a:moveTo>
                        <a:pt x="8456" y="3170"/>
                      </a:moveTo>
                      <a:lnTo>
                        <a:pt x="8456" y="3170"/>
                      </a:lnTo>
                      <a:cubicBezTo>
                        <a:pt x="8456" y="1419"/>
                        <a:pt x="7036" y="0"/>
                        <a:pt x="5285" y="0"/>
                      </a:cubicBezTo>
                      <a:cubicBezTo>
                        <a:pt x="3533" y="0"/>
                        <a:pt x="2114" y="1419"/>
                        <a:pt x="2114" y="3170"/>
                      </a:cubicBezTo>
                      <a:cubicBezTo>
                        <a:pt x="946" y="3170"/>
                        <a:pt x="0" y="4116"/>
                        <a:pt x="0" y="5284"/>
                      </a:cubicBezTo>
                      <a:cubicBezTo>
                        <a:pt x="0" y="6452"/>
                        <a:pt x="946" y="7398"/>
                        <a:pt x="2114" y="7398"/>
                      </a:cubicBezTo>
                      <a:lnTo>
                        <a:pt x="2818" y="7398"/>
                      </a:lnTo>
                      <a:lnTo>
                        <a:pt x="2818" y="9110"/>
                      </a:lnTo>
                      <a:lnTo>
                        <a:pt x="5285" y="10921"/>
                      </a:lnTo>
                      <a:lnTo>
                        <a:pt x="7751" y="9110"/>
                      </a:lnTo>
                      <a:lnTo>
                        <a:pt x="7751" y="7398"/>
                      </a:lnTo>
                      <a:lnTo>
                        <a:pt x="8456" y="7398"/>
                      </a:lnTo>
                      <a:cubicBezTo>
                        <a:pt x="9623" y="7398"/>
                        <a:pt x="10570" y="6452"/>
                        <a:pt x="10570" y="5284"/>
                      </a:cubicBezTo>
                      <a:cubicBezTo>
                        <a:pt x="10570" y="4116"/>
                        <a:pt x="9623" y="3170"/>
                        <a:pt x="8456" y="3170"/>
                      </a:cubicBezTo>
                      <a:close/>
                    </a:path>
                  </a:pathLst>
                </a:custGeom>
                <a:solidFill>
                  <a:srgbClr val="00B2F2"/>
                </a:solidFill>
                <a:ln w="0">
                  <a:noFill/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20" name="object 167"/>
              <p:cNvSpPr txBox="1"/>
              <p:nvPr/>
            </p:nvSpPr>
            <p:spPr>
              <a:xfrm>
                <a:off x="3142429" y="2537315"/>
                <a:ext cx="318293" cy="15405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 UI" panose="020B0503020204020204" charset="-122"/>
                  </a:rPr>
                  <a:t>安全</a:t>
                </a:r>
                <a:endParaRPr lang="en-US" altLang="zh-CN"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UI" panose="020B0503020204020204" charset="-122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zh-CN" altLang="en-US"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 UI" panose="020B0503020204020204" charset="-122"/>
                  </a:rPr>
                  <a:t>态势感知</a:t>
                </a:r>
                <a:endParaRPr lang="zh-CN" altLang="en-US"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UI" panose="020B0503020204020204" charset="-122"/>
                </a:endParaRPr>
              </a:p>
            </p:txBody>
          </p:sp>
          <p:grpSp>
            <p:nvGrpSpPr>
              <p:cNvPr id="1621" name="组合 1620"/>
              <p:cNvGrpSpPr/>
              <p:nvPr/>
            </p:nvGrpSpPr>
            <p:grpSpPr>
              <a:xfrm>
                <a:off x="3236608" y="2379476"/>
                <a:ext cx="129802" cy="141751"/>
                <a:chOff x="412329" y="3326880"/>
                <a:chExt cx="194076" cy="211941"/>
              </a:xfrm>
            </p:grpSpPr>
            <p:sp>
              <p:nvSpPr>
                <p:cNvPr id="2065" name="Freeform 381"/>
                <p:cNvSpPr/>
                <p:nvPr/>
              </p:nvSpPr>
              <p:spPr bwMode="auto">
                <a:xfrm>
                  <a:off x="529013" y="3504284"/>
                  <a:ext cx="1191" cy="3572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6" name="Freeform 382"/>
                <p:cNvSpPr/>
                <p:nvPr/>
              </p:nvSpPr>
              <p:spPr bwMode="auto">
                <a:xfrm>
                  <a:off x="529013" y="3487615"/>
                  <a:ext cx="1191" cy="11906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7" name="Freeform 383"/>
                <p:cNvSpPr/>
                <p:nvPr/>
              </p:nvSpPr>
              <p:spPr bwMode="auto">
                <a:xfrm>
                  <a:off x="529013" y="3475709"/>
                  <a:ext cx="2381" cy="4763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8" name="Freeform 384"/>
                <p:cNvSpPr/>
                <p:nvPr/>
              </p:nvSpPr>
              <p:spPr bwMode="auto">
                <a:xfrm>
                  <a:off x="534967" y="3467375"/>
                  <a:ext cx="11906" cy="7144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7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9" name="Freeform 385"/>
                <p:cNvSpPr/>
                <p:nvPr/>
              </p:nvSpPr>
              <p:spPr bwMode="auto">
                <a:xfrm>
                  <a:off x="551635" y="3460231"/>
                  <a:ext cx="2381" cy="4763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3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3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3" y="3"/>
                      </a:lnTo>
                      <a:lnTo>
                        <a:pt x="3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0" name="Freeform 386"/>
                <p:cNvSpPr/>
                <p:nvPr/>
              </p:nvSpPr>
              <p:spPr bwMode="auto">
                <a:xfrm>
                  <a:off x="554017" y="3442372"/>
                  <a:ext cx="1191" cy="13097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1" name="Freeform 387"/>
                <p:cNvSpPr/>
                <p:nvPr/>
              </p:nvSpPr>
              <p:spPr bwMode="auto">
                <a:xfrm>
                  <a:off x="554017" y="3431656"/>
                  <a:ext cx="2381" cy="4763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2" name="Freeform 388"/>
                <p:cNvSpPr/>
                <p:nvPr/>
              </p:nvSpPr>
              <p:spPr bwMode="auto">
                <a:xfrm>
                  <a:off x="559969" y="3423321"/>
                  <a:ext cx="11906" cy="7144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7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3" name="Freeform 389"/>
                <p:cNvSpPr/>
                <p:nvPr/>
              </p:nvSpPr>
              <p:spPr bwMode="auto">
                <a:xfrm>
                  <a:off x="576638" y="3418559"/>
                  <a:ext cx="2381" cy="1190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4" name="Freeform 390"/>
                <p:cNvSpPr/>
                <p:nvPr/>
              </p:nvSpPr>
              <p:spPr bwMode="auto">
                <a:xfrm>
                  <a:off x="551635" y="3431656"/>
                  <a:ext cx="1191" cy="1190"/>
                </a:xfrm>
                <a:custGeom>
                  <a:avLst/>
                  <a:gdLst/>
                  <a:ahLst/>
                  <a:cxnLst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5" name="Freeform 391"/>
                <p:cNvSpPr/>
                <p:nvPr/>
              </p:nvSpPr>
              <p:spPr bwMode="auto">
                <a:xfrm>
                  <a:off x="536157" y="3422131"/>
                  <a:ext cx="11906" cy="7144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12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7">
                      <a:moveTo>
                        <a:pt x="12" y="7"/>
                      </a:moveTo>
                      <a:lnTo>
                        <a:pt x="12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6" name="Freeform 392"/>
                <p:cNvSpPr/>
                <p:nvPr/>
              </p:nvSpPr>
              <p:spPr bwMode="auto">
                <a:xfrm>
                  <a:off x="529013" y="3414987"/>
                  <a:ext cx="2381" cy="4763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7" name="Freeform 393"/>
                <p:cNvSpPr/>
                <p:nvPr/>
              </p:nvSpPr>
              <p:spPr bwMode="auto">
                <a:xfrm>
                  <a:off x="529013" y="3398319"/>
                  <a:ext cx="1191" cy="11906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8" name="Freeform 394"/>
                <p:cNvSpPr/>
                <p:nvPr/>
              </p:nvSpPr>
              <p:spPr bwMode="auto">
                <a:xfrm>
                  <a:off x="529013" y="3387603"/>
                  <a:ext cx="2381" cy="3572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0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79" name="Freeform 395"/>
                <p:cNvSpPr/>
                <p:nvPr/>
              </p:nvSpPr>
              <p:spPr bwMode="auto">
                <a:xfrm>
                  <a:off x="534967" y="3378078"/>
                  <a:ext cx="11906" cy="5953"/>
                </a:xfrm>
                <a:custGeom>
                  <a:avLst/>
                  <a:gdLst/>
                  <a:ahLst/>
                  <a:cxnLst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6">
                      <a:moveTo>
                        <a:pt x="0" y="6"/>
                      </a:moveTo>
                      <a:lnTo>
                        <a:pt x="0" y="6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0" name="Freeform 396"/>
                <p:cNvSpPr/>
                <p:nvPr/>
              </p:nvSpPr>
              <p:spPr bwMode="auto">
                <a:xfrm>
                  <a:off x="551635" y="3373315"/>
                  <a:ext cx="1191" cy="2381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1" name="Freeform 397"/>
                <p:cNvSpPr/>
                <p:nvPr/>
              </p:nvSpPr>
              <p:spPr bwMode="auto">
                <a:xfrm>
                  <a:off x="525442" y="3326881"/>
                  <a:ext cx="7144" cy="7144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4" y="7"/>
                    </a:cxn>
                    <a:cxn ang="0">
                      <a:pos x="8" y="3"/>
                    </a:cxn>
                    <a:cxn ang="0">
                      <a:pos x="4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8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0" y="5"/>
                        <a:pt x="2" y="7"/>
                        <a:pt x="4" y="7"/>
                      </a:cubicBezTo>
                      <a:cubicBezTo>
                        <a:pt x="6" y="7"/>
                        <a:pt x="8" y="5"/>
                        <a:pt x="8" y="3"/>
                      </a:cubicBezTo>
                      <a:cubicBezTo>
                        <a:pt x="8" y="2"/>
                        <a:pt x="6" y="0"/>
                        <a:pt x="4" y="0"/>
                      </a:cubicBezTo>
                      <a:cubicBezTo>
                        <a:pt x="2" y="0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1270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2" name="Freeform 398"/>
                <p:cNvSpPr/>
                <p:nvPr/>
              </p:nvSpPr>
              <p:spPr bwMode="auto">
                <a:xfrm>
                  <a:off x="525442" y="3326881"/>
                  <a:ext cx="7144" cy="7144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4" y="7"/>
                    </a:cxn>
                    <a:cxn ang="0">
                      <a:pos x="8" y="3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8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0" y="5"/>
                        <a:pt x="2" y="7"/>
                        <a:pt x="4" y="7"/>
                      </a:cubicBezTo>
                      <a:cubicBezTo>
                        <a:pt x="6" y="7"/>
                        <a:pt x="8" y="5"/>
                        <a:pt x="8" y="3"/>
                      </a:cubicBezTo>
                      <a:cubicBezTo>
                        <a:pt x="8" y="2"/>
                        <a:pt x="6" y="0"/>
                        <a:pt x="4" y="0"/>
                      </a:cubicBezTo>
                      <a:cubicBezTo>
                        <a:pt x="2" y="0"/>
                        <a:pt x="0" y="2"/>
                        <a:pt x="0" y="3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3" name="Freeform 399"/>
                <p:cNvSpPr/>
                <p:nvPr/>
              </p:nvSpPr>
              <p:spPr bwMode="auto">
                <a:xfrm>
                  <a:off x="550444" y="3429275"/>
                  <a:ext cx="7144" cy="8334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8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7" h="8">
                      <a:moveTo>
                        <a:pt x="0" y="4"/>
                      </a:moveTo>
                      <a:lnTo>
                        <a:pt x="0" y="4"/>
                      </a:lnTo>
                      <a:cubicBezTo>
                        <a:pt x="0" y="6"/>
                        <a:pt x="1" y="8"/>
                        <a:pt x="4" y="8"/>
                      </a:cubicBezTo>
                      <a:cubicBezTo>
                        <a:pt x="6" y="8"/>
                        <a:pt x="7" y="6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1270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4" name="Freeform 400"/>
                <p:cNvSpPr/>
                <p:nvPr/>
              </p:nvSpPr>
              <p:spPr bwMode="auto">
                <a:xfrm>
                  <a:off x="550444" y="3429275"/>
                  <a:ext cx="7144" cy="8334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4" y="8"/>
                    </a:cxn>
                    <a:cxn ang="0">
                      <a:pos x="7" y="4"/>
                    </a:cxn>
                    <a:cxn ang="0">
                      <a:pos x="4" y="0"/>
                    </a:cxn>
                    <a:cxn ang="0">
                      <a:pos x="0" y="4"/>
                    </a:cxn>
                    <a:cxn ang="0">
                      <a:pos x="0" y="4"/>
                    </a:cxn>
                  </a:cxnLst>
                  <a:rect l="0" t="0" r="r" b="b"/>
                  <a:pathLst>
                    <a:path w="7" h="8">
                      <a:moveTo>
                        <a:pt x="0" y="4"/>
                      </a:moveTo>
                      <a:lnTo>
                        <a:pt x="0" y="4"/>
                      </a:lnTo>
                      <a:cubicBezTo>
                        <a:pt x="0" y="6"/>
                        <a:pt x="1" y="8"/>
                        <a:pt x="4" y="8"/>
                      </a:cubicBezTo>
                      <a:cubicBezTo>
                        <a:pt x="6" y="8"/>
                        <a:pt x="7" y="6"/>
                        <a:pt x="7" y="4"/>
                      </a:cubicBezTo>
                      <a:cubicBezTo>
                        <a:pt x="7" y="2"/>
                        <a:pt x="6" y="0"/>
                        <a:pt x="4" y="0"/>
                      </a:cubicBezTo>
                      <a:cubicBezTo>
                        <a:pt x="1" y="0"/>
                        <a:pt x="0" y="2"/>
                        <a:pt x="0" y="4"/>
                      </a:cubicBezTo>
                      <a:lnTo>
                        <a:pt x="0" y="4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5" name="Freeform 401"/>
                <p:cNvSpPr/>
                <p:nvPr/>
              </p:nvSpPr>
              <p:spPr bwMode="auto">
                <a:xfrm>
                  <a:off x="524251" y="3474519"/>
                  <a:ext cx="8335" cy="7144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4" y="7"/>
                    </a:cxn>
                    <a:cxn ang="0">
                      <a:pos x="8" y="3"/>
                    </a:cxn>
                    <a:cxn ang="0">
                      <a:pos x="4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8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6" y="7"/>
                        <a:pt x="8" y="6"/>
                        <a:pt x="8" y="3"/>
                      </a:cubicBezTo>
                      <a:cubicBezTo>
                        <a:pt x="8" y="1"/>
                        <a:pt x="6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1270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6" name="Freeform 402"/>
                <p:cNvSpPr/>
                <p:nvPr/>
              </p:nvSpPr>
              <p:spPr bwMode="auto">
                <a:xfrm>
                  <a:off x="524251" y="3474519"/>
                  <a:ext cx="8335" cy="7144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4" y="7"/>
                    </a:cxn>
                    <a:cxn ang="0">
                      <a:pos x="8" y="3"/>
                    </a:cxn>
                    <a:cxn ang="0">
                      <a:pos x="4" y="0"/>
                    </a:cxn>
                    <a:cxn ang="0">
                      <a:pos x="0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8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0" y="6"/>
                        <a:pt x="2" y="7"/>
                        <a:pt x="4" y="7"/>
                      </a:cubicBezTo>
                      <a:cubicBezTo>
                        <a:pt x="6" y="7"/>
                        <a:pt x="8" y="6"/>
                        <a:pt x="8" y="3"/>
                      </a:cubicBezTo>
                      <a:cubicBezTo>
                        <a:pt x="8" y="1"/>
                        <a:pt x="6" y="0"/>
                        <a:pt x="4" y="0"/>
                      </a:cubicBezTo>
                      <a:cubicBezTo>
                        <a:pt x="2" y="0"/>
                        <a:pt x="0" y="1"/>
                        <a:pt x="0" y="3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7" name="Freeform 403"/>
                <p:cNvSpPr/>
                <p:nvPr/>
              </p:nvSpPr>
              <p:spPr bwMode="auto">
                <a:xfrm>
                  <a:off x="551635" y="3491188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1270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8" name="Freeform 404"/>
                <p:cNvSpPr/>
                <p:nvPr/>
              </p:nvSpPr>
              <p:spPr bwMode="auto">
                <a:xfrm>
                  <a:off x="551635" y="3491188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89" name="Freeform 405"/>
                <p:cNvSpPr/>
                <p:nvPr/>
              </p:nvSpPr>
              <p:spPr bwMode="auto">
                <a:xfrm>
                  <a:off x="527823" y="3505475"/>
                  <a:ext cx="2381" cy="3572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" y="4"/>
                        <a:pt x="2" y="4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0" name="Freeform 406"/>
                <p:cNvSpPr/>
                <p:nvPr/>
              </p:nvSpPr>
              <p:spPr bwMode="auto">
                <a:xfrm>
                  <a:off x="527823" y="3505475"/>
                  <a:ext cx="2381" cy="3572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0" y="0"/>
                    </a:cxn>
                    <a:cxn ang="0">
                      <a:pos x="0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" y="4"/>
                        <a:pt x="2" y="4"/>
                        <a:pt x="3" y="3"/>
                      </a:cubicBezTo>
                      <a:cubicBezTo>
                        <a:pt x="3" y="2"/>
                        <a:pt x="3" y="1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ubicBezTo>
                        <a:pt x="0" y="1"/>
                        <a:pt x="0" y="2"/>
                        <a:pt x="0" y="3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1" name="Freeform 407"/>
                <p:cNvSpPr/>
                <p:nvPr/>
              </p:nvSpPr>
              <p:spPr bwMode="auto">
                <a:xfrm>
                  <a:off x="551635" y="3400700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2" name="Freeform 408"/>
                <p:cNvSpPr/>
                <p:nvPr/>
              </p:nvSpPr>
              <p:spPr bwMode="auto">
                <a:xfrm>
                  <a:off x="551635" y="3400700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3" name="Freeform 409"/>
                <p:cNvSpPr/>
                <p:nvPr/>
              </p:nvSpPr>
              <p:spPr bwMode="auto">
                <a:xfrm>
                  <a:off x="601642" y="3401890"/>
                  <a:ext cx="476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4" name="Freeform 410"/>
                <p:cNvSpPr/>
                <p:nvPr/>
              </p:nvSpPr>
              <p:spPr bwMode="auto">
                <a:xfrm>
                  <a:off x="601642" y="3401890"/>
                  <a:ext cx="476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5" name="Freeform 411"/>
                <p:cNvSpPr/>
                <p:nvPr/>
              </p:nvSpPr>
              <p:spPr bwMode="auto">
                <a:xfrm>
                  <a:off x="576638" y="3356646"/>
                  <a:ext cx="476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6" name="Freeform 412"/>
                <p:cNvSpPr/>
                <p:nvPr/>
              </p:nvSpPr>
              <p:spPr bwMode="auto">
                <a:xfrm>
                  <a:off x="576638" y="3356646"/>
                  <a:ext cx="476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7" name="Freeform 413"/>
                <p:cNvSpPr/>
                <p:nvPr/>
              </p:nvSpPr>
              <p:spPr bwMode="auto">
                <a:xfrm>
                  <a:off x="526632" y="3356646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8" name="Freeform 414"/>
                <p:cNvSpPr/>
                <p:nvPr/>
              </p:nvSpPr>
              <p:spPr bwMode="auto">
                <a:xfrm>
                  <a:off x="526632" y="3356646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99" name="Freeform 415"/>
                <p:cNvSpPr/>
                <p:nvPr/>
              </p:nvSpPr>
              <p:spPr bwMode="auto">
                <a:xfrm>
                  <a:off x="526632" y="3535249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0" name="Freeform 416"/>
                <p:cNvSpPr/>
                <p:nvPr/>
              </p:nvSpPr>
              <p:spPr bwMode="auto">
                <a:xfrm>
                  <a:off x="526632" y="3535244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4" y="4"/>
                        <a:pt x="4" y="3"/>
                        <a:pt x="4" y="2"/>
                      </a:cubicBezTo>
                      <a:cubicBezTo>
                        <a:pt x="4" y="1"/>
                        <a:pt x="4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1" name="Freeform 417"/>
                <p:cNvSpPr/>
                <p:nvPr/>
              </p:nvSpPr>
              <p:spPr bwMode="auto">
                <a:xfrm>
                  <a:off x="508773" y="3330457"/>
                  <a:ext cx="95250" cy="207168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22" y="0"/>
                    </a:cxn>
                    <a:cxn ang="0">
                      <a:pos x="73" y="29"/>
                    </a:cxn>
                    <a:cxn ang="0">
                      <a:pos x="73" y="60"/>
                    </a:cxn>
                    <a:cxn ang="0">
                      <a:pos x="99" y="75"/>
                    </a:cxn>
                    <a:cxn ang="0">
                      <a:pos x="99" y="136"/>
                    </a:cxn>
                    <a:cxn ang="0">
                      <a:pos x="73" y="152"/>
                    </a:cxn>
                    <a:cxn ang="0">
                      <a:pos x="73" y="181"/>
                    </a:cxn>
                    <a:cxn ang="0">
                      <a:pos x="20" y="211"/>
                    </a:cxn>
                    <a:cxn ang="0">
                      <a:pos x="0" y="200"/>
                    </a:cxn>
                  </a:cxnLst>
                  <a:rect l="0" t="0" r="r" b="b"/>
                  <a:pathLst>
                    <a:path w="99" h="211">
                      <a:moveTo>
                        <a:pt x="22" y="0"/>
                      </a:moveTo>
                      <a:lnTo>
                        <a:pt x="22" y="0"/>
                      </a:lnTo>
                      <a:lnTo>
                        <a:pt x="73" y="29"/>
                      </a:lnTo>
                      <a:lnTo>
                        <a:pt x="73" y="60"/>
                      </a:lnTo>
                      <a:lnTo>
                        <a:pt x="99" y="75"/>
                      </a:lnTo>
                      <a:lnTo>
                        <a:pt x="99" y="136"/>
                      </a:lnTo>
                      <a:lnTo>
                        <a:pt x="73" y="152"/>
                      </a:lnTo>
                      <a:lnTo>
                        <a:pt x="73" y="181"/>
                      </a:lnTo>
                      <a:lnTo>
                        <a:pt x="20" y="211"/>
                      </a:lnTo>
                      <a:lnTo>
                        <a:pt x="0" y="200"/>
                      </a:lnTo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2" name="Freeform 418"/>
                <p:cNvSpPr/>
                <p:nvPr/>
              </p:nvSpPr>
              <p:spPr bwMode="auto">
                <a:xfrm>
                  <a:off x="527823" y="3343554"/>
                  <a:ext cx="25003" cy="15478"/>
                </a:xfrm>
                <a:custGeom>
                  <a:avLst/>
                  <a:gdLst/>
                  <a:ahLst/>
                  <a:cxnLst>
                    <a:cxn ang="0">
                      <a:pos x="26" y="0"/>
                    </a:cxn>
                    <a:cxn ang="0">
                      <a:pos x="26" y="0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26" h="15">
                      <a:moveTo>
                        <a:pt x="26" y="0"/>
                      </a:moveTo>
                      <a:lnTo>
                        <a:pt x="26" y="0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3" name="Freeform 419"/>
                <p:cNvSpPr/>
                <p:nvPr/>
              </p:nvSpPr>
              <p:spPr bwMode="auto">
                <a:xfrm>
                  <a:off x="554017" y="3388798"/>
                  <a:ext cx="23812" cy="15478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25" y="0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25" h="15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4" name="Freeform 420"/>
                <p:cNvSpPr/>
                <p:nvPr/>
              </p:nvSpPr>
              <p:spPr bwMode="auto">
                <a:xfrm>
                  <a:off x="552826" y="3492382"/>
                  <a:ext cx="1191" cy="2976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30"/>
                    </a:cxn>
                  </a:cxnLst>
                  <a:rect l="0" t="0" r="r" b="b"/>
                  <a:pathLst>
                    <a:path h="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5" name="Freeform 421"/>
                <p:cNvSpPr/>
                <p:nvPr/>
              </p:nvSpPr>
              <p:spPr bwMode="auto">
                <a:xfrm>
                  <a:off x="552826" y="3462617"/>
                  <a:ext cx="26194" cy="16669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7" y="17"/>
                    </a:cxn>
                  </a:cxnLst>
                  <a:rect l="0" t="0" r="r" b="b"/>
                  <a:pathLst>
                    <a:path w="27" h="17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7" y="17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6" name="Freeform 422"/>
                <p:cNvSpPr/>
                <p:nvPr/>
              </p:nvSpPr>
              <p:spPr bwMode="auto">
                <a:xfrm>
                  <a:off x="602833" y="3461426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3" y="2"/>
                    </a:cxn>
                    <a:cxn ang="0">
                      <a:pos x="1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3" h="3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3"/>
                        <a:pt x="3" y="3"/>
                        <a:pt x="3" y="2"/>
                      </a:cubicBezTo>
                      <a:cubicBezTo>
                        <a:pt x="3" y="1"/>
                        <a:pt x="2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7" name="Freeform 423"/>
                <p:cNvSpPr/>
                <p:nvPr/>
              </p:nvSpPr>
              <p:spPr bwMode="auto">
                <a:xfrm>
                  <a:off x="602832" y="3461426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1" y="3"/>
                    </a:cxn>
                    <a:cxn ang="0">
                      <a:pos x="3" y="2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3" h="3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0" y="3"/>
                        <a:pt x="1" y="3"/>
                      </a:cubicBezTo>
                      <a:cubicBezTo>
                        <a:pt x="2" y="3"/>
                        <a:pt x="3" y="3"/>
                        <a:pt x="3" y="2"/>
                      </a:cubicBezTo>
                      <a:cubicBezTo>
                        <a:pt x="3" y="1"/>
                        <a:pt x="2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8" name="Freeform 424"/>
                <p:cNvSpPr/>
                <p:nvPr/>
              </p:nvSpPr>
              <p:spPr bwMode="auto">
                <a:xfrm>
                  <a:off x="551635" y="3461426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3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3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3" y="3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09" name="Freeform 425"/>
                <p:cNvSpPr/>
                <p:nvPr/>
              </p:nvSpPr>
              <p:spPr bwMode="auto">
                <a:xfrm>
                  <a:off x="551635" y="3461426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3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3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3"/>
                        <a:pt x="2" y="3"/>
                      </a:cubicBezTo>
                      <a:cubicBezTo>
                        <a:pt x="3" y="3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0" name="Freeform 426"/>
                <p:cNvSpPr/>
                <p:nvPr/>
              </p:nvSpPr>
              <p:spPr bwMode="auto">
                <a:xfrm>
                  <a:off x="551635" y="3372129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3"/>
                    </a:cxn>
                    <a:cxn ang="0">
                      <a:pos x="4" y="1"/>
                    </a:cxn>
                    <a:cxn ang="0">
                      <a:pos x="2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4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2"/>
                        <a:pt x="1" y="3"/>
                        <a:pt x="2" y="3"/>
                      </a:cubicBezTo>
                      <a:cubicBezTo>
                        <a:pt x="3" y="3"/>
                        <a:pt x="4" y="2"/>
                        <a:pt x="4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1" name="Freeform 427"/>
                <p:cNvSpPr/>
                <p:nvPr/>
              </p:nvSpPr>
              <p:spPr bwMode="auto">
                <a:xfrm>
                  <a:off x="551635" y="3372129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3"/>
                    </a:cxn>
                    <a:cxn ang="0">
                      <a:pos x="4" y="1"/>
                    </a:cxn>
                    <a:cxn ang="0">
                      <a:pos x="2" y="0"/>
                    </a:cxn>
                    <a:cxn ang="0">
                      <a:pos x="0" y="1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4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2"/>
                        <a:pt x="1" y="3"/>
                        <a:pt x="2" y="3"/>
                      </a:cubicBezTo>
                      <a:cubicBezTo>
                        <a:pt x="3" y="3"/>
                        <a:pt x="4" y="2"/>
                        <a:pt x="4" y="1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2" name="Freeform 428"/>
                <p:cNvSpPr/>
                <p:nvPr/>
              </p:nvSpPr>
              <p:spPr bwMode="auto">
                <a:xfrm>
                  <a:off x="576638" y="3416182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3" name="Freeform 429"/>
                <p:cNvSpPr/>
                <p:nvPr/>
              </p:nvSpPr>
              <p:spPr bwMode="auto">
                <a:xfrm>
                  <a:off x="576639" y="3416182"/>
                  <a:ext cx="4762" cy="4763"/>
                </a:xfrm>
                <a:custGeom>
                  <a:avLst/>
                  <a:gdLst/>
                  <a:ahLst/>
                  <a:cxnLst>
                    <a:cxn ang="0">
                      <a:pos x="0" y="2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4" y="2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0" y="2"/>
                    </a:cxn>
                  </a:cxnLst>
                  <a:rect l="0" t="0" r="r" b="b"/>
                  <a:pathLst>
                    <a:path w="4" h="4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3" y="4"/>
                        <a:pt x="4" y="3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4" name="Freeform 430"/>
                <p:cNvSpPr/>
                <p:nvPr/>
              </p:nvSpPr>
              <p:spPr bwMode="auto">
                <a:xfrm>
                  <a:off x="527824" y="3416182"/>
                  <a:ext cx="2381" cy="4763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1"/>
                    </a:cxn>
                    <a:cxn ang="0">
                      <a:pos x="0" y="1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" y="4"/>
                        <a:pt x="2" y="4"/>
                        <a:pt x="3" y="3"/>
                      </a:cubicBezTo>
                      <a:cubicBezTo>
                        <a:pt x="3" y="2"/>
                        <a:pt x="3" y="1"/>
                        <a:pt x="3" y="1"/>
                      </a:cubicBezTo>
                      <a:cubicBezTo>
                        <a:pt x="2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5" name="Freeform 431"/>
                <p:cNvSpPr/>
                <p:nvPr/>
              </p:nvSpPr>
              <p:spPr bwMode="auto">
                <a:xfrm>
                  <a:off x="527824" y="3416182"/>
                  <a:ext cx="2381" cy="4763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3" y="3"/>
                    </a:cxn>
                    <a:cxn ang="0">
                      <a:pos x="3" y="1"/>
                    </a:cxn>
                    <a:cxn ang="0">
                      <a:pos x="0" y="1"/>
                    </a:cxn>
                    <a:cxn ang="0">
                      <a:pos x="0" y="3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w="3" h="4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" y="4"/>
                        <a:pt x="2" y="4"/>
                        <a:pt x="3" y="3"/>
                      </a:cubicBezTo>
                      <a:cubicBezTo>
                        <a:pt x="3" y="2"/>
                        <a:pt x="3" y="1"/>
                        <a:pt x="3" y="1"/>
                      </a:cubicBezTo>
                      <a:cubicBezTo>
                        <a:pt x="2" y="0"/>
                        <a:pt x="1" y="0"/>
                        <a:pt x="0" y="1"/>
                      </a:cubicBezTo>
                      <a:cubicBezTo>
                        <a:pt x="0" y="1"/>
                        <a:pt x="0" y="2"/>
                        <a:pt x="0" y="3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6" name="Freeform 432"/>
                <p:cNvSpPr/>
                <p:nvPr/>
              </p:nvSpPr>
              <p:spPr bwMode="auto">
                <a:xfrm>
                  <a:off x="576638" y="3505480"/>
                  <a:ext cx="4762" cy="3572"/>
                </a:xfrm>
                <a:custGeom>
                  <a:avLst/>
                  <a:gdLst/>
                  <a:ahLst/>
                  <a:cxnLst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3"/>
                    </a:cxn>
                  </a:cxnLst>
                  <a:rect l="0" t="0" r="r" b="b"/>
                  <a:pathLst>
                    <a:path w="4" h="4">
                      <a:moveTo>
                        <a:pt x="1" y="3"/>
                      </a:moveTo>
                      <a:lnTo>
                        <a:pt x="1" y="3"/>
                      </a:lnTo>
                      <a:cubicBezTo>
                        <a:pt x="1" y="4"/>
                        <a:pt x="2" y="4"/>
                        <a:pt x="3" y="3"/>
                      </a:cubicBezTo>
                      <a:cubicBezTo>
                        <a:pt x="4" y="2"/>
                        <a:pt x="4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7" name="Freeform 433"/>
                <p:cNvSpPr/>
                <p:nvPr/>
              </p:nvSpPr>
              <p:spPr bwMode="auto">
                <a:xfrm>
                  <a:off x="576636" y="3505480"/>
                  <a:ext cx="4762" cy="3572"/>
                </a:xfrm>
                <a:custGeom>
                  <a:avLst/>
                  <a:gdLst/>
                  <a:ahLst/>
                  <a:cxnLst>
                    <a:cxn ang="0">
                      <a:pos x="1" y="3"/>
                    </a:cxn>
                    <a:cxn ang="0">
                      <a:pos x="1" y="3"/>
                    </a:cxn>
                    <a:cxn ang="0">
                      <a:pos x="3" y="3"/>
                    </a:cxn>
                    <a:cxn ang="0">
                      <a:pos x="3" y="0"/>
                    </a:cxn>
                    <a:cxn ang="0">
                      <a:pos x="1" y="0"/>
                    </a:cxn>
                    <a:cxn ang="0">
                      <a:pos x="1" y="3"/>
                    </a:cxn>
                    <a:cxn ang="0">
                      <a:pos x="1" y="3"/>
                    </a:cxn>
                  </a:cxnLst>
                  <a:rect l="0" t="0" r="r" b="b"/>
                  <a:pathLst>
                    <a:path w="4" h="4">
                      <a:moveTo>
                        <a:pt x="1" y="3"/>
                      </a:moveTo>
                      <a:lnTo>
                        <a:pt x="1" y="3"/>
                      </a:lnTo>
                      <a:cubicBezTo>
                        <a:pt x="1" y="4"/>
                        <a:pt x="2" y="4"/>
                        <a:pt x="3" y="3"/>
                      </a:cubicBezTo>
                      <a:cubicBezTo>
                        <a:pt x="4" y="2"/>
                        <a:pt x="4" y="1"/>
                        <a:pt x="3" y="0"/>
                      </a:cubicBezTo>
                      <a:cubicBezTo>
                        <a:pt x="2" y="0"/>
                        <a:pt x="1" y="0"/>
                        <a:pt x="1" y="0"/>
                      </a:cubicBezTo>
                      <a:cubicBezTo>
                        <a:pt x="0" y="1"/>
                        <a:pt x="0" y="2"/>
                        <a:pt x="1" y="3"/>
                      </a:cubicBezTo>
                      <a:lnTo>
                        <a:pt x="1" y="3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8" name="Freeform 434"/>
                <p:cNvSpPr/>
                <p:nvPr/>
              </p:nvSpPr>
              <p:spPr bwMode="auto">
                <a:xfrm>
                  <a:off x="488530" y="3504289"/>
                  <a:ext cx="1191" cy="3572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19" name="Freeform 435"/>
                <p:cNvSpPr/>
                <p:nvPr/>
              </p:nvSpPr>
              <p:spPr bwMode="auto">
                <a:xfrm>
                  <a:off x="488530" y="3487619"/>
                  <a:ext cx="1191" cy="11906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0" name="Freeform 436"/>
                <p:cNvSpPr/>
                <p:nvPr/>
              </p:nvSpPr>
              <p:spPr bwMode="auto">
                <a:xfrm>
                  <a:off x="487340" y="3475713"/>
                  <a:ext cx="1191" cy="4763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4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1" name="Freeform 437"/>
                <p:cNvSpPr/>
                <p:nvPr/>
              </p:nvSpPr>
              <p:spPr bwMode="auto">
                <a:xfrm>
                  <a:off x="471861" y="3467379"/>
                  <a:ext cx="11906" cy="7144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12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7">
                      <a:moveTo>
                        <a:pt x="12" y="7"/>
                      </a:moveTo>
                      <a:lnTo>
                        <a:pt x="12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2" name="Freeform 438"/>
                <p:cNvSpPr/>
                <p:nvPr/>
              </p:nvSpPr>
              <p:spPr bwMode="auto">
                <a:xfrm>
                  <a:off x="463527" y="3460235"/>
                  <a:ext cx="3572" cy="4763"/>
                </a:xfrm>
                <a:custGeom>
                  <a:avLst/>
                  <a:gdLst/>
                  <a:ahLst/>
                  <a:cxnLst>
                    <a:cxn ang="0">
                      <a:pos x="3" y="4"/>
                    </a:cxn>
                    <a:cxn ang="0">
                      <a:pos x="3" y="4"/>
                    </a:cxn>
                    <a:cxn ang="0">
                      <a:pos x="0" y="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3" h="4">
                      <a:moveTo>
                        <a:pt x="3" y="4"/>
                      </a:moveTo>
                      <a:lnTo>
                        <a:pt x="3" y="4"/>
                      </a:lnTo>
                      <a:lnTo>
                        <a:pt x="0" y="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3" name="Freeform 439"/>
                <p:cNvSpPr/>
                <p:nvPr/>
              </p:nvSpPr>
              <p:spPr bwMode="auto">
                <a:xfrm>
                  <a:off x="463527" y="3442376"/>
                  <a:ext cx="1191" cy="13097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4" name="Freeform 440"/>
                <p:cNvSpPr/>
                <p:nvPr/>
              </p:nvSpPr>
              <p:spPr bwMode="auto">
                <a:xfrm>
                  <a:off x="462336" y="3431660"/>
                  <a:ext cx="1191" cy="4763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4"/>
                      </a:ln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5" name="Freeform 441"/>
                <p:cNvSpPr/>
                <p:nvPr/>
              </p:nvSpPr>
              <p:spPr bwMode="auto">
                <a:xfrm>
                  <a:off x="446858" y="3423325"/>
                  <a:ext cx="11906" cy="7144"/>
                </a:xfrm>
                <a:custGeom>
                  <a:avLst/>
                  <a:gdLst/>
                  <a:ahLst/>
                  <a:cxnLst>
                    <a:cxn ang="0">
                      <a:pos x="12" y="7"/>
                    </a:cxn>
                    <a:cxn ang="0">
                      <a:pos x="12" y="7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7">
                      <a:moveTo>
                        <a:pt x="12" y="7"/>
                      </a:moveTo>
                      <a:lnTo>
                        <a:pt x="12" y="7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6" name="Freeform 442"/>
                <p:cNvSpPr/>
                <p:nvPr/>
              </p:nvSpPr>
              <p:spPr bwMode="auto">
                <a:xfrm>
                  <a:off x="439715" y="3418563"/>
                  <a:ext cx="1191" cy="1190"/>
                </a:xfrm>
                <a:custGeom>
                  <a:avLst/>
                  <a:gdLst/>
                  <a:ahLst/>
                  <a:cxnLst>
                    <a:cxn ang="0">
                      <a:pos x="2" y="1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1">
                      <a:moveTo>
                        <a:pt x="2" y="1"/>
                      </a:move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7" name="Freeform 443"/>
                <p:cNvSpPr/>
                <p:nvPr/>
              </p:nvSpPr>
              <p:spPr bwMode="auto">
                <a:xfrm>
                  <a:off x="464717" y="3431660"/>
                  <a:ext cx="2381" cy="1190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0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8" name="Freeform 444"/>
                <p:cNvSpPr/>
                <p:nvPr/>
              </p:nvSpPr>
              <p:spPr bwMode="auto">
                <a:xfrm>
                  <a:off x="470671" y="3422135"/>
                  <a:ext cx="11906" cy="7144"/>
                </a:xfrm>
                <a:custGeom>
                  <a:avLst/>
                  <a:gdLst/>
                  <a:ahLst/>
                  <a:cxnLst>
                    <a:cxn ang="0">
                      <a:pos x="0" y="7"/>
                    </a:cxn>
                    <a:cxn ang="0">
                      <a:pos x="0" y="7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7">
                      <a:moveTo>
                        <a:pt x="0" y="7"/>
                      </a:moveTo>
                      <a:lnTo>
                        <a:pt x="0" y="7"/>
                      </a:lnTo>
                      <a:lnTo>
                        <a:pt x="12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29" name="Freeform 445"/>
                <p:cNvSpPr/>
                <p:nvPr/>
              </p:nvSpPr>
              <p:spPr bwMode="auto">
                <a:xfrm>
                  <a:off x="487340" y="3414991"/>
                  <a:ext cx="1191" cy="4763"/>
                </a:xfrm>
                <a:custGeom>
                  <a:avLst/>
                  <a:gdLst/>
                  <a:ahLst/>
                  <a:cxnLst>
                    <a:cxn ang="0">
                      <a:pos x="0" y="4"/>
                    </a:cxn>
                    <a:cxn ang="0">
                      <a:pos x="0" y="4"/>
                    </a:cxn>
                    <a:cxn ang="0">
                      <a:pos x="2" y="3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2" h="4">
                      <a:moveTo>
                        <a:pt x="0" y="4"/>
                      </a:moveTo>
                      <a:lnTo>
                        <a:pt x="0" y="4"/>
                      </a:lnTo>
                      <a:lnTo>
                        <a:pt x="2" y="3"/>
                      </a:lnTo>
                      <a:lnTo>
                        <a:pt x="2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0" name="Freeform 446"/>
                <p:cNvSpPr/>
                <p:nvPr/>
              </p:nvSpPr>
              <p:spPr bwMode="auto">
                <a:xfrm>
                  <a:off x="488530" y="3398323"/>
                  <a:ext cx="1191" cy="11906"/>
                </a:xfrm>
                <a:custGeom>
                  <a:avLst/>
                  <a:gdLst/>
                  <a:ahLst/>
                  <a:cxnLst>
                    <a:cxn ang="0">
                      <a:pos x="0" y="13"/>
                    </a:cxn>
                    <a:cxn ang="0">
                      <a:pos x="0" y="13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h="13">
                      <a:moveTo>
                        <a:pt x="0" y="13"/>
                      </a:moveTo>
                      <a:lnTo>
                        <a:pt x="0" y="13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1" name="Freeform 447"/>
                <p:cNvSpPr/>
                <p:nvPr/>
              </p:nvSpPr>
              <p:spPr bwMode="auto">
                <a:xfrm>
                  <a:off x="487340" y="3387607"/>
                  <a:ext cx="1191" cy="3572"/>
                </a:xfrm>
                <a:custGeom>
                  <a:avLst/>
                  <a:gdLst/>
                  <a:ahLst/>
                  <a:cxnLst>
                    <a:cxn ang="0">
                      <a:pos x="2" y="4"/>
                    </a:cxn>
                    <a:cxn ang="0">
                      <a:pos x="2" y="4"/>
                    </a:cxn>
                    <a:cxn ang="0">
                      <a:pos x="2" y="1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4">
                      <a:moveTo>
                        <a:pt x="2" y="4"/>
                      </a:moveTo>
                      <a:lnTo>
                        <a:pt x="2" y="4"/>
                      </a:lnTo>
                      <a:lnTo>
                        <a:pt x="2" y="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2" name="Freeform 448"/>
                <p:cNvSpPr/>
                <p:nvPr/>
              </p:nvSpPr>
              <p:spPr bwMode="auto">
                <a:xfrm>
                  <a:off x="471861" y="3378082"/>
                  <a:ext cx="11906" cy="5953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" h="6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3" name="Freeform 449"/>
                <p:cNvSpPr/>
                <p:nvPr/>
              </p:nvSpPr>
              <p:spPr bwMode="auto">
                <a:xfrm>
                  <a:off x="464717" y="3373319"/>
                  <a:ext cx="2381" cy="2381"/>
                </a:xfrm>
                <a:custGeom>
                  <a:avLst/>
                  <a:gdLst/>
                  <a:ahLst/>
                  <a:cxnLst>
                    <a:cxn ang="0">
                      <a:pos x="2" y="2"/>
                    </a:cxn>
                    <a:cxn ang="0">
                      <a:pos x="2" y="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" h="2">
                      <a:moveTo>
                        <a:pt x="2" y="2"/>
                      </a:moveTo>
                      <a:lnTo>
                        <a:pt x="2" y="2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4" name="Freeform 450"/>
                <p:cNvSpPr/>
                <p:nvPr/>
              </p:nvSpPr>
              <p:spPr bwMode="auto">
                <a:xfrm>
                  <a:off x="484958" y="3326885"/>
                  <a:ext cx="8335" cy="7144"/>
                </a:xfrm>
                <a:custGeom>
                  <a:avLst/>
                  <a:gdLst/>
                  <a:ahLst/>
                  <a:cxnLst>
                    <a:cxn ang="0">
                      <a:pos x="8" y="3"/>
                    </a:cxn>
                    <a:cxn ang="0">
                      <a:pos x="8" y="3"/>
                    </a:cxn>
                    <a:cxn ang="0">
                      <a:pos x="4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8" y="3"/>
                    </a:cxn>
                  </a:cxnLst>
                  <a:rect l="0" t="0" r="r" b="b"/>
                  <a:pathLst>
                    <a:path w="8" h="7">
                      <a:moveTo>
                        <a:pt x="8" y="3"/>
                      </a:moveTo>
                      <a:lnTo>
                        <a:pt x="8" y="3"/>
                      </a:lnTo>
                      <a:cubicBezTo>
                        <a:pt x="8" y="5"/>
                        <a:pt x="6" y="7"/>
                        <a:pt x="4" y="7"/>
                      </a:cubicBezTo>
                      <a:cubicBezTo>
                        <a:pt x="2" y="7"/>
                        <a:pt x="0" y="5"/>
                        <a:pt x="0" y="3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3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1270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5" name="Freeform 451"/>
                <p:cNvSpPr/>
                <p:nvPr/>
              </p:nvSpPr>
              <p:spPr bwMode="auto">
                <a:xfrm>
                  <a:off x="484958" y="3326880"/>
                  <a:ext cx="8335" cy="7144"/>
                </a:xfrm>
                <a:custGeom>
                  <a:avLst/>
                  <a:gdLst/>
                  <a:ahLst/>
                  <a:cxnLst>
                    <a:cxn ang="0">
                      <a:pos x="8" y="3"/>
                    </a:cxn>
                    <a:cxn ang="0">
                      <a:pos x="8" y="3"/>
                    </a:cxn>
                    <a:cxn ang="0">
                      <a:pos x="4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8" y="3"/>
                    </a:cxn>
                    <a:cxn ang="0">
                      <a:pos x="8" y="3"/>
                    </a:cxn>
                  </a:cxnLst>
                  <a:rect l="0" t="0" r="r" b="b"/>
                  <a:pathLst>
                    <a:path w="8" h="7">
                      <a:moveTo>
                        <a:pt x="8" y="3"/>
                      </a:moveTo>
                      <a:lnTo>
                        <a:pt x="8" y="3"/>
                      </a:lnTo>
                      <a:cubicBezTo>
                        <a:pt x="8" y="5"/>
                        <a:pt x="6" y="7"/>
                        <a:pt x="4" y="7"/>
                      </a:cubicBezTo>
                      <a:cubicBezTo>
                        <a:pt x="2" y="7"/>
                        <a:pt x="0" y="5"/>
                        <a:pt x="0" y="3"/>
                      </a:cubicBezTo>
                      <a:cubicBezTo>
                        <a:pt x="0" y="2"/>
                        <a:pt x="2" y="0"/>
                        <a:pt x="4" y="0"/>
                      </a:cubicBezTo>
                      <a:cubicBezTo>
                        <a:pt x="6" y="0"/>
                        <a:pt x="8" y="2"/>
                        <a:pt x="8" y="3"/>
                      </a:cubicBezTo>
                      <a:lnTo>
                        <a:pt x="8" y="3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6" name="Freeform 452"/>
                <p:cNvSpPr/>
                <p:nvPr/>
              </p:nvSpPr>
              <p:spPr bwMode="auto">
                <a:xfrm>
                  <a:off x="486149" y="3385220"/>
                  <a:ext cx="7144" cy="8334"/>
                </a:xfrm>
                <a:custGeom>
                  <a:avLst/>
                  <a:gdLst/>
                  <a:ahLst/>
                  <a:cxnLst>
                    <a:cxn ang="0">
                      <a:pos x="7" y="4"/>
                    </a:cxn>
                    <a:cxn ang="0">
                      <a:pos x="7" y="4"/>
                    </a:cxn>
                    <a:cxn ang="0">
                      <a:pos x="4" y="8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7" y="4"/>
                    </a:cxn>
                  </a:cxnLst>
                  <a:rect l="0" t="0" r="r" b="b"/>
                  <a:pathLst>
                    <a:path w="7" h="8">
                      <a:moveTo>
                        <a:pt x="7" y="4"/>
                      </a:moveTo>
                      <a:lnTo>
                        <a:pt x="7" y="4"/>
                      </a:ln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1" y="8"/>
                        <a:pt x="0" y="6"/>
                        <a:pt x="0" y="4"/>
                      </a:cubicBezTo>
                      <a:cubicBezTo>
                        <a:pt x="0" y="2"/>
                        <a:pt x="1" y="0"/>
                        <a:pt x="4" y="0"/>
                      </a:cubicBezTo>
                      <a:cubicBezTo>
                        <a:pt x="6" y="0"/>
                        <a:pt x="7" y="2"/>
                        <a:pt x="7" y="4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1270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7" name="Freeform 453"/>
                <p:cNvSpPr/>
                <p:nvPr/>
              </p:nvSpPr>
              <p:spPr bwMode="auto">
                <a:xfrm>
                  <a:off x="486149" y="3385220"/>
                  <a:ext cx="7144" cy="8334"/>
                </a:xfrm>
                <a:custGeom>
                  <a:avLst/>
                  <a:gdLst/>
                  <a:ahLst/>
                  <a:cxnLst>
                    <a:cxn ang="0">
                      <a:pos x="7" y="4"/>
                    </a:cxn>
                    <a:cxn ang="0">
                      <a:pos x="7" y="4"/>
                    </a:cxn>
                    <a:cxn ang="0">
                      <a:pos x="4" y="8"/>
                    </a:cxn>
                    <a:cxn ang="0">
                      <a:pos x="0" y="4"/>
                    </a:cxn>
                    <a:cxn ang="0">
                      <a:pos x="4" y="0"/>
                    </a:cxn>
                    <a:cxn ang="0">
                      <a:pos x="7" y="4"/>
                    </a:cxn>
                    <a:cxn ang="0">
                      <a:pos x="7" y="4"/>
                    </a:cxn>
                  </a:cxnLst>
                  <a:rect l="0" t="0" r="r" b="b"/>
                  <a:pathLst>
                    <a:path w="7" h="8">
                      <a:moveTo>
                        <a:pt x="7" y="4"/>
                      </a:moveTo>
                      <a:lnTo>
                        <a:pt x="7" y="4"/>
                      </a:lnTo>
                      <a:cubicBezTo>
                        <a:pt x="7" y="6"/>
                        <a:pt x="6" y="8"/>
                        <a:pt x="4" y="8"/>
                      </a:cubicBezTo>
                      <a:cubicBezTo>
                        <a:pt x="1" y="8"/>
                        <a:pt x="0" y="6"/>
                        <a:pt x="0" y="4"/>
                      </a:cubicBezTo>
                      <a:cubicBezTo>
                        <a:pt x="0" y="2"/>
                        <a:pt x="1" y="0"/>
                        <a:pt x="4" y="0"/>
                      </a:cubicBezTo>
                      <a:cubicBezTo>
                        <a:pt x="6" y="0"/>
                        <a:pt x="7" y="2"/>
                        <a:pt x="7" y="4"/>
                      </a:cubicBezTo>
                      <a:lnTo>
                        <a:pt x="7" y="4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8" name="Freeform 454"/>
                <p:cNvSpPr/>
                <p:nvPr/>
              </p:nvSpPr>
              <p:spPr bwMode="auto">
                <a:xfrm>
                  <a:off x="434952" y="3474519"/>
                  <a:ext cx="8335" cy="7144"/>
                </a:xfrm>
                <a:custGeom>
                  <a:avLst/>
                  <a:gdLst/>
                  <a:ahLst/>
                  <a:cxnLst>
                    <a:cxn ang="0">
                      <a:pos x="8" y="3"/>
                    </a:cxn>
                    <a:cxn ang="0">
                      <a:pos x="8" y="3"/>
                    </a:cxn>
                    <a:cxn ang="0">
                      <a:pos x="4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8" y="3"/>
                    </a:cxn>
                  </a:cxnLst>
                  <a:rect l="0" t="0" r="r" b="b"/>
                  <a:pathLst>
                    <a:path w="8" h="7">
                      <a:moveTo>
                        <a:pt x="8" y="3"/>
                      </a:moveTo>
                      <a:lnTo>
                        <a:pt x="8" y="3"/>
                      </a:lnTo>
                      <a:cubicBezTo>
                        <a:pt x="8" y="6"/>
                        <a:pt x="6" y="7"/>
                        <a:pt x="4" y="7"/>
                      </a:cubicBezTo>
                      <a:cubicBezTo>
                        <a:pt x="2" y="7"/>
                        <a:pt x="0" y="6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8" y="1"/>
                        <a:pt x="8" y="3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1270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39" name="Freeform 455"/>
                <p:cNvSpPr/>
                <p:nvPr/>
              </p:nvSpPr>
              <p:spPr bwMode="auto">
                <a:xfrm>
                  <a:off x="434952" y="3474519"/>
                  <a:ext cx="8335" cy="7144"/>
                </a:xfrm>
                <a:custGeom>
                  <a:avLst/>
                  <a:gdLst/>
                  <a:ahLst/>
                  <a:cxnLst>
                    <a:cxn ang="0">
                      <a:pos x="8" y="3"/>
                    </a:cxn>
                    <a:cxn ang="0">
                      <a:pos x="8" y="3"/>
                    </a:cxn>
                    <a:cxn ang="0">
                      <a:pos x="4" y="7"/>
                    </a:cxn>
                    <a:cxn ang="0">
                      <a:pos x="0" y="3"/>
                    </a:cxn>
                    <a:cxn ang="0">
                      <a:pos x="4" y="0"/>
                    </a:cxn>
                    <a:cxn ang="0">
                      <a:pos x="8" y="3"/>
                    </a:cxn>
                    <a:cxn ang="0">
                      <a:pos x="8" y="3"/>
                    </a:cxn>
                  </a:cxnLst>
                  <a:rect l="0" t="0" r="r" b="b"/>
                  <a:pathLst>
                    <a:path w="8" h="7">
                      <a:moveTo>
                        <a:pt x="8" y="3"/>
                      </a:moveTo>
                      <a:lnTo>
                        <a:pt x="8" y="3"/>
                      </a:lnTo>
                      <a:cubicBezTo>
                        <a:pt x="8" y="6"/>
                        <a:pt x="6" y="7"/>
                        <a:pt x="4" y="7"/>
                      </a:cubicBezTo>
                      <a:cubicBezTo>
                        <a:pt x="2" y="7"/>
                        <a:pt x="0" y="6"/>
                        <a:pt x="0" y="3"/>
                      </a:cubicBezTo>
                      <a:cubicBezTo>
                        <a:pt x="0" y="1"/>
                        <a:pt x="2" y="0"/>
                        <a:pt x="4" y="0"/>
                      </a:cubicBezTo>
                      <a:cubicBezTo>
                        <a:pt x="6" y="0"/>
                        <a:pt x="8" y="1"/>
                        <a:pt x="8" y="3"/>
                      </a:cubicBezTo>
                      <a:lnTo>
                        <a:pt x="8" y="3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0" name="Freeform 456"/>
                <p:cNvSpPr/>
                <p:nvPr/>
              </p:nvSpPr>
              <p:spPr bwMode="auto">
                <a:xfrm>
                  <a:off x="463527" y="3491187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1" name="Freeform 457"/>
                <p:cNvSpPr/>
                <p:nvPr/>
              </p:nvSpPr>
              <p:spPr bwMode="auto">
                <a:xfrm>
                  <a:off x="463527" y="3491187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2" name="Freeform 458"/>
                <p:cNvSpPr/>
                <p:nvPr/>
              </p:nvSpPr>
              <p:spPr bwMode="auto">
                <a:xfrm>
                  <a:off x="437333" y="3505474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3" y="3"/>
                    </a:cxn>
                    <a:cxn ang="0">
                      <a:pos x="3" y="3"/>
                    </a:cxn>
                    <a:cxn ang="0">
                      <a:pos x="1" y="3"/>
                    </a:cxn>
                    <a:cxn ang="0">
                      <a:pos x="1" y="0"/>
                    </a:cxn>
                    <a:cxn ang="0">
                      <a:pos x="3" y="0"/>
                    </a:cxn>
                    <a:cxn ang="0">
                      <a:pos x="3" y="3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lnTo>
                        <a:pt x="3" y="3"/>
                      </a:lnTo>
                      <a:cubicBezTo>
                        <a:pt x="3" y="4"/>
                        <a:pt x="2" y="4"/>
                        <a:pt x="1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4" y="1"/>
                        <a:pt x="4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3" name="Freeform 459"/>
                <p:cNvSpPr/>
                <p:nvPr/>
              </p:nvSpPr>
              <p:spPr bwMode="auto">
                <a:xfrm>
                  <a:off x="437333" y="3505474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3" y="3"/>
                    </a:cxn>
                    <a:cxn ang="0">
                      <a:pos x="3" y="3"/>
                    </a:cxn>
                    <a:cxn ang="0">
                      <a:pos x="1" y="3"/>
                    </a:cxn>
                    <a:cxn ang="0">
                      <a:pos x="1" y="0"/>
                    </a:cxn>
                    <a:cxn ang="0">
                      <a:pos x="3" y="0"/>
                    </a:cxn>
                    <a:cxn ang="0">
                      <a:pos x="3" y="3"/>
                    </a:cxn>
                    <a:cxn ang="0">
                      <a:pos x="3" y="3"/>
                    </a:cxn>
                  </a:cxnLst>
                  <a:rect l="0" t="0" r="r" b="b"/>
                  <a:pathLst>
                    <a:path w="4" h="4">
                      <a:moveTo>
                        <a:pt x="3" y="3"/>
                      </a:moveTo>
                      <a:lnTo>
                        <a:pt x="3" y="3"/>
                      </a:lnTo>
                      <a:cubicBezTo>
                        <a:pt x="3" y="4"/>
                        <a:pt x="2" y="4"/>
                        <a:pt x="1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2" y="0"/>
                        <a:pt x="3" y="0"/>
                        <a:pt x="3" y="0"/>
                      </a:cubicBezTo>
                      <a:cubicBezTo>
                        <a:pt x="4" y="1"/>
                        <a:pt x="4" y="2"/>
                        <a:pt x="3" y="3"/>
                      </a:cubicBezTo>
                      <a:lnTo>
                        <a:pt x="3" y="3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4" name="Freeform 460"/>
                <p:cNvSpPr/>
                <p:nvPr/>
              </p:nvSpPr>
              <p:spPr bwMode="auto">
                <a:xfrm>
                  <a:off x="488530" y="3505474"/>
                  <a:ext cx="2381" cy="3572"/>
                </a:xfrm>
                <a:custGeom>
                  <a:avLst/>
                  <a:gdLst/>
                  <a:ahLst/>
                  <a:cxnLst>
                    <a:cxn ang="0">
                      <a:pos x="3" y="3"/>
                    </a:cxn>
                    <a:cxn ang="0">
                      <a:pos x="3" y="3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3"/>
                    </a:cxn>
                  </a:cxnLst>
                  <a:rect l="0" t="0" r="r" b="b"/>
                  <a:pathLst>
                    <a:path w="3" h="4">
                      <a:moveTo>
                        <a:pt x="3" y="3"/>
                      </a:moveTo>
                      <a:lnTo>
                        <a:pt x="3" y="3"/>
                      </a:lnTo>
                      <a:cubicBezTo>
                        <a:pt x="2" y="4"/>
                        <a:pt x="1" y="4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5" name="Freeform 461"/>
                <p:cNvSpPr/>
                <p:nvPr/>
              </p:nvSpPr>
              <p:spPr bwMode="auto">
                <a:xfrm>
                  <a:off x="488530" y="3505474"/>
                  <a:ext cx="2381" cy="3572"/>
                </a:xfrm>
                <a:custGeom>
                  <a:avLst/>
                  <a:gdLst/>
                  <a:ahLst/>
                  <a:cxnLst>
                    <a:cxn ang="0">
                      <a:pos x="3" y="3"/>
                    </a:cxn>
                    <a:cxn ang="0">
                      <a:pos x="3" y="3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3" y="0"/>
                    </a:cxn>
                    <a:cxn ang="0">
                      <a:pos x="3" y="3"/>
                    </a:cxn>
                    <a:cxn ang="0">
                      <a:pos x="3" y="3"/>
                    </a:cxn>
                  </a:cxnLst>
                  <a:rect l="0" t="0" r="r" b="b"/>
                  <a:pathLst>
                    <a:path w="3" h="4">
                      <a:moveTo>
                        <a:pt x="3" y="3"/>
                      </a:moveTo>
                      <a:lnTo>
                        <a:pt x="3" y="3"/>
                      </a:lnTo>
                      <a:cubicBezTo>
                        <a:pt x="2" y="4"/>
                        <a:pt x="1" y="4"/>
                        <a:pt x="0" y="3"/>
                      </a:cubicBezTo>
                      <a:cubicBezTo>
                        <a:pt x="0" y="2"/>
                        <a:pt x="0" y="1"/>
                        <a:pt x="0" y="0"/>
                      </a:cubicBezTo>
                      <a:cubicBezTo>
                        <a:pt x="1" y="0"/>
                        <a:pt x="2" y="0"/>
                        <a:pt x="3" y="0"/>
                      </a:cubicBezTo>
                      <a:cubicBezTo>
                        <a:pt x="3" y="1"/>
                        <a:pt x="3" y="2"/>
                        <a:pt x="3" y="3"/>
                      </a:cubicBezTo>
                      <a:lnTo>
                        <a:pt x="3" y="3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6" name="Freeform 462"/>
                <p:cNvSpPr/>
                <p:nvPr/>
              </p:nvSpPr>
              <p:spPr bwMode="auto">
                <a:xfrm>
                  <a:off x="463527" y="3400699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7" name="Freeform 463"/>
                <p:cNvSpPr/>
                <p:nvPr/>
              </p:nvSpPr>
              <p:spPr bwMode="auto">
                <a:xfrm>
                  <a:off x="463527" y="3400699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8" name="Freeform 464"/>
                <p:cNvSpPr/>
                <p:nvPr/>
              </p:nvSpPr>
              <p:spPr bwMode="auto">
                <a:xfrm>
                  <a:off x="412330" y="3401890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1270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49" name="Freeform 465"/>
                <p:cNvSpPr/>
                <p:nvPr/>
              </p:nvSpPr>
              <p:spPr bwMode="auto">
                <a:xfrm>
                  <a:off x="412330" y="3401890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0" name="Freeform 466"/>
                <p:cNvSpPr/>
                <p:nvPr/>
              </p:nvSpPr>
              <p:spPr bwMode="auto">
                <a:xfrm>
                  <a:off x="437333" y="3356645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1270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1" name="Freeform 467"/>
                <p:cNvSpPr/>
                <p:nvPr/>
              </p:nvSpPr>
              <p:spPr bwMode="auto">
                <a:xfrm>
                  <a:off x="437333" y="3356645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noFill/>
                <a:ln w="1270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2" name="Freeform 468"/>
                <p:cNvSpPr/>
                <p:nvPr/>
              </p:nvSpPr>
              <p:spPr bwMode="auto">
                <a:xfrm>
                  <a:off x="488530" y="3356645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3" name="Freeform 469"/>
                <p:cNvSpPr/>
                <p:nvPr/>
              </p:nvSpPr>
              <p:spPr bwMode="auto">
                <a:xfrm>
                  <a:off x="488530" y="3356645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4" name="Freeform 470"/>
                <p:cNvSpPr/>
                <p:nvPr/>
              </p:nvSpPr>
              <p:spPr bwMode="auto">
                <a:xfrm>
                  <a:off x="488530" y="3535239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2E3191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5" name="Freeform 471"/>
                <p:cNvSpPr/>
                <p:nvPr/>
              </p:nvSpPr>
              <p:spPr bwMode="auto">
                <a:xfrm>
                  <a:off x="488530" y="3535239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0" y="4"/>
                        <a:pt x="0" y="3"/>
                        <a:pt x="0" y="2"/>
                      </a:cubicBezTo>
                      <a:cubicBezTo>
                        <a:pt x="0" y="1"/>
                        <a:pt x="0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6" name="Freeform 472"/>
                <p:cNvSpPr/>
                <p:nvPr/>
              </p:nvSpPr>
              <p:spPr bwMode="auto">
                <a:xfrm>
                  <a:off x="414714" y="3330458"/>
                  <a:ext cx="94060" cy="207168"/>
                </a:xfrm>
                <a:custGeom>
                  <a:avLst/>
                  <a:gdLst/>
                  <a:ahLst/>
                  <a:cxnLst>
                    <a:cxn ang="0">
                      <a:pos x="77" y="0"/>
                    </a:cxn>
                    <a:cxn ang="0">
                      <a:pos x="77" y="0"/>
                    </a:cxn>
                    <a:cxn ang="0">
                      <a:pos x="26" y="29"/>
                    </a:cxn>
                    <a:cxn ang="0">
                      <a:pos x="26" y="60"/>
                    </a:cxn>
                    <a:cxn ang="0">
                      <a:pos x="0" y="75"/>
                    </a:cxn>
                    <a:cxn ang="0">
                      <a:pos x="0" y="136"/>
                    </a:cxn>
                    <a:cxn ang="0">
                      <a:pos x="26" y="152"/>
                    </a:cxn>
                    <a:cxn ang="0">
                      <a:pos x="26" y="181"/>
                    </a:cxn>
                    <a:cxn ang="0">
                      <a:pos x="79" y="211"/>
                    </a:cxn>
                    <a:cxn ang="0">
                      <a:pos x="99" y="200"/>
                    </a:cxn>
                  </a:cxnLst>
                  <a:rect l="0" t="0" r="r" b="b"/>
                  <a:pathLst>
                    <a:path w="99" h="211">
                      <a:moveTo>
                        <a:pt x="77" y="0"/>
                      </a:moveTo>
                      <a:lnTo>
                        <a:pt x="77" y="0"/>
                      </a:lnTo>
                      <a:lnTo>
                        <a:pt x="26" y="29"/>
                      </a:lnTo>
                      <a:lnTo>
                        <a:pt x="26" y="60"/>
                      </a:lnTo>
                      <a:lnTo>
                        <a:pt x="0" y="75"/>
                      </a:lnTo>
                      <a:lnTo>
                        <a:pt x="0" y="136"/>
                      </a:lnTo>
                      <a:lnTo>
                        <a:pt x="26" y="152"/>
                      </a:lnTo>
                      <a:lnTo>
                        <a:pt x="26" y="181"/>
                      </a:lnTo>
                      <a:lnTo>
                        <a:pt x="79" y="211"/>
                      </a:lnTo>
                      <a:lnTo>
                        <a:pt x="99" y="200"/>
                      </a:lnTo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7" name="Freeform 473"/>
                <p:cNvSpPr/>
                <p:nvPr/>
              </p:nvSpPr>
              <p:spPr bwMode="auto">
                <a:xfrm>
                  <a:off x="464720" y="3343551"/>
                  <a:ext cx="25003" cy="1547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6" y="15"/>
                    </a:cxn>
                  </a:cxnLst>
                  <a:rect l="0" t="0" r="r" b="b"/>
                  <a:pathLst>
                    <a:path w="26" h="1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6" y="15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8" name="Freeform 474"/>
                <p:cNvSpPr/>
                <p:nvPr/>
              </p:nvSpPr>
              <p:spPr bwMode="auto">
                <a:xfrm>
                  <a:off x="439718" y="3388795"/>
                  <a:ext cx="23812" cy="15478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25" y="15"/>
                    </a:cxn>
                  </a:cxnLst>
                  <a:rect l="0" t="0" r="r" b="b"/>
                  <a:pathLst>
                    <a:path w="25" h="15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5" y="15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59" name="Freeform 475"/>
                <p:cNvSpPr/>
                <p:nvPr/>
              </p:nvSpPr>
              <p:spPr bwMode="auto">
                <a:xfrm>
                  <a:off x="464720" y="3492378"/>
                  <a:ext cx="1191" cy="29765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30"/>
                    </a:cxn>
                  </a:cxnLst>
                  <a:rect l="0" t="0" r="r" b="b"/>
                  <a:pathLst>
                    <a:path h="3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30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0" name="Freeform 476"/>
                <p:cNvSpPr/>
                <p:nvPr/>
              </p:nvSpPr>
              <p:spPr bwMode="auto">
                <a:xfrm>
                  <a:off x="440908" y="3462599"/>
                  <a:ext cx="23812" cy="14288"/>
                </a:xfrm>
                <a:custGeom>
                  <a:avLst/>
                  <a:gdLst/>
                  <a:ahLst/>
                  <a:cxnLst>
                    <a:cxn ang="0">
                      <a:pos x="25" y="0"/>
                    </a:cxn>
                    <a:cxn ang="0">
                      <a:pos x="25" y="0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25" h="15">
                      <a:moveTo>
                        <a:pt x="25" y="0"/>
                      </a:moveTo>
                      <a:lnTo>
                        <a:pt x="25" y="0"/>
                      </a:lnTo>
                      <a:lnTo>
                        <a:pt x="0" y="15"/>
                      </a:lnTo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1" name="Freeform 477"/>
                <p:cNvSpPr/>
                <p:nvPr/>
              </p:nvSpPr>
              <p:spPr bwMode="auto">
                <a:xfrm>
                  <a:off x="412333" y="3461408"/>
                  <a:ext cx="2381" cy="3572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3" y="2"/>
                    </a:cxn>
                    <a:cxn ang="0">
                      <a:pos x="2" y="3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3" h="3">
                      <a:moveTo>
                        <a:pt x="3" y="2"/>
                      </a:moveTo>
                      <a:lnTo>
                        <a:pt x="3" y="2"/>
                      </a:ln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1" y="3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952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2" name="Freeform 478"/>
                <p:cNvSpPr/>
                <p:nvPr/>
              </p:nvSpPr>
              <p:spPr bwMode="auto">
                <a:xfrm>
                  <a:off x="412329" y="3461429"/>
                  <a:ext cx="2381" cy="3572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3" y="2"/>
                    </a:cxn>
                    <a:cxn ang="0">
                      <a:pos x="2" y="3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3" y="2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3" h="3">
                      <a:moveTo>
                        <a:pt x="3" y="2"/>
                      </a:moveTo>
                      <a:lnTo>
                        <a:pt x="3" y="2"/>
                      </a:lnTo>
                      <a:cubicBezTo>
                        <a:pt x="3" y="3"/>
                        <a:pt x="3" y="3"/>
                        <a:pt x="2" y="3"/>
                      </a:cubicBezTo>
                      <a:cubicBezTo>
                        <a:pt x="1" y="3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3" y="1"/>
                        <a:pt x="3" y="2"/>
                      </a:cubicBezTo>
                      <a:lnTo>
                        <a:pt x="3" y="2"/>
                      </a:lnTo>
                      <a:close/>
                    </a:path>
                  </a:pathLst>
                </a:custGeom>
                <a:no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3" name="Freeform 479"/>
                <p:cNvSpPr/>
                <p:nvPr/>
              </p:nvSpPr>
              <p:spPr bwMode="auto">
                <a:xfrm>
                  <a:off x="463526" y="3461418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3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3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3"/>
                        <a:pt x="2" y="3"/>
                      </a:cubicBezTo>
                      <a:cubicBezTo>
                        <a:pt x="1" y="3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4" name="Freeform 480"/>
                <p:cNvSpPr/>
                <p:nvPr/>
              </p:nvSpPr>
              <p:spPr bwMode="auto">
                <a:xfrm>
                  <a:off x="463526" y="3461410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3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3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3"/>
                        <a:pt x="2" y="3"/>
                      </a:cubicBezTo>
                      <a:cubicBezTo>
                        <a:pt x="1" y="3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5" name="Freeform 481"/>
                <p:cNvSpPr/>
                <p:nvPr/>
              </p:nvSpPr>
              <p:spPr bwMode="auto">
                <a:xfrm>
                  <a:off x="463526" y="3372132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2" y="3"/>
                    </a:cxn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4" y="1"/>
                    </a:cxn>
                  </a:cxnLst>
                  <a:rect l="0" t="0" r="r" b="b"/>
                  <a:pathLst>
                    <a:path w="4" h="3">
                      <a:moveTo>
                        <a:pt x="4" y="1"/>
                      </a:moveTo>
                      <a:lnTo>
                        <a:pt x="4" y="1"/>
                      </a:lnTo>
                      <a:cubicBezTo>
                        <a:pt x="4" y="2"/>
                        <a:pt x="3" y="3"/>
                        <a:pt x="2" y="3"/>
                      </a:cubicBezTo>
                      <a:cubicBezTo>
                        <a:pt x="1" y="3"/>
                        <a:pt x="0" y="2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1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6" name="Freeform 482"/>
                <p:cNvSpPr/>
                <p:nvPr/>
              </p:nvSpPr>
              <p:spPr bwMode="auto">
                <a:xfrm>
                  <a:off x="463526" y="3372151"/>
                  <a:ext cx="3572" cy="3572"/>
                </a:xfrm>
                <a:custGeom>
                  <a:avLst/>
                  <a:gdLst/>
                  <a:ahLst/>
                  <a:cxnLst>
                    <a:cxn ang="0">
                      <a:pos x="4" y="1"/>
                    </a:cxn>
                    <a:cxn ang="0">
                      <a:pos x="4" y="1"/>
                    </a:cxn>
                    <a:cxn ang="0">
                      <a:pos x="2" y="3"/>
                    </a:cxn>
                    <a:cxn ang="0">
                      <a:pos x="0" y="1"/>
                    </a:cxn>
                    <a:cxn ang="0">
                      <a:pos x="2" y="0"/>
                    </a:cxn>
                    <a:cxn ang="0">
                      <a:pos x="4" y="1"/>
                    </a:cxn>
                    <a:cxn ang="0">
                      <a:pos x="4" y="1"/>
                    </a:cxn>
                  </a:cxnLst>
                  <a:rect l="0" t="0" r="r" b="b"/>
                  <a:pathLst>
                    <a:path w="4" h="3">
                      <a:moveTo>
                        <a:pt x="4" y="1"/>
                      </a:moveTo>
                      <a:lnTo>
                        <a:pt x="4" y="1"/>
                      </a:lnTo>
                      <a:cubicBezTo>
                        <a:pt x="4" y="2"/>
                        <a:pt x="3" y="3"/>
                        <a:pt x="2" y="3"/>
                      </a:cubicBezTo>
                      <a:cubicBezTo>
                        <a:pt x="1" y="3"/>
                        <a:pt x="0" y="2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1"/>
                      </a:cubicBezTo>
                      <a:lnTo>
                        <a:pt x="4" y="1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7" name="Freeform 483"/>
                <p:cNvSpPr/>
                <p:nvPr/>
              </p:nvSpPr>
              <p:spPr bwMode="auto">
                <a:xfrm>
                  <a:off x="437332" y="3416204"/>
                  <a:ext cx="3572" cy="4763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8" name="Freeform 484"/>
                <p:cNvSpPr/>
                <p:nvPr/>
              </p:nvSpPr>
              <p:spPr bwMode="auto">
                <a:xfrm>
                  <a:off x="437335" y="3416204"/>
                  <a:ext cx="3572" cy="4763"/>
                </a:xfrm>
                <a:custGeom>
                  <a:avLst/>
                  <a:gdLst/>
                  <a:ahLst/>
                  <a:cxnLst>
                    <a:cxn ang="0">
                      <a:pos x="4" y="2"/>
                    </a:cxn>
                    <a:cxn ang="0">
                      <a:pos x="4" y="2"/>
                    </a:cxn>
                    <a:cxn ang="0">
                      <a:pos x="2" y="4"/>
                    </a:cxn>
                    <a:cxn ang="0">
                      <a:pos x="0" y="2"/>
                    </a:cxn>
                    <a:cxn ang="0">
                      <a:pos x="2" y="0"/>
                    </a:cxn>
                    <a:cxn ang="0">
                      <a:pos x="4" y="2"/>
                    </a:cxn>
                    <a:cxn ang="0">
                      <a:pos x="4" y="2"/>
                    </a:cxn>
                  </a:cxnLst>
                  <a:rect l="0" t="0" r="r" b="b"/>
                  <a:pathLst>
                    <a:path w="4" h="4">
                      <a:moveTo>
                        <a:pt x="4" y="2"/>
                      </a:moveTo>
                      <a:lnTo>
                        <a:pt x="4" y="2"/>
                      </a:lnTo>
                      <a:cubicBezTo>
                        <a:pt x="4" y="3"/>
                        <a:pt x="3" y="4"/>
                        <a:pt x="2" y="4"/>
                      </a:cubicBezTo>
                      <a:cubicBezTo>
                        <a:pt x="1" y="4"/>
                        <a:pt x="0" y="3"/>
                        <a:pt x="0" y="2"/>
                      </a:cubicBezTo>
                      <a:cubicBezTo>
                        <a:pt x="0" y="1"/>
                        <a:pt x="1" y="0"/>
                        <a:pt x="2" y="0"/>
                      </a:cubicBezTo>
                      <a:cubicBezTo>
                        <a:pt x="3" y="0"/>
                        <a:pt x="4" y="1"/>
                        <a:pt x="4" y="2"/>
                      </a:cubicBezTo>
                      <a:lnTo>
                        <a:pt x="4" y="2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69" name="Freeform 485"/>
                <p:cNvSpPr/>
                <p:nvPr/>
              </p:nvSpPr>
              <p:spPr bwMode="auto">
                <a:xfrm>
                  <a:off x="488537" y="3416397"/>
                  <a:ext cx="2381" cy="4763"/>
                </a:xfrm>
                <a:custGeom>
                  <a:avLst/>
                  <a:gdLst/>
                  <a:ahLst/>
                  <a:cxnLst>
                    <a:cxn ang="0">
                      <a:pos x="3" y="3"/>
                    </a:cxn>
                    <a:cxn ang="0">
                      <a:pos x="3" y="3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3"/>
                    </a:cxn>
                  </a:cxnLst>
                  <a:rect l="0" t="0" r="r" b="b"/>
                  <a:pathLst>
                    <a:path w="3" h="4">
                      <a:moveTo>
                        <a:pt x="3" y="3"/>
                      </a:moveTo>
                      <a:lnTo>
                        <a:pt x="3" y="3"/>
                      </a:lnTo>
                      <a:cubicBezTo>
                        <a:pt x="2" y="4"/>
                        <a:pt x="1" y="4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1" y="0"/>
                        <a:pt x="2" y="0"/>
                        <a:pt x="3" y="1"/>
                      </a:cubicBezTo>
                      <a:cubicBezTo>
                        <a:pt x="3" y="1"/>
                        <a:pt x="3" y="2"/>
                        <a:pt x="3" y="3"/>
                      </a:cubicBezTo>
                      <a:close/>
                    </a:path>
                  </a:pathLst>
                </a:custGeom>
                <a:solidFill>
                  <a:srgbClr val="FEFEFE"/>
                </a:solidFill>
                <a:ln w="3175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70" name="Freeform 486"/>
                <p:cNvSpPr/>
                <p:nvPr/>
              </p:nvSpPr>
              <p:spPr bwMode="auto">
                <a:xfrm>
                  <a:off x="488429" y="3416195"/>
                  <a:ext cx="2381" cy="4763"/>
                </a:xfrm>
                <a:custGeom>
                  <a:avLst/>
                  <a:gdLst/>
                  <a:ahLst/>
                  <a:cxnLst>
                    <a:cxn ang="0">
                      <a:pos x="3" y="3"/>
                    </a:cxn>
                    <a:cxn ang="0">
                      <a:pos x="3" y="3"/>
                    </a:cxn>
                    <a:cxn ang="0">
                      <a:pos x="0" y="3"/>
                    </a:cxn>
                    <a:cxn ang="0">
                      <a:pos x="0" y="1"/>
                    </a:cxn>
                    <a:cxn ang="0">
                      <a:pos x="3" y="1"/>
                    </a:cxn>
                    <a:cxn ang="0">
                      <a:pos x="3" y="3"/>
                    </a:cxn>
                    <a:cxn ang="0">
                      <a:pos x="3" y="3"/>
                    </a:cxn>
                  </a:cxnLst>
                  <a:rect l="0" t="0" r="r" b="b"/>
                  <a:pathLst>
                    <a:path w="3" h="4">
                      <a:moveTo>
                        <a:pt x="3" y="3"/>
                      </a:moveTo>
                      <a:lnTo>
                        <a:pt x="3" y="3"/>
                      </a:lnTo>
                      <a:cubicBezTo>
                        <a:pt x="2" y="4"/>
                        <a:pt x="1" y="4"/>
                        <a:pt x="0" y="3"/>
                      </a:cubicBezTo>
                      <a:cubicBezTo>
                        <a:pt x="0" y="2"/>
                        <a:pt x="0" y="1"/>
                        <a:pt x="0" y="1"/>
                      </a:cubicBezTo>
                      <a:cubicBezTo>
                        <a:pt x="1" y="0"/>
                        <a:pt x="2" y="0"/>
                        <a:pt x="3" y="1"/>
                      </a:cubicBezTo>
                      <a:cubicBezTo>
                        <a:pt x="3" y="1"/>
                        <a:pt x="3" y="2"/>
                        <a:pt x="3" y="3"/>
                      </a:cubicBezTo>
                      <a:lnTo>
                        <a:pt x="3" y="3"/>
                      </a:lnTo>
                      <a:close/>
                    </a:path>
                  </a:pathLst>
                </a:custGeom>
                <a:noFill/>
                <a:ln w="317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622" name="组合 1621"/>
              <p:cNvGrpSpPr/>
              <p:nvPr/>
            </p:nvGrpSpPr>
            <p:grpSpPr>
              <a:xfrm>
                <a:off x="3222697" y="3091547"/>
                <a:ext cx="134074" cy="123712"/>
                <a:chOff x="1075231" y="2788026"/>
                <a:chExt cx="200463" cy="184969"/>
              </a:xfrm>
              <a:solidFill>
                <a:srgbClr val="00B2F2"/>
              </a:solidFill>
            </p:grpSpPr>
            <p:sp>
              <p:nvSpPr>
                <p:cNvPr id="2062" name="object 113"/>
                <p:cNvSpPr/>
                <p:nvPr/>
              </p:nvSpPr>
              <p:spPr>
                <a:xfrm>
                  <a:off x="1114059" y="2788026"/>
                  <a:ext cx="124306" cy="118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84" h="118744">
                      <a:moveTo>
                        <a:pt x="67675" y="10375"/>
                      </a:moveTo>
                      <a:lnTo>
                        <a:pt x="55803" y="10375"/>
                      </a:lnTo>
                      <a:lnTo>
                        <a:pt x="104787" y="60642"/>
                      </a:lnTo>
                      <a:lnTo>
                        <a:pt x="104787" y="116839"/>
                      </a:lnTo>
                      <a:lnTo>
                        <a:pt x="106680" y="118744"/>
                      </a:lnTo>
                      <a:lnTo>
                        <a:pt x="111379" y="118744"/>
                      </a:lnTo>
                      <a:lnTo>
                        <a:pt x="113284" y="116839"/>
                      </a:lnTo>
                      <a:lnTo>
                        <a:pt x="113284" y="57810"/>
                      </a:lnTo>
                      <a:lnTo>
                        <a:pt x="112852" y="56756"/>
                      </a:lnTo>
                      <a:lnTo>
                        <a:pt x="67675" y="10375"/>
                      </a:lnTo>
                      <a:close/>
                    </a:path>
                    <a:path w="113284" h="118744">
                      <a:moveTo>
                        <a:pt x="56921" y="0"/>
                      </a:moveTo>
                      <a:lnTo>
                        <a:pt x="54610" y="0"/>
                      </a:lnTo>
                      <a:lnTo>
                        <a:pt x="53505" y="482"/>
                      </a:lnTo>
                      <a:lnTo>
                        <a:pt x="419" y="55867"/>
                      </a:lnTo>
                      <a:lnTo>
                        <a:pt x="65" y="56756"/>
                      </a:lnTo>
                      <a:lnTo>
                        <a:pt x="0" y="113207"/>
                      </a:lnTo>
                      <a:lnTo>
                        <a:pt x="1905" y="115112"/>
                      </a:lnTo>
                      <a:lnTo>
                        <a:pt x="6604" y="115112"/>
                      </a:lnTo>
                      <a:lnTo>
                        <a:pt x="8496" y="113207"/>
                      </a:lnTo>
                      <a:lnTo>
                        <a:pt x="8496" y="59715"/>
                      </a:lnTo>
                      <a:lnTo>
                        <a:pt x="55803" y="10375"/>
                      </a:lnTo>
                      <a:lnTo>
                        <a:pt x="67675" y="10375"/>
                      </a:lnTo>
                      <a:lnTo>
                        <a:pt x="58026" y="469"/>
                      </a:lnTo>
                      <a:lnTo>
                        <a:pt x="56921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00B2F2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endParaRPr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3" name="object 114"/>
                <p:cNvSpPr/>
                <p:nvPr/>
              </p:nvSpPr>
              <p:spPr>
                <a:xfrm>
                  <a:off x="1114059" y="2909867"/>
                  <a:ext cx="124306" cy="63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284" h="63284">
                      <a:moveTo>
                        <a:pt x="67670" y="10680"/>
                      </a:moveTo>
                      <a:lnTo>
                        <a:pt x="55778" y="10680"/>
                      </a:lnTo>
                      <a:lnTo>
                        <a:pt x="106807" y="62839"/>
                      </a:lnTo>
                      <a:lnTo>
                        <a:pt x="107911" y="63284"/>
                      </a:lnTo>
                      <a:lnTo>
                        <a:pt x="109029" y="63284"/>
                      </a:lnTo>
                      <a:lnTo>
                        <a:pt x="110109" y="63182"/>
                      </a:lnTo>
                      <a:lnTo>
                        <a:pt x="112229" y="62318"/>
                      </a:lnTo>
                      <a:lnTo>
                        <a:pt x="113284" y="60756"/>
                      </a:lnTo>
                      <a:lnTo>
                        <a:pt x="113284" y="48590"/>
                      </a:lnTo>
                      <a:lnTo>
                        <a:pt x="104787" y="48590"/>
                      </a:lnTo>
                      <a:lnTo>
                        <a:pt x="67670" y="10680"/>
                      </a:lnTo>
                      <a:close/>
                    </a:path>
                    <a:path w="113284" h="63284">
                      <a:moveTo>
                        <a:pt x="6604" y="32778"/>
                      </a:moveTo>
                      <a:lnTo>
                        <a:pt x="1905" y="32778"/>
                      </a:lnTo>
                      <a:lnTo>
                        <a:pt x="0" y="34683"/>
                      </a:lnTo>
                      <a:lnTo>
                        <a:pt x="0" y="59055"/>
                      </a:lnTo>
                      <a:lnTo>
                        <a:pt x="1041" y="60617"/>
                      </a:lnTo>
                      <a:lnTo>
                        <a:pt x="4229" y="61912"/>
                      </a:lnTo>
                      <a:lnTo>
                        <a:pt x="6083" y="61531"/>
                      </a:lnTo>
                      <a:lnTo>
                        <a:pt x="20393" y="46888"/>
                      </a:lnTo>
                      <a:lnTo>
                        <a:pt x="8496" y="46888"/>
                      </a:lnTo>
                      <a:lnTo>
                        <a:pt x="8496" y="34683"/>
                      </a:lnTo>
                      <a:lnTo>
                        <a:pt x="6604" y="32778"/>
                      </a:lnTo>
                      <a:close/>
                    </a:path>
                    <a:path w="113284" h="63284">
                      <a:moveTo>
                        <a:pt x="111379" y="36296"/>
                      </a:moveTo>
                      <a:lnTo>
                        <a:pt x="106680" y="36296"/>
                      </a:lnTo>
                      <a:lnTo>
                        <a:pt x="104787" y="38201"/>
                      </a:lnTo>
                      <a:lnTo>
                        <a:pt x="104787" y="48590"/>
                      </a:lnTo>
                      <a:lnTo>
                        <a:pt x="113284" y="48590"/>
                      </a:lnTo>
                      <a:lnTo>
                        <a:pt x="113284" y="38201"/>
                      </a:lnTo>
                      <a:lnTo>
                        <a:pt x="111379" y="36296"/>
                      </a:lnTo>
                      <a:close/>
                    </a:path>
                    <a:path w="113284" h="63284">
                      <a:moveTo>
                        <a:pt x="57213" y="0"/>
                      </a:moveTo>
                      <a:lnTo>
                        <a:pt x="54330" y="0"/>
                      </a:lnTo>
                      <a:lnTo>
                        <a:pt x="8496" y="46888"/>
                      </a:lnTo>
                      <a:lnTo>
                        <a:pt x="20393" y="46888"/>
                      </a:lnTo>
                      <a:lnTo>
                        <a:pt x="55778" y="10680"/>
                      </a:lnTo>
                      <a:lnTo>
                        <a:pt x="67670" y="10680"/>
                      </a:lnTo>
                      <a:lnTo>
                        <a:pt x="57213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00B2F2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endParaRPr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4" name="object 115"/>
                <p:cNvSpPr/>
                <p:nvPr/>
              </p:nvSpPr>
              <p:spPr>
                <a:xfrm>
                  <a:off x="1075231" y="2855447"/>
                  <a:ext cx="200463" cy="1043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689" h="104571">
                      <a:moveTo>
                        <a:pt x="25984" y="0"/>
                      </a:moveTo>
                      <a:lnTo>
                        <a:pt x="23279" y="88"/>
                      </a:lnTo>
                      <a:lnTo>
                        <a:pt x="419" y="24129"/>
                      </a:lnTo>
                      <a:lnTo>
                        <a:pt x="0" y="25171"/>
                      </a:lnTo>
                      <a:lnTo>
                        <a:pt x="16" y="101688"/>
                      </a:lnTo>
                      <a:lnTo>
                        <a:pt x="1015" y="103200"/>
                      </a:lnTo>
                      <a:lnTo>
                        <a:pt x="4165" y="104571"/>
                      </a:lnTo>
                      <a:lnTo>
                        <a:pt x="5956" y="104228"/>
                      </a:lnTo>
                      <a:lnTo>
                        <a:pt x="20871" y="90068"/>
                      </a:lnTo>
                      <a:lnTo>
                        <a:pt x="8508" y="90068"/>
                      </a:lnTo>
                      <a:lnTo>
                        <a:pt x="8508" y="27965"/>
                      </a:lnTo>
                      <a:lnTo>
                        <a:pt x="29451" y="5943"/>
                      </a:lnTo>
                      <a:lnTo>
                        <a:pt x="29387" y="3251"/>
                      </a:lnTo>
                      <a:lnTo>
                        <a:pt x="27673" y="1638"/>
                      </a:lnTo>
                      <a:lnTo>
                        <a:pt x="25984" y="0"/>
                      </a:lnTo>
                      <a:close/>
                    </a:path>
                    <a:path w="182689" h="104571">
                      <a:moveTo>
                        <a:pt x="104775" y="21970"/>
                      </a:moveTo>
                      <a:lnTo>
                        <a:pt x="92595" y="21970"/>
                      </a:lnTo>
                      <a:lnTo>
                        <a:pt x="176275" y="103809"/>
                      </a:lnTo>
                      <a:lnTo>
                        <a:pt x="177355" y="104228"/>
                      </a:lnTo>
                      <a:lnTo>
                        <a:pt x="178434" y="104228"/>
                      </a:lnTo>
                      <a:lnTo>
                        <a:pt x="179552" y="104114"/>
                      </a:lnTo>
                      <a:lnTo>
                        <a:pt x="181660" y="103225"/>
                      </a:lnTo>
                      <a:lnTo>
                        <a:pt x="182689" y="101688"/>
                      </a:lnTo>
                      <a:lnTo>
                        <a:pt x="182689" y="89865"/>
                      </a:lnTo>
                      <a:lnTo>
                        <a:pt x="174193" y="89865"/>
                      </a:lnTo>
                      <a:lnTo>
                        <a:pt x="104775" y="21970"/>
                      </a:lnTo>
                      <a:close/>
                    </a:path>
                    <a:path w="182689" h="104571">
                      <a:moveTo>
                        <a:pt x="95021" y="13055"/>
                      </a:moveTo>
                      <a:lnTo>
                        <a:pt x="90258" y="13055"/>
                      </a:lnTo>
                      <a:lnTo>
                        <a:pt x="89204" y="13474"/>
                      </a:lnTo>
                      <a:lnTo>
                        <a:pt x="8508" y="90068"/>
                      </a:lnTo>
                      <a:lnTo>
                        <a:pt x="20871" y="90068"/>
                      </a:lnTo>
                      <a:lnTo>
                        <a:pt x="92595" y="21970"/>
                      </a:lnTo>
                      <a:lnTo>
                        <a:pt x="104775" y="21970"/>
                      </a:lnTo>
                      <a:lnTo>
                        <a:pt x="96088" y="13474"/>
                      </a:lnTo>
                      <a:lnTo>
                        <a:pt x="95021" y="13055"/>
                      </a:lnTo>
                      <a:close/>
                    </a:path>
                    <a:path w="182689" h="104571">
                      <a:moveTo>
                        <a:pt x="156717" y="0"/>
                      </a:moveTo>
                      <a:lnTo>
                        <a:pt x="155016" y="1638"/>
                      </a:lnTo>
                      <a:lnTo>
                        <a:pt x="153301" y="3251"/>
                      </a:lnTo>
                      <a:lnTo>
                        <a:pt x="153250" y="5943"/>
                      </a:lnTo>
                      <a:lnTo>
                        <a:pt x="174193" y="27965"/>
                      </a:lnTo>
                      <a:lnTo>
                        <a:pt x="174193" y="89865"/>
                      </a:lnTo>
                      <a:lnTo>
                        <a:pt x="182689" y="89865"/>
                      </a:lnTo>
                      <a:lnTo>
                        <a:pt x="182689" y="25171"/>
                      </a:lnTo>
                      <a:lnTo>
                        <a:pt x="182270" y="24129"/>
                      </a:lnTo>
                      <a:lnTo>
                        <a:pt x="161023" y="1777"/>
                      </a:lnTo>
                      <a:lnTo>
                        <a:pt x="159397" y="88"/>
                      </a:lnTo>
                      <a:lnTo>
                        <a:pt x="156717" y="0"/>
                      </a:lnTo>
                      <a:close/>
                    </a:path>
                  </a:pathLst>
                </a:custGeom>
                <a:grpFill/>
                <a:ln w="3175">
                  <a:solidFill>
                    <a:srgbClr val="00B2F2"/>
                  </a:solidFill>
                </a:ln>
              </p:spPr>
              <p:txBody>
                <a:bodyPr wrap="square" lIns="0" tIns="0" rIns="0" bIns="0" rtlCol="0">
                  <a:noAutofit/>
                </a:bodyPr>
                <a:lstStyle/>
                <a:p>
                  <a:endParaRPr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23" name="object 166"/>
              <p:cNvSpPr txBox="1"/>
              <p:nvPr/>
            </p:nvSpPr>
            <p:spPr>
              <a:xfrm>
                <a:off x="3142429" y="3240997"/>
                <a:ext cx="318293" cy="14608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 UI" panose="020B0503020204020204" charset="-122"/>
                  </a:rPr>
                  <a:t>智能</a:t>
                </a:r>
                <a:endParaRPr lang="zh-CN" altLang="en-US"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UI" panose="020B0503020204020204" charset="-122"/>
                </a:endParaRPr>
              </a:p>
              <a:p>
                <a:pPr algn="ctr">
                  <a:lnSpc>
                    <a:spcPct val="90000"/>
                  </a:lnSpc>
                </a:pPr>
                <a:r>
                  <a:rPr lang="zh-CN" altLang="en-US"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 UI" panose="020B0503020204020204" charset="-122"/>
                  </a:rPr>
                  <a:t>安全网关</a:t>
                </a:r>
                <a:endParaRPr lang="zh-CN" altLang="en-US"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UI" panose="020B0503020204020204" charset="-122"/>
                </a:endParaRPr>
              </a:p>
            </p:txBody>
          </p:sp>
          <p:sp>
            <p:nvSpPr>
              <p:cNvPr id="1624" name="矩形 1623"/>
              <p:cNvSpPr/>
              <p:nvPr/>
            </p:nvSpPr>
            <p:spPr>
              <a:xfrm>
                <a:off x="8082472" y="1204249"/>
                <a:ext cx="469879" cy="2218856"/>
              </a:xfrm>
              <a:prstGeom prst="rect">
                <a:avLst/>
              </a:prstGeom>
              <a:ln w="6350">
                <a:solidFill>
                  <a:srgbClr val="00B2F2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5" name="矩形 1624"/>
              <p:cNvSpPr/>
              <p:nvPr/>
            </p:nvSpPr>
            <p:spPr>
              <a:xfrm>
                <a:off x="8241729" y="1505996"/>
                <a:ext cx="156157" cy="496295"/>
              </a:xfrm>
              <a:prstGeom prst="rect">
                <a:avLst/>
              </a:prstGeom>
            </p:spPr>
            <p:txBody>
              <a:bodyPr vert="eaVert" wrap="non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9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统一运维</a:t>
                </a:r>
                <a:endParaRPr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26" name="object 232"/>
              <p:cNvSpPr txBox="1"/>
              <p:nvPr/>
            </p:nvSpPr>
            <p:spPr>
              <a:xfrm>
                <a:off x="8123813" y="2956912"/>
                <a:ext cx="387199" cy="6015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 algn="ctr"/>
                <a:r>
                  <a:rPr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 UI" panose="020B0503020204020204" charset="-122"/>
                  </a:rPr>
                  <a:t>智能运维</a:t>
                </a:r>
                <a:endParaRPr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UI" panose="020B0503020204020204" charset="-122"/>
                </a:endParaRPr>
              </a:p>
            </p:txBody>
          </p:sp>
          <p:grpSp>
            <p:nvGrpSpPr>
              <p:cNvPr id="1627" name="组合 1626"/>
              <p:cNvGrpSpPr/>
              <p:nvPr/>
            </p:nvGrpSpPr>
            <p:grpSpPr>
              <a:xfrm>
                <a:off x="8251717" y="2735036"/>
                <a:ext cx="131392" cy="178375"/>
                <a:chOff x="8482758" y="2960466"/>
                <a:chExt cx="196453" cy="266700"/>
              </a:xfrm>
              <a:solidFill>
                <a:srgbClr val="00B2F2"/>
              </a:solidFill>
            </p:grpSpPr>
            <p:sp>
              <p:nvSpPr>
                <p:cNvPr id="2059" name="Freeform 88"/>
                <p:cNvSpPr>
                  <a:spLocks noEditPoints="1"/>
                </p:cNvSpPr>
                <p:nvPr/>
              </p:nvSpPr>
              <p:spPr bwMode="auto">
                <a:xfrm>
                  <a:off x="8498236" y="3074766"/>
                  <a:ext cx="163116" cy="152400"/>
                </a:xfrm>
                <a:custGeom>
                  <a:avLst/>
                  <a:gdLst/>
                  <a:ahLst/>
                  <a:cxnLst>
                    <a:cxn ang="0">
                      <a:pos x="104" y="3"/>
                    </a:cxn>
                    <a:cxn ang="0">
                      <a:pos x="63" y="0"/>
                    </a:cxn>
                    <a:cxn ang="0">
                      <a:pos x="60" y="159"/>
                    </a:cxn>
                    <a:cxn ang="0">
                      <a:pos x="101" y="162"/>
                    </a:cxn>
                    <a:cxn ang="0">
                      <a:pos x="104" y="3"/>
                    </a:cxn>
                    <a:cxn ang="0">
                      <a:pos x="164" y="3"/>
                    </a:cxn>
                    <a:cxn ang="0">
                      <a:pos x="123" y="0"/>
                    </a:cxn>
                    <a:cxn ang="0">
                      <a:pos x="120" y="159"/>
                    </a:cxn>
                    <a:cxn ang="0">
                      <a:pos x="161" y="162"/>
                    </a:cxn>
                    <a:cxn ang="0">
                      <a:pos x="164" y="3"/>
                    </a:cxn>
                    <a:cxn ang="0">
                      <a:pos x="29" y="40"/>
                    </a:cxn>
                    <a:cxn ang="0">
                      <a:pos x="15" y="40"/>
                    </a:cxn>
                    <a:cxn ang="0">
                      <a:pos x="29" y="40"/>
                    </a:cxn>
                    <a:cxn ang="0">
                      <a:pos x="29" y="60"/>
                    </a:cxn>
                    <a:cxn ang="0">
                      <a:pos x="15" y="60"/>
                    </a:cxn>
                    <a:cxn ang="0">
                      <a:pos x="29" y="60"/>
                    </a:cxn>
                    <a:cxn ang="0">
                      <a:pos x="29" y="20"/>
                    </a:cxn>
                    <a:cxn ang="0">
                      <a:pos x="15" y="20"/>
                    </a:cxn>
                    <a:cxn ang="0">
                      <a:pos x="29" y="20"/>
                    </a:cxn>
                    <a:cxn ang="0">
                      <a:pos x="89" y="40"/>
                    </a:cxn>
                    <a:cxn ang="0">
                      <a:pos x="75" y="40"/>
                    </a:cxn>
                    <a:cxn ang="0">
                      <a:pos x="89" y="40"/>
                    </a:cxn>
                    <a:cxn ang="0">
                      <a:pos x="89" y="60"/>
                    </a:cxn>
                    <a:cxn ang="0">
                      <a:pos x="75" y="60"/>
                    </a:cxn>
                    <a:cxn ang="0">
                      <a:pos x="89" y="60"/>
                    </a:cxn>
                    <a:cxn ang="0">
                      <a:pos x="89" y="20"/>
                    </a:cxn>
                    <a:cxn ang="0">
                      <a:pos x="75" y="20"/>
                    </a:cxn>
                    <a:cxn ang="0">
                      <a:pos x="89" y="20"/>
                    </a:cxn>
                    <a:cxn ang="0">
                      <a:pos x="149" y="40"/>
                    </a:cxn>
                    <a:cxn ang="0">
                      <a:pos x="135" y="40"/>
                    </a:cxn>
                    <a:cxn ang="0">
                      <a:pos x="149" y="40"/>
                    </a:cxn>
                    <a:cxn ang="0">
                      <a:pos x="149" y="60"/>
                    </a:cxn>
                    <a:cxn ang="0">
                      <a:pos x="135" y="60"/>
                    </a:cxn>
                    <a:cxn ang="0">
                      <a:pos x="149" y="60"/>
                    </a:cxn>
                    <a:cxn ang="0">
                      <a:pos x="149" y="20"/>
                    </a:cxn>
                    <a:cxn ang="0">
                      <a:pos x="135" y="20"/>
                    </a:cxn>
                    <a:cxn ang="0">
                      <a:pos x="149" y="20"/>
                    </a:cxn>
                    <a:cxn ang="0">
                      <a:pos x="44" y="3"/>
                    </a:cxn>
                    <a:cxn ang="0">
                      <a:pos x="41" y="162"/>
                    </a:cxn>
                    <a:cxn ang="0">
                      <a:pos x="0" y="159"/>
                    </a:cxn>
                    <a:cxn ang="0">
                      <a:pos x="2" y="0"/>
                    </a:cxn>
                    <a:cxn ang="0">
                      <a:pos x="44" y="3"/>
                    </a:cxn>
                  </a:cxnLst>
                  <a:rect l="0" t="0" r="r" b="b"/>
                  <a:pathLst>
                    <a:path w="164" h="162">
                      <a:moveTo>
                        <a:pt x="104" y="3"/>
                      </a:moveTo>
                      <a:lnTo>
                        <a:pt x="104" y="3"/>
                      </a:lnTo>
                      <a:cubicBezTo>
                        <a:pt x="104" y="2"/>
                        <a:pt x="103" y="0"/>
                        <a:pt x="101" y="0"/>
                      </a:cubicBezTo>
                      <a:lnTo>
                        <a:pt x="63" y="0"/>
                      </a:lnTo>
                      <a:cubicBezTo>
                        <a:pt x="61" y="0"/>
                        <a:pt x="60" y="2"/>
                        <a:pt x="60" y="3"/>
                      </a:cubicBezTo>
                      <a:lnTo>
                        <a:pt x="60" y="159"/>
                      </a:lnTo>
                      <a:cubicBezTo>
                        <a:pt x="60" y="160"/>
                        <a:pt x="61" y="162"/>
                        <a:pt x="63" y="162"/>
                      </a:cubicBezTo>
                      <a:lnTo>
                        <a:pt x="101" y="162"/>
                      </a:lnTo>
                      <a:cubicBezTo>
                        <a:pt x="103" y="162"/>
                        <a:pt x="104" y="160"/>
                        <a:pt x="104" y="159"/>
                      </a:cubicBezTo>
                      <a:lnTo>
                        <a:pt x="104" y="3"/>
                      </a:lnTo>
                      <a:close/>
                      <a:moveTo>
                        <a:pt x="164" y="3"/>
                      </a:moveTo>
                      <a:lnTo>
                        <a:pt x="164" y="3"/>
                      </a:lnTo>
                      <a:cubicBezTo>
                        <a:pt x="164" y="2"/>
                        <a:pt x="163" y="0"/>
                        <a:pt x="161" y="0"/>
                      </a:cubicBezTo>
                      <a:lnTo>
                        <a:pt x="123" y="0"/>
                      </a:lnTo>
                      <a:cubicBezTo>
                        <a:pt x="121" y="0"/>
                        <a:pt x="120" y="2"/>
                        <a:pt x="120" y="3"/>
                      </a:cubicBezTo>
                      <a:lnTo>
                        <a:pt x="120" y="159"/>
                      </a:lnTo>
                      <a:cubicBezTo>
                        <a:pt x="120" y="160"/>
                        <a:pt x="121" y="162"/>
                        <a:pt x="123" y="162"/>
                      </a:cubicBezTo>
                      <a:lnTo>
                        <a:pt x="161" y="162"/>
                      </a:lnTo>
                      <a:cubicBezTo>
                        <a:pt x="163" y="162"/>
                        <a:pt x="164" y="160"/>
                        <a:pt x="164" y="159"/>
                      </a:cubicBezTo>
                      <a:lnTo>
                        <a:pt x="164" y="3"/>
                      </a:lnTo>
                      <a:close/>
                      <a:moveTo>
                        <a:pt x="29" y="40"/>
                      </a:moveTo>
                      <a:lnTo>
                        <a:pt x="29" y="40"/>
                      </a:lnTo>
                      <a:cubicBezTo>
                        <a:pt x="29" y="36"/>
                        <a:pt x="26" y="33"/>
                        <a:pt x="22" y="33"/>
                      </a:cubicBezTo>
                      <a:cubicBezTo>
                        <a:pt x="18" y="33"/>
                        <a:pt x="15" y="36"/>
                        <a:pt x="15" y="40"/>
                      </a:cubicBezTo>
                      <a:cubicBezTo>
                        <a:pt x="15" y="44"/>
                        <a:pt x="18" y="47"/>
                        <a:pt x="22" y="47"/>
                      </a:cubicBezTo>
                      <a:cubicBezTo>
                        <a:pt x="26" y="47"/>
                        <a:pt x="29" y="44"/>
                        <a:pt x="29" y="40"/>
                      </a:cubicBezTo>
                      <a:close/>
                      <a:moveTo>
                        <a:pt x="29" y="60"/>
                      </a:moveTo>
                      <a:lnTo>
                        <a:pt x="29" y="60"/>
                      </a:lnTo>
                      <a:cubicBezTo>
                        <a:pt x="29" y="56"/>
                        <a:pt x="26" y="53"/>
                        <a:pt x="22" y="53"/>
                      </a:cubicBezTo>
                      <a:cubicBezTo>
                        <a:pt x="18" y="53"/>
                        <a:pt x="15" y="56"/>
                        <a:pt x="15" y="60"/>
                      </a:cubicBezTo>
                      <a:cubicBezTo>
                        <a:pt x="15" y="64"/>
                        <a:pt x="18" y="67"/>
                        <a:pt x="22" y="67"/>
                      </a:cubicBezTo>
                      <a:cubicBezTo>
                        <a:pt x="26" y="67"/>
                        <a:pt x="29" y="64"/>
                        <a:pt x="29" y="60"/>
                      </a:cubicBezTo>
                      <a:close/>
                      <a:moveTo>
                        <a:pt x="29" y="20"/>
                      </a:moveTo>
                      <a:lnTo>
                        <a:pt x="29" y="20"/>
                      </a:lnTo>
                      <a:cubicBezTo>
                        <a:pt x="29" y="16"/>
                        <a:pt x="26" y="13"/>
                        <a:pt x="22" y="13"/>
                      </a:cubicBezTo>
                      <a:cubicBezTo>
                        <a:pt x="18" y="13"/>
                        <a:pt x="15" y="16"/>
                        <a:pt x="15" y="20"/>
                      </a:cubicBezTo>
                      <a:cubicBezTo>
                        <a:pt x="15" y="24"/>
                        <a:pt x="18" y="27"/>
                        <a:pt x="22" y="27"/>
                      </a:cubicBezTo>
                      <a:cubicBezTo>
                        <a:pt x="26" y="27"/>
                        <a:pt x="29" y="24"/>
                        <a:pt x="29" y="20"/>
                      </a:cubicBezTo>
                      <a:close/>
                      <a:moveTo>
                        <a:pt x="89" y="40"/>
                      </a:moveTo>
                      <a:lnTo>
                        <a:pt x="89" y="40"/>
                      </a:lnTo>
                      <a:cubicBezTo>
                        <a:pt x="89" y="44"/>
                        <a:pt x="86" y="47"/>
                        <a:pt x="82" y="47"/>
                      </a:cubicBezTo>
                      <a:cubicBezTo>
                        <a:pt x="78" y="47"/>
                        <a:pt x="75" y="44"/>
                        <a:pt x="75" y="40"/>
                      </a:cubicBezTo>
                      <a:cubicBezTo>
                        <a:pt x="75" y="36"/>
                        <a:pt x="78" y="33"/>
                        <a:pt x="82" y="33"/>
                      </a:cubicBezTo>
                      <a:cubicBezTo>
                        <a:pt x="86" y="33"/>
                        <a:pt x="89" y="36"/>
                        <a:pt x="89" y="40"/>
                      </a:cubicBezTo>
                      <a:close/>
                      <a:moveTo>
                        <a:pt x="89" y="60"/>
                      </a:moveTo>
                      <a:lnTo>
                        <a:pt x="89" y="60"/>
                      </a:lnTo>
                      <a:cubicBezTo>
                        <a:pt x="89" y="64"/>
                        <a:pt x="86" y="67"/>
                        <a:pt x="82" y="67"/>
                      </a:cubicBezTo>
                      <a:cubicBezTo>
                        <a:pt x="78" y="67"/>
                        <a:pt x="75" y="64"/>
                        <a:pt x="75" y="60"/>
                      </a:cubicBezTo>
                      <a:cubicBezTo>
                        <a:pt x="75" y="56"/>
                        <a:pt x="78" y="53"/>
                        <a:pt x="82" y="53"/>
                      </a:cubicBezTo>
                      <a:cubicBezTo>
                        <a:pt x="86" y="53"/>
                        <a:pt x="89" y="56"/>
                        <a:pt x="89" y="60"/>
                      </a:cubicBezTo>
                      <a:close/>
                      <a:moveTo>
                        <a:pt x="89" y="20"/>
                      </a:moveTo>
                      <a:lnTo>
                        <a:pt x="89" y="20"/>
                      </a:lnTo>
                      <a:cubicBezTo>
                        <a:pt x="89" y="24"/>
                        <a:pt x="86" y="27"/>
                        <a:pt x="82" y="27"/>
                      </a:cubicBezTo>
                      <a:cubicBezTo>
                        <a:pt x="78" y="27"/>
                        <a:pt x="75" y="24"/>
                        <a:pt x="75" y="20"/>
                      </a:cubicBezTo>
                      <a:cubicBezTo>
                        <a:pt x="75" y="16"/>
                        <a:pt x="78" y="13"/>
                        <a:pt x="82" y="13"/>
                      </a:cubicBezTo>
                      <a:cubicBezTo>
                        <a:pt x="86" y="13"/>
                        <a:pt x="89" y="16"/>
                        <a:pt x="89" y="20"/>
                      </a:cubicBezTo>
                      <a:close/>
                      <a:moveTo>
                        <a:pt x="149" y="40"/>
                      </a:moveTo>
                      <a:lnTo>
                        <a:pt x="149" y="40"/>
                      </a:lnTo>
                      <a:cubicBezTo>
                        <a:pt x="149" y="44"/>
                        <a:pt x="146" y="47"/>
                        <a:pt x="142" y="47"/>
                      </a:cubicBezTo>
                      <a:cubicBezTo>
                        <a:pt x="138" y="47"/>
                        <a:pt x="135" y="44"/>
                        <a:pt x="135" y="40"/>
                      </a:cubicBezTo>
                      <a:cubicBezTo>
                        <a:pt x="135" y="36"/>
                        <a:pt x="138" y="33"/>
                        <a:pt x="142" y="33"/>
                      </a:cubicBezTo>
                      <a:cubicBezTo>
                        <a:pt x="146" y="33"/>
                        <a:pt x="149" y="36"/>
                        <a:pt x="149" y="40"/>
                      </a:cubicBezTo>
                      <a:close/>
                      <a:moveTo>
                        <a:pt x="149" y="60"/>
                      </a:moveTo>
                      <a:lnTo>
                        <a:pt x="149" y="60"/>
                      </a:lnTo>
                      <a:cubicBezTo>
                        <a:pt x="149" y="64"/>
                        <a:pt x="146" y="67"/>
                        <a:pt x="142" y="67"/>
                      </a:cubicBezTo>
                      <a:cubicBezTo>
                        <a:pt x="138" y="67"/>
                        <a:pt x="135" y="64"/>
                        <a:pt x="135" y="60"/>
                      </a:cubicBezTo>
                      <a:cubicBezTo>
                        <a:pt x="135" y="56"/>
                        <a:pt x="138" y="53"/>
                        <a:pt x="142" y="53"/>
                      </a:cubicBezTo>
                      <a:cubicBezTo>
                        <a:pt x="146" y="53"/>
                        <a:pt x="149" y="56"/>
                        <a:pt x="149" y="60"/>
                      </a:cubicBezTo>
                      <a:close/>
                      <a:moveTo>
                        <a:pt x="149" y="20"/>
                      </a:moveTo>
                      <a:lnTo>
                        <a:pt x="149" y="20"/>
                      </a:lnTo>
                      <a:cubicBezTo>
                        <a:pt x="149" y="24"/>
                        <a:pt x="146" y="27"/>
                        <a:pt x="142" y="27"/>
                      </a:cubicBezTo>
                      <a:cubicBezTo>
                        <a:pt x="138" y="27"/>
                        <a:pt x="135" y="24"/>
                        <a:pt x="135" y="20"/>
                      </a:cubicBezTo>
                      <a:cubicBezTo>
                        <a:pt x="135" y="16"/>
                        <a:pt x="138" y="13"/>
                        <a:pt x="142" y="13"/>
                      </a:cubicBezTo>
                      <a:cubicBezTo>
                        <a:pt x="146" y="13"/>
                        <a:pt x="149" y="16"/>
                        <a:pt x="149" y="20"/>
                      </a:cubicBezTo>
                      <a:close/>
                      <a:moveTo>
                        <a:pt x="44" y="3"/>
                      </a:moveTo>
                      <a:lnTo>
                        <a:pt x="44" y="3"/>
                      </a:lnTo>
                      <a:lnTo>
                        <a:pt x="44" y="159"/>
                      </a:lnTo>
                      <a:cubicBezTo>
                        <a:pt x="44" y="160"/>
                        <a:pt x="42" y="162"/>
                        <a:pt x="41" y="162"/>
                      </a:cubicBezTo>
                      <a:lnTo>
                        <a:pt x="2" y="162"/>
                      </a:lnTo>
                      <a:cubicBezTo>
                        <a:pt x="1" y="162"/>
                        <a:pt x="0" y="160"/>
                        <a:pt x="0" y="159"/>
                      </a:cubicBezTo>
                      <a:lnTo>
                        <a:pt x="0" y="3"/>
                      </a:lnTo>
                      <a:cubicBezTo>
                        <a:pt x="0" y="2"/>
                        <a:pt x="1" y="0"/>
                        <a:pt x="2" y="0"/>
                      </a:cubicBezTo>
                      <a:lnTo>
                        <a:pt x="41" y="0"/>
                      </a:lnTo>
                      <a:cubicBezTo>
                        <a:pt x="42" y="0"/>
                        <a:pt x="44" y="2"/>
                        <a:pt x="44" y="3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0" name="Freeform 89"/>
                <p:cNvSpPr/>
                <p:nvPr/>
              </p:nvSpPr>
              <p:spPr bwMode="auto">
                <a:xfrm>
                  <a:off x="8482758" y="2960466"/>
                  <a:ext cx="196453" cy="64294"/>
                </a:xfrm>
                <a:custGeom>
                  <a:avLst/>
                  <a:gdLst/>
                  <a:ahLst/>
                  <a:cxnLst>
                    <a:cxn ang="0">
                      <a:pos x="180" y="67"/>
                    </a:cxn>
                    <a:cxn ang="0">
                      <a:pos x="180" y="67"/>
                    </a:cxn>
                    <a:cxn ang="0">
                      <a:pos x="17" y="68"/>
                    </a:cxn>
                    <a:cxn ang="0">
                      <a:pos x="13" y="68"/>
                    </a:cxn>
                    <a:cxn ang="0">
                      <a:pos x="0" y="55"/>
                    </a:cxn>
                    <a:cxn ang="0">
                      <a:pos x="0" y="53"/>
                    </a:cxn>
                    <a:cxn ang="0">
                      <a:pos x="0" y="51"/>
                    </a:cxn>
                    <a:cxn ang="0">
                      <a:pos x="196" y="51"/>
                    </a:cxn>
                    <a:cxn ang="0">
                      <a:pos x="197" y="53"/>
                    </a:cxn>
                    <a:cxn ang="0">
                      <a:pos x="196" y="55"/>
                    </a:cxn>
                    <a:cxn ang="0">
                      <a:pos x="184" y="67"/>
                    </a:cxn>
                    <a:cxn ang="0">
                      <a:pos x="180" y="67"/>
                    </a:cxn>
                  </a:cxnLst>
                  <a:rect l="0" t="0" r="r" b="b"/>
                  <a:pathLst>
                    <a:path w="197" h="69">
                      <a:moveTo>
                        <a:pt x="180" y="67"/>
                      </a:moveTo>
                      <a:lnTo>
                        <a:pt x="180" y="67"/>
                      </a:lnTo>
                      <a:cubicBezTo>
                        <a:pt x="136" y="26"/>
                        <a:pt x="60" y="26"/>
                        <a:pt x="17" y="68"/>
                      </a:cubicBezTo>
                      <a:cubicBezTo>
                        <a:pt x="15" y="69"/>
                        <a:pt x="14" y="69"/>
                        <a:pt x="13" y="68"/>
                      </a:cubicBezTo>
                      <a:lnTo>
                        <a:pt x="0" y="55"/>
                      </a:lnTo>
                      <a:cubicBezTo>
                        <a:pt x="0" y="55"/>
                        <a:pt x="0" y="54"/>
                        <a:pt x="0" y="53"/>
                      </a:cubicBezTo>
                      <a:cubicBezTo>
                        <a:pt x="0" y="52"/>
                        <a:pt x="0" y="52"/>
                        <a:pt x="0" y="51"/>
                      </a:cubicBezTo>
                      <a:cubicBezTo>
                        <a:pt x="55" y="0"/>
                        <a:pt x="142" y="0"/>
                        <a:pt x="196" y="51"/>
                      </a:cubicBezTo>
                      <a:cubicBezTo>
                        <a:pt x="197" y="52"/>
                        <a:pt x="197" y="52"/>
                        <a:pt x="197" y="53"/>
                      </a:cubicBezTo>
                      <a:cubicBezTo>
                        <a:pt x="197" y="54"/>
                        <a:pt x="197" y="55"/>
                        <a:pt x="196" y="55"/>
                      </a:cubicBezTo>
                      <a:lnTo>
                        <a:pt x="184" y="67"/>
                      </a:lnTo>
                      <a:cubicBezTo>
                        <a:pt x="183" y="68"/>
                        <a:pt x="181" y="69"/>
                        <a:pt x="180" y="67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61" name="Freeform 90"/>
                <p:cNvSpPr/>
                <p:nvPr/>
              </p:nvSpPr>
              <p:spPr bwMode="auto">
                <a:xfrm>
                  <a:off x="8516096" y="3002138"/>
                  <a:ext cx="129778" cy="47625"/>
                </a:xfrm>
                <a:custGeom>
                  <a:avLst/>
                  <a:gdLst/>
                  <a:ahLst/>
                  <a:cxnLst>
                    <a:cxn ang="0">
                      <a:pos x="130" y="38"/>
                    </a:cxn>
                    <a:cxn ang="0">
                      <a:pos x="130" y="38"/>
                    </a:cxn>
                    <a:cxn ang="0">
                      <a:pos x="130" y="36"/>
                    </a:cxn>
                    <a:cxn ang="0">
                      <a:pos x="129" y="34"/>
                    </a:cxn>
                    <a:cxn ang="0">
                      <a:pos x="1" y="34"/>
                    </a:cxn>
                    <a:cxn ang="0">
                      <a:pos x="0" y="36"/>
                    </a:cxn>
                    <a:cxn ang="0">
                      <a:pos x="1" y="38"/>
                    </a:cxn>
                    <a:cxn ang="0">
                      <a:pos x="12" y="49"/>
                    </a:cxn>
                    <a:cxn ang="0">
                      <a:pos x="16" y="49"/>
                    </a:cxn>
                    <a:cxn ang="0">
                      <a:pos x="114" y="50"/>
                    </a:cxn>
                    <a:cxn ang="0">
                      <a:pos x="118" y="50"/>
                    </a:cxn>
                    <a:cxn ang="0">
                      <a:pos x="130" y="38"/>
                    </a:cxn>
                  </a:cxnLst>
                  <a:rect l="0" t="0" r="r" b="b"/>
                  <a:pathLst>
                    <a:path w="130" h="51">
                      <a:moveTo>
                        <a:pt x="130" y="38"/>
                      </a:moveTo>
                      <a:lnTo>
                        <a:pt x="130" y="38"/>
                      </a:lnTo>
                      <a:cubicBezTo>
                        <a:pt x="130" y="38"/>
                        <a:pt x="130" y="37"/>
                        <a:pt x="130" y="36"/>
                      </a:cubicBezTo>
                      <a:cubicBezTo>
                        <a:pt x="130" y="35"/>
                        <a:pt x="130" y="35"/>
                        <a:pt x="129" y="34"/>
                      </a:cubicBezTo>
                      <a:cubicBezTo>
                        <a:pt x="93" y="0"/>
                        <a:pt x="37" y="0"/>
                        <a:pt x="1" y="34"/>
                      </a:cubicBezTo>
                      <a:cubicBezTo>
                        <a:pt x="1" y="35"/>
                        <a:pt x="0" y="35"/>
                        <a:pt x="0" y="36"/>
                      </a:cubicBezTo>
                      <a:cubicBezTo>
                        <a:pt x="0" y="37"/>
                        <a:pt x="1" y="38"/>
                        <a:pt x="1" y="38"/>
                      </a:cubicBezTo>
                      <a:lnTo>
                        <a:pt x="12" y="49"/>
                      </a:lnTo>
                      <a:cubicBezTo>
                        <a:pt x="14" y="50"/>
                        <a:pt x="15" y="50"/>
                        <a:pt x="16" y="49"/>
                      </a:cubicBezTo>
                      <a:cubicBezTo>
                        <a:pt x="42" y="26"/>
                        <a:pt x="89" y="27"/>
                        <a:pt x="114" y="50"/>
                      </a:cubicBezTo>
                      <a:cubicBezTo>
                        <a:pt x="115" y="51"/>
                        <a:pt x="117" y="51"/>
                        <a:pt x="118" y="50"/>
                      </a:cubicBezTo>
                      <a:lnTo>
                        <a:pt x="130" y="38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050" name="object 233"/>
              <p:cNvSpPr txBox="1"/>
              <p:nvPr/>
            </p:nvSpPr>
            <p:spPr>
              <a:xfrm>
                <a:off x="8123813" y="3300001"/>
                <a:ext cx="387199" cy="6015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marL="12700" algn="ctr"/>
                <a:r>
                  <a:rPr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 UI" panose="020B0503020204020204" charset="-122"/>
                  </a:rPr>
                  <a:t>云</a:t>
                </a:r>
                <a:r>
                  <a:rPr lang="zh-CN" altLang="en-US"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 UI" panose="020B0503020204020204" charset="-122"/>
                  </a:rPr>
                  <a:t>管</a:t>
                </a:r>
                <a:r>
                  <a:rPr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 UI" panose="020B0503020204020204" charset="-122"/>
                  </a:rPr>
                  <a:t>服务</a:t>
                </a:r>
                <a:endParaRPr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UI" panose="020B0503020204020204" charset="-122"/>
                </a:endParaRPr>
              </a:p>
            </p:txBody>
          </p:sp>
          <p:grpSp>
            <p:nvGrpSpPr>
              <p:cNvPr id="2051" name="组合 2050"/>
              <p:cNvGrpSpPr/>
              <p:nvPr/>
            </p:nvGrpSpPr>
            <p:grpSpPr>
              <a:xfrm>
                <a:off x="8231224" y="3137278"/>
                <a:ext cx="169615" cy="113077"/>
                <a:chOff x="8358598" y="3196631"/>
                <a:chExt cx="253603" cy="169070"/>
              </a:xfrm>
              <a:solidFill>
                <a:srgbClr val="00B2F2"/>
              </a:solidFill>
            </p:grpSpPr>
            <p:sp>
              <p:nvSpPr>
                <p:cNvPr id="2052" name="Freeform 114"/>
                <p:cNvSpPr/>
                <p:nvPr/>
              </p:nvSpPr>
              <p:spPr bwMode="auto">
                <a:xfrm>
                  <a:off x="8431226" y="3308551"/>
                  <a:ext cx="19050" cy="19050"/>
                </a:xfrm>
                <a:custGeom>
                  <a:avLst/>
                  <a:gdLst/>
                  <a:ahLst/>
                  <a:cxnLst>
                    <a:cxn ang="0">
                      <a:pos x="20" y="10"/>
                    </a:cxn>
                    <a:cxn ang="0">
                      <a:pos x="20" y="1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10" y="0"/>
                    </a:cxn>
                    <a:cxn ang="0">
                      <a:pos x="20" y="10"/>
                    </a:cxn>
                  </a:cxnLst>
                  <a:rect l="0" t="0" r="r" b="b"/>
                  <a:pathLst>
                    <a:path w="20" h="20">
                      <a:moveTo>
                        <a:pt x="20" y="10"/>
                      </a:moveTo>
                      <a:lnTo>
                        <a:pt x="20" y="10"/>
                      </a:lnTo>
                      <a:cubicBezTo>
                        <a:pt x="20" y="16"/>
                        <a:pt x="15" y="20"/>
                        <a:pt x="10" y="20"/>
                      </a:cubicBezTo>
                      <a:cubicBezTo>
                        <a:pt x="4" y="20"/>
                        <a:pt x="0" y="16"/>
                        <a:pt x="0" y="10"/>
                      </a:cubicBezTo>
                      <a:cubicBezTo>
                        <a:pt x="0" y="5"/>
                        <a:pt x="4" y="0"/>
                        <a:pt x="10" y="0"/>
                      </a:cubicBezTo>
                      <a:cubicBezTo>
                        <a:pt x="15" y="0"/>
                        <a:pt x="20" y="5"/>
                        <a:pt x="20" y="1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3" name="Freeform 115"/>
                <p:cNvSpPr/>
                <p:nvPr/>
              </p:nvSpPr>
              <p:spPr bwMode="auto">
                <a:xfrm>
                  <a:off x="8414557" y="3315695"/>
                  <a:ext cx="29765" cy="50006"/>
                </a:xfrm>
                <a:custGeom>
                  <a:avLst/>
                  <a:gdLst/>
                  <a:ahLst/>
                  <a:cxnLst>
                    <a:cxn ang="0">
                      <a:pos x="12" y="52"/>
                    </a:cxn>
                    <a:cxn ang="0">
                      <a:pos x="12" y="52"/>
                    </a:cxn>
                    <a:cxn ang="0">
                      <a:pos x="0" y="52"/>
                    </a:cxn>
                    <a:cxn ang="0">
                      <a:pos x="22" y="0"/>
                    </a:cxn>
                    <a:cxn ang="0">
                      <a:pos x="31" y="4"/>
                    </a:cxn>
                    <a:cxn ang="0">
                      <a:pos x="12" y="52"/>
                    </a:cxn>
                  </a:cxnLst>
                  <a:rect l="0" t="0" r="r" b="b"/>
                  <a:pathLst>
                    <a:path w="31" h="52">
                      <a:moveTo>
                        <a:pt x="12" y="52"/>
                      </a:moveTo>
                      <a:lnTo>
                        <a:pt x="12" y="52"/>
                      </a:lnTo>
                      <a:lnTo>
                        <a:pt x="0" y="52"/>
                      </a:lnTo>
                      <a:lnTo>
                        <a:pt x="22" y="0"/>
                      </a:lnTo>
                      <a:lnTo>
                        <a:pt x="31" y="4"/>
                      </a:lnTo>
                      <a:lnTo>
                        <a:pt x="12" y="52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4" name="Freeform 116"/>
                <p:cNvSpPr/>
                <p:nvPr/>
              </p:nvSpPr>
              <p:spPr bwMode="auto">
                <a:xfrm>
                  <a:off x="8465754" y="3296645"/>
                  <a:ext cx="20240" cy="19050"/>
                </a:xfrm>
                <a:custGeom>
                  <a:avLst/>
                  <a:gdLst/>
                  <a:ahLst/>
                  <a:cxnLst>
                    <a:cxn ang="0">
                      <a:pos x="20" y="10"/>
                    </a:cxn>
                    <a:cxn ang="0">
                      <a:pos x="20" y="1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10" y="0"/>
                    </a:cxn>
                    <a:cxn ang="0">
                      <a:pos x="20" y="10"/>
                    </a:cxn>
                  </a:cxnLst>
                  <a:rect l="0" t="0" r="r" b="b"/>
                  <a:pathLst>
                    <a:path w="20" h="20">
                      <a:moveTo>
                        <a:pt x="20" y="10"/>
                      </a:moveTo>
                      <a:lnTo>
                        <a:pt x="20" y="10"/>
                      </a:lnTo>
                      <a:cubicBezTo>
                        <a:pt x="20" y="16"/>
                        <a:pt x="16" y="20"/>
                        <a:pt x="10" y="20"/>
                      </a:cubicBezTo>
                      <a:cubicBezTo>
                        <a:pt x="5" y="20"/>
                        <a:pt x="0" y="16"/>
                        <a:pt x="0" y="10"/>
                      </a:cubicBezTo>
                      <a:cubicBezTo>
                        <a:pt x="0" y="5"/>
                        <a:pt x="5" y="0"/>
                        <a:pt x="10" y="0"/>
                      </a:cubicBezTo>
                      <a:cubicBezTo>
                        <a:pt x="16" y="0"/>
                        <a:pt x="20" y="5"/>
                        <a:pt x="20" y="1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5" name="Freeform 117"/>
                <p:cNvSpPr/>
                <p:nvPr/>
              </p:nvSpPr>
              <p:spPr bwMode="auto">
                <a:xfrm>
                  <a:off x="8444323" y="3301407"/>
                  <a:ext cx="36909" cy="63104"/>
                </a:xfrm>
                <a:custGeom>
                  <a:avLst/>
                  <a:gdLst/>
                  <a:ahLst/>
                  <a:cxnLst>
                    <a:cxn ang="0">
                      <a:pos x="12" y="66"/>
                    </a:cxn>
                    <a:cxn ang="0">
                      <a:pos x="12" y="66"/>
                    </a:cxn>
                    <a:cxn ang="0">
                      <a:pos x="0" y="66"/>
                    </a:cxn>
                    <a:cxn ang="0">
                      <a:pos x="29" y="0"/>
                    </a:cxn>
                    <a:cxn ang="0">
                      <a:pos x="38" y="4"/>
                    </a:cxn>
                    <a:cxn ang="0">
                      <a:pos x="12" y="66"/>
                    </a:cxn>
                  </a:cxnLst>
                  <a:rect l="0" t="0" r="r" b="b"/>
                  <a:pathLst>
                    <a:path w="38" h="66">
                      <a:moveTo>
                        <a:pt x="12" y="66"/>
                      </a:moveTo>
                      <a:lnTo>
                        <a:pt x="12" y="66"/>
                      </a:lnTo>
                      <a:lnTo>
                        <a:pt x="0" y="66"/>
                      </a:lnTo>
                      <a:lnTo>
                        <a:pt x="29" y="0"/>
                      </a:lnTo>
                      <a:lnTo>
                        <a:pt x="38" y="4"/>
                      </a:lnTo>
                      <a:lnTo>
                        <a:pt x="12" y="66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6" name="Freeform 118"/>
                <p:cNvSpPr/>
                <p:nvPr/>
              </p:nvSpPr>
              <p:spPr bwMode="auto">
                <a:xfrm>
                  <a:off x="8505045" y="3284738"/>
                  <a:ext cx="19050" cy="19050"/>
                </a:xfrm>
                <a:custGeom>
                  <a:avLst/>
                  <a:gdLst/>
                  <a:ahLst/>
                  <a:cxnLst>
                    <a:cxn ang="0">
                      <a:pos x="20" y="10"/>
                    </a:cxn>
                    <a:cxn ang="0">
                      <a:pos x="20" y="10"/>
                    </a:cxn>
                    <a:cxn ang="0">
                      <a:pos x="10" y="20"/>
                    </a:cxn>
                    <a:cxn ang="0">
                      <a:pos x="0" y="10"/>
                    </a:cxn>
                    <a:cxn ang="0">
                      <a:pos x="10" y="0"/>
                    </a:cxn>
                    <a:cxn ang="0">
                      <a:pos x="20" y="10"/>
                    </a:cxn>
                  </a:cxnLst>
                  <a:rect l="0" t="0" r="r" b="b"/>
                  <a:pathLst>
                    <a:path w="20" h="20">
                      <a:moveTo>
                        <a:pt x="20" y="10"/>
                      </a:moveTo>
                      <a:lnTo>
                        <a:pt x="20" y="10"/>
                      </a:lnTo>
                      <a:cubicBezTo>
                        <a:pt x="20" y="16"/>
                        <a:pt x="16" y="20"/>
                        <a:pt x="10" y="20"/>
                      </a:cubicBezTo>
                      <a:cubicBezTo>
                        <a:pt x="5" y="20"/>
                        <a:pt x="0" y="16"/>
                        <a:pt x="0" y="10"/>
                      </a:cubicBezTo>
                      <a:cubicBezTo>
                        <a:pt x="0" y="4"/>
                        <a:pt x="5" y="0"/>
                        <a:pt x="10" y="0"/>
                      </a:cubicBezTo>
                      <a:cubicBezTo>
                        <a:pt x="16" y="0"/>
                        <a:pt x="20" y="4"/>
                        <a:pt x="20" y="10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7" name="Freeform 119"/>
                <p:cNvSpPr/>
                <p:nvPr/>
              </p:nvSpPr>
              <p:spPr bwMode="auto">
                <a:xfrm>
                  <a:off x="8477661" y="3291882"/>
                  <a:ext cx="41672" cy="73819"/>
                </a:xfrm>
                <a:custGeom>
                  <a:avLst/>
                  <a:gdLst/>
                  <a:ahLst/>
                  <a:cxnLst>
                    <a:cxn ang="0">
                      <a:pos x="12" y="77"/>
                    </a:cxn>
                    <a:cxn ang="0">
                      <a:pos x="12" y="77"/>
                    </a:cxn>
                    <a:cxn ang="0">
                      <a:pos x="0" y="77"/>
                    </a:cxn>
                    <a:cxn ang="0">
                      <a:pos x="34" y="0"/>
                    </a:cxn>
                    <a:cxn ang="0">
                      <a:pos x="43" y="4"/>
                    </a:cxn>
                    <a:cxn ang="0">
                      <a:pos x="12" y="77"/>
                    </a:cxn>
                  </a:cxnLst>
                  <a:rect l="0" t="0" r="r" b="b"/>
                  <a:pathLst>
                    <a:path w="43" h="77">
                      <a:moveTo>
                        <a:pt x="12" y="77"/>
                      </a:moveTo>
                      <a:lnTo>
                        <a:pt x="12" y="77"/>
                      </a:lnTo>
                      <a:lnTo>
                        <a:pt x="0" y="77"/>
                      </a:lnTo>
                      <a:lnTo>
                        <a:pt x="34" y="0"/>
                      </a:lnTo>
                      <a:lnTo>
                        <a:pt x="43" y="4"/>
                      </a:lnTo>
                      <a:lnTo>
                        <a:pt x="12" y="77"/>
                      </a:ln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58" name="Freeform 120"/>
                <p:cNvSpPr/>
                <p:nvPr/>
              </p:nvSpPr>
              <p:spPr bwMode="auto">
                <a:xfrm>
                  <a:off x="8358598" y="3196631"/>
                  <a:ext cx="253603" cy="167879"/>
                </a:xfrm>
                <a:custGeom>
                  <a:avLst/>
                  <a:gdLst/>
                  <a:ahLst/>
                  <a:cxnLst>
                    <a:cxn ang="0">
                      <a:pos x="201" y="54"/>
                    </a:cxn>
                    <a:cxn ang="0">
                      <a:pos x="201" y="54"/>
                    </a:cxn>
                    <a:cxn ang="0">
                      <a:pos x="179" y="59"/>
                    </a:cxn>
                    <a:cxn ang="0">
                      <a:pos x="118" y="0"/>
                    </a:cxn>
                    <a:cxn ang="0">
                      <a:pos x="56" y="62"/>
                    </a:cxn>
                    <a:cxn ang="0">
                      <a:pos x="57" y="73"/>
                    </a:cxn>
                    <a:cxn ang="0">
                      <a:pos x="50" y="73"/>
                    </a:cxn>
                    <a:cxn ang="0">
                      <a:pos x="0" y="124"/>
                    </a:cxn>
                    <a:cxn ang="0">
                      <a:pos x="50" y="175"/>
                    </a:cxn>
                    <a:cxn ang="0">
                      <a:pos x="70" y="175"/>
                    </a:cxn>
                    <a:cxn ang="0">
                      <a:pos x="70" y="164"/>
                    </a:cxn>
                    <a:cxn ang="0">
                      <a:pos x="50" y="164"/>
                    </a:cxn>
                    <a:cxn ang="0">
                      <a:pos x="11" y="124"/>
                    </a:cxn>
                    <a:cxn ang="0">
                      <a:pos x="50" y="85"/>
                    </a:cxn>
                    <a:cxn ang="0">
                      <a:pos x="63" y="87"/>
                    </a:cxn>
                    <a:cxn ang="0">
                      <a:pos x="69" y="85"/>
                    </a:cxn>
                    <a:cxn ang="0">
                      <a:pos x="70" y="79"/>
                    </a:cxn>
                    <a:cxn ang="0">
                      <a:pos x="67" y="62"/>
                    </a:cxn>
                    <a:cxn ang="0">
                      <a:pos x="118" y="11"/>
                    </a:cxn>
                    <a:cxn ang="0">
                      <a:pos x="168" y="62"/>
                    </a:cxn>
                    <a:cxn ang="0">
                      <a:pos x="168" y="67"/>
                    </a:cxn>
                    <a:cxn ang="0">
                      <a:pos x="171" y="73"/>
                    </a:cxn>
                    <a:cxn ang="0">
                      <a:pos x="177" y="73"/>
                    </a:cxn>
                    <a:cxn ang="0">
                      <a:pos x="201" y="66"/>
                    </a:cxn>
                    <a:cxn ang="0">
                      <a:pos x="249" y="115"/>
                    </a:cxn>
                    <a:cxn ang="0">
                      <a:pos x="201" y="164"/>
                    </a:cxn>
                    <a:cxn ang="0">
                      <a:pos x="135" y="164"/>
                    </a:cxn>
                    <a:cxn ang="0">
                      <a:pos x="135" y="175"/>
                    </a:cxn>
                    <a:cxn ang="0">
                      <a:pos x="201" y="175"/>
                    </a:cxn>
                    <a:cxn ang="0">
                      <a:pos x="261" y="115"/>
                    </a:cxn>
                    <a:cxn ang="0">
                      <a:pos x="201" y="54"/>
                    </a:cxn>
                  </a:cxnLst>
                  <a:rect l="0" t="0" r="r" b="b"/>
                  <a:pathLst>
                    <a:path w="261" h="175">
                      <a:moveTo>
                        <a:pt x="201" y="54"/>
                      </a:moveTo>
                      <a:lnTo>
                        <a:pt x="201" y="54"/>
                      </a:lnTo>
                      <a:cubicBezTo>
                        <a:pt x="194" y="54"/>
                        <a:pt x="186" y="56"/>
                        <a:pt x="179" y="59"/>
                      </a:cubicBezTo>
                      <a:cubicBezTo>
                        <a:pt x="178" y="26"/>
                        <a:pt x="151" y="0"/>
                        <a:pt x="118" y="0"/>
                      </a:cubicBezTo>
                      <a:cubicBezTo>
                        <a:pt x="84" y="0"/>
                        <a:pt x="56" y="28"/>
                        <a:pt x="56" y="62"/>
                      </a:cubicBezTo>
                      <a:cubicBezTo>
                        <a:pt x="56" y="66"/>
                        <a:pt x="56" y="70"/>
                        <a:pt x="57" y="73"/>
                      </a:cubicBezTo>
                      <a:cubicBezTo>
                        <a:pt x="54" y="73"/>
                        <a:pt x="52" y="73"/>
                        <a:pt x="50" y="73"/>
                      </a:cubicBezTo>
                      <a:cubicBezTo>
                        <a:pt x="22" y="73"/>
                        <a:pt x="0" y="96"/>
                        <a:pt x="0" y="124"/>
                      </a:cubicBezTo>
                      <a:cubicBezTo>
                        <a:pt x="0" y="153"/>
                        <a:pt x="22" y="175"/>
                        <a:pt x="50" y="175"/>
                      </a:cubicBezTo>
                      <a:lnTo>
                        <a:pt x="70" y="175"/>
                      </a:lnTo>
                      <a:lnTo>
                        <a:pt x="70" y="164"/>
                      </a:lnTo>
                      <a:lnTo>
                        <a:pt x="50" y="164"/>
                      </a:lnTo>
                      <a:cubicBezTo>
                        <a:pt x="28" y="164"/>
                        <a:pt x="11" y="146"/>
                        <a:pt x="11" y="124"/>
                      </a:cubicBezTo>
                      <a:cubicBezTo>
                        <a:pt x="11" y="102"/>
                        <a:pt x="28" y="85"/>
                        <a:pt x="50" y="85"/>
                      </a:cubicBezTo>
                      <a:cubicBezTo>
                        <a:pt x="54" y="85"/>
                        <a:pt x="59" y="85"/>
                        <a:pt x="63" y="87"/>
                      </a:cubicBezTo>
                      <a:cubicBezTo>
                        <a:pt x="65" y="87"/>
                        <a:pt x="67" y="87"/>
                        <a:pt x="69" y="85"/>
                      </a:cubicBezTo>
                      <a:cubicBezTo>
                        <a:pt x="70" y="84"/>
                        <a:pt x="71" y="82"/>
                        <a:pt x="70" y="79"/>
                      </a:cubicBezTo>
                      <a:cubicBezTo>
                        <a:pt x="68" y="74"/>
                        <a:pt x="67" y="68"/>
                        <a:pt x="67" y="62"/>
                      </a:cubicBezTo>
                      <a:cubicBezTo>
                        <a:pt x="67" y="34"/>
                        <a:pt x="90" y="11"/>
                        <a:pt x="118" y="11"/>
                      </a:cubicBezTo>
                      <a:cubicBezTo>
                        <a:pt x="146" y="11"/>
                        <a:pt x="168" y="34"/>
                        <a:pt x="168" y="62"/>
                      </a:cubicBezTo>
                      <a:cubicBezTo>
                        <a:pt x="168" y="64"/>
                        <a:pt x="168" y="66"/>
                        <a:pt x="168" y="67"/>
                      </a:cubicBezTo>
                      <a:cubicBezTo>
                        <a:pt x="168" y="69"/>
                        <a:pt x="169" y="71"/>
                        <a:pt x="171" y="73"/>
                      </a:cubicBezTo>
                      <a:cubicBezTo>
                        <a:pt x="172" y="74"/>
                        <a:pt x="175" y="74"/>
                        <a:pt x="177" y="73"/>
                      </a:cubicBezTo>
                      <a:cubicBezTo>
                        <a:pt x="184" y="68"/>
                        <a:pt x="192" y="66"/>
                        <a:pt x="201" y="66"/>
                      </a:cubicBezTo>
                      <a:cubicBezTo>
                        <a:pt x="228" y="66"/>
                        <a:pt x="249" y="88"/>
                        <a:pt x="249" y="115"/>
                      </a:cubicBezTo>
                      <a:cubicBezTo>
                        <a:pt x="249" y="142"/>
                        <a:pt x="228" y="164"/>
                        <a:pt x="201" y="164"/>
                      </a:cubicBezTo>
                      <a:lnTo>
                        <a:pt x="135" y="164"/>
                      </a:lnTo>
                      <a:lnTo>
                        <a:pt x="135" y="175"/>
                      </a:lnTo>
                      <a:lnTo>
                        <a:pt x="201" y="175"/>
                      </a:lnTo>
                      <a:cubicBezTo>
                        <a:pt x="234" y="175"/>
                        <a:pt x="261" y="148"/>
                        <a:pt x="261" y="115"/>
                      </a:cubicBezTo>
                      <a:cubicBezTo>
                        <a:pt x="261" y="82"/>
                        <a:pt x="234" y="54"/>
                        <a:pt x="201" y="54"/>
                      </a:cubicBezTo>
                      <a:close/>
                    </a:path>
                  </a:pathLst>
                </a:custGeom>
                <a:grpFill/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29" name="矩形 1628"/>
              <p:cNvSpPr/>
              <p:nvPr/>
            </p:nvSpPr>
            <p:spPr>
              <a:xfrm>
                <a:off x="3551277" y="2748424"/>
                <a:ext cx="4506719" cy="674681"/>
              </a:xfrm>
              <a:prstGeom prst="rect">
                <a:avLst/>
              </a:prstGeom>
              <a:ln w="6350">
                <a:solidFill>
                  <a:srgbClr val="00B2F2"/>
                </a:solidFill>
              </a:ln>
            </p:spPr>
            <p:txBody>
              <a:bodyPr wrap="square" lIns="0" tIns="0" rIns="0" bIns="0" rtlCol="0">
                <a:noAutofit/>
              </a:bodyPr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0" name="Oval 326"/>
              <p:cNvSpPr>
                <a:spLocks noChangeArrowheads="1"/>
              </p:cNvSpPr>
              <p:nvPr/>
            </p:nvSpPr>
            <p:spPr bwMode="auto">
              <a:xfrm>
                <a:off x="7423785" y="2984482"/>
                <a:ext cx="28114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1" name="Oval 496"/>
              <p:cNvSpPr>
                <a:spLocks noChangeArrowheads="1"/>
              </p:cNvSpPr>
              <p:nvPr/>
            </p:nvSpPr>
            <p:spPr bwMode="auto">
              <a:xfrm>
                <a:off x="4089151" y="2984482"/>
                <a:ext cx="25952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2" name="Oval 497"/>
              <p:cNvSpPr>
                <a:spLocks noChangeArrowheads="1"/>
              </p:cNvSpPr>
              <p:nvPr/>
            </p:nvSpPr>
            <p:spPr bwMode="auto">
              <a:xfrm>
                <a:off x="4635212" y="2984482"/>
                <a:ext cx="28114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3" name="Rectangle 498"/>
              <p:cNvSpPr>
                <a:spLocks noChangeArrowheads="1"/>
              </p:cNvSpPr>
              <p:nvPr/>
            </p:nvSpPr>
            <p:spPr bwMode="auto">
              <a:xfrm>
                <a:off x="4097801" y="2993132"/>
                <a:ext cx="1095365" cy="8650"/>
              </a:xfrm>
              <a:prstGeom prst="rect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4" name="Oval 503"/>
              <p:cNvSpPr>
                <a:spLocks noChangeArrowheads="1"/>
              </p:cNvSpPr>
              <p:nvPr/>
            </p:nvSpPr>
            <p:spPr bwMode="auto">
              <a:xfrm>
                <a:off x="5182354" y="2984482"/>
                <a:ext cx="28114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5" name="Rectangle 504"/>
              <p:cNvSpPr>
                <a:spLocks noChangeArrowheads="1"/>
              </p:cNvSpPr>
              <p:nvPr/>
            </p:nvSpPr>
            <p:spPr bwMode="auto">
              <a:xfrm>
                <a:off x="5305624" y="2993132"/>
                <a:ext cx="534092" cy="8650"/>
              </a:xfrm>
              <a:prstGeom prst="rect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6" name="Oval 505"/>
              <p:cNvSpPr>
                <a:spLocks noChangeArrowheads="1"/>
              </p:cNvSpPr>
              <p:nvPr/>
            </p:nvSpPr>
            <p:spPr bwMode="auto">
              <a:xfrm>
                <a:off x="5305624" y="2984482"/>
                <a:ext cx="25952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8" name="Oval 507"/>
              <p:cNvSpPr>
                <a:spLocks noChangeArrowheads="1"/>
              </p:cNvSpPr>
              <p:nvPr/>
            </p:nvSpPr>
            <p:spPr bwMode="auto">
              <a:xfrm>
                <a:off x="5824134" y="2984482"/>
                <a:ext cx="28114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9" name="Oval 508"/>
              <p:cNvSpPr>
                <a:spLocks noChangeArrowheads="1"/>
              </p:cNvSpPr>
              <p:nvPr/>
            </p:nvSpPr>
            <p:spPr bwMode="auto">
              <a:xfrm>
                <a:off x="7345379" y="2984482"/>
                <a:ext cx="28114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0" name="Rectangle 509"/>
              <p:cNvSpPr>
                <a:spLocks noChangeArrowheads="1"/>
              </p:cNvSpPr>
              <p:nvPr/>
            </p:nvSpPr>
            <p:spPr bwMode="auto">
              <a:xfrm>
                <a:off x="5945158" y="2993132"/>
                <a:ext cx="1424245" cy="8650"/>
              </a:xfrm>
              <a:prstGeom prst="rect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1" name="Oval 510"/>
              <p:cNvSpPr>
                <a:spLocks noChangeArrowheads="1"/>
              </p:cNvSpPr>
              <p:nvPr/>
            </p:nvSpPr>
            <p:spPr bwMode="auto">
              <a:xfrm>
                <a:off x="5933865" y="2984482"/>
                <a:ext cx="25952" cy="28114"/>
              </a:xfrm>
              <a:prstGeom prst="ellipse">
                <a:avLst/>
              </a:prstGeom>
              <a:solidFill>
                <a:srgbClr val="00B2F2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2" name="Oval 511"/>
              <p:cNvSpPr>
                <a:spLocks noChangeArrowheads="1"/>
              </p:cNvSpPr>
              <p:nvPr/>
            </p:nvSpPr>
            <p:spPr bwMode="auto">
              <a:xfrm>
                <a:off x="6620957" y="2984482"/>
                <a:ext cx="28114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3" name="Freeform 516"/>
              <p:cNvSpPr>
                <a:spLocks noEditPoints="1"/>
              </p:cNvSpPr>
              <p:nvPr/>
            </p:nvSpPr>
            <p:spPr bwMode="auto">
              <a:xfrm>
                <a:off x="6370868" y="2820123"/>
                <a:ext cx="127594" cy="136245"/>
              </a:xfrm>
              <a:custGeom>
                <a:avLst/>
                <a:gdLst>
                  <a:gd name="T0" fmla="*/ 6 w 59"/>
                  <a:gd name="T1" fmla="*/ 40 h 63"/>
                  <a:gd name="T2" fmla="*/ 8 w 59"/>
                  <a:gd name="T3" fmla="*/ 47 h 63"/>
                  <a:gd name="T4" fmla="*/ 12 w 59"/>
                  <a:gd name="T5" fmla="*/ 43 h 63"/>
                  <a:gd name="T6" fmla="*/ 11 w 59"/>
                  <a:gd name="T7" fmla="*/ 52 h 63"/>
                  <a:gd name="T8" fmla="*/ 14 w 59"/>
                  <a:gd name="T9" fmla="*/ 44 h 63"/>
                  <a:gd name="T10" fmla="*/ 6 w 59"/>
                  <a:gd name="T11" fmla="*/ 19 h 63"/>
                  <a:gd name="T12" fmla="*/ 7 w 59"/>
                  <a:gd name="T13" fmla="*/ 25 h 63"/>
                  <a:gd name="T14" fmla="*/ 3 w 59"/>
                  <a:gd name="T15" fmla="*/ 31 h 63"/>
                  <a:gd name="T16" fmla="*/ 8 w 59"/>
                  <a:gd name="T17" fmla="*/ 37 h 63"/>
                  <a:gd name="T18" fmla="*/ 7 w 59"/>
                  <a:gd name="T19" fmla="*/ 25 h 63"/>
                  <a:gd name="T20" fmla="*/ 11 w 59"/>
                  <a:gd name="T21" fmla="*/ 35 h 63"/>
                  <a:gd name="T22" fmla="*/ 16 w 59"/>
                  <a:gd name="T23" fmla="*/ 24 h 63"/>
                  <a:gd name="T24" fmla="*/ 10 w 59"/>
                  <a:gd name="T25" fmla="*/ 24 h 63"/>
                  <a:gd name="T26" fmla="*/ 45 w 59"/>
                  <a:gd name="T27" fmla="*/ 52 h 63"/>
                  <a:gd name="T28" fmla="*/ 55 w 59"/>
                  <a:gd name="T29" fmla="*/ 39 h 63"/>
                  <a:gd name="T30" fmla="*/ 49 w 59"/>
                  <a:gd name="T31" fmla="*/ 31 h 63"/>
                  <a:gd name="T32" fmla="*/ 56 w 59"/>
                  <a:gd name="T33" fmla="*/ 36 h 63"/>
                  <a:gd name="T34" fmla="*/ 52 w 59"/>
                  <a:gd name="T35" fmla="*/ 19 h 63"/>
                  <a:gd name="T36" fmla="*/ 46 w 59"/>
                  <a:gd name="T37" fmla="*/ 21 h 63"/>
                  <a:gd name="T38" fmla="*/ 41 w 59"/>
                  <a:gd name="T39" fmla="*/ 5 h 63"/>
                  <a:gd name="T40" fmla="*/ 38 w 59"/>
                  <a:gd name="T41" fmla="*/ 58 h 63"/>
                  <a:gd name="T42" fmla="*/ 46 w 59"/>
                  <a:gd name="T43" fmla="*/ 37 h 63"/>
                  <a:gd name="T44" fmla="*/ 38 w 59"/>
                  <a:gd name="T45" fmla="*/ 32 h 63"/>
                  <a:gd name="T46" fmla="*/ 30 w 59"/>
                  <a:gd name="T47" fmla="*/ 38 h 63"/>
                  <a:gd name="T48" fmla="*/ 29 w 59"/>
                  <a:gd name="T49" fmla="*/ 33 h 63"/>
                  <a:gd name="T50" fmla="*/ 37 w 59"/>
                  <a:gd name="T51" fmla="*/ 29 h 63"/>
                  <a:gd name="T52" fmla="*/ 28 w 59"/>
                  <a:gd name="T53" fmla="*/ 24 h 63"/>
                  <a:gd name="T54" fmla="*/ 28 w 59"/>
                  <a:gd name="T55" fmla="*/ 22 h 63"/>
                  <a:gd name="T56" fmla="*/ 44 w 59"/>
                  <a:gd name="T57" fmla="*/ 20 h 63"/>
                  <a:gd name="T58" fmla="*/ 38 w 59"/>
                  <a:gd name="T59" fmla="*/ 7 h 63"/>
                  <a:gd name="T60" fmla="*/ 30 w 59"/>
                  <a:gd name="T61" fmla="*/ 11 h 63"/>
                  <a:gd name="T62" fmla="*/ 28 w 59"/>
                  <a:gd name="T63" fmla="*/ 10 h 63"/>
                  <a:gd name="T64" fmla="*/ 36 w 59"/>
                  <a:gd name="T65" fmla="*/ 3 h 63"/>
                  <a:gd name="T66" fmla="*/ 27 w 59"/>
                  <a:gd name="T67" fmla="*/ 5 h 63"/>
                  <a:gd name="T68" fmla="*/ 8 w 59"/>
                  <a:gd name="T69" fmla="*/ 16 h 63"/>
                  <a:gd name="T70" fmla="*/ 11 w 59"/>
                  <a:gd name="T71" fmla="*/ 21 h 63"/>
                  <a:gd name="T72" fmla="*/ 20 w 59"/>
                  <a:gd name="T73" fmla="*/ 18 h 63"/>
                  <a:gd name="T74" fmla="*/ 25 w 59"/>
                  <a:gd name="T75" fmla="*/ 12 h 63"/>
                  <a:gd name="T76" fmla="*/ 25 w 59"/>
                  <a:gd name="T77" fmla="*/ 21 h 63"/>
                  <a:gd name="T78" fmla="*/ 23 w 59"/>
                  <a:gd name="T79" fmla="*/ 20 h 63"/>
                  <a:gd name="T80" fmla="*/ 26 w 59"/>
                  <a:gd name="T81" fmla="*/ 32 h 63"/>
                  <a:gd name="T82" fmla="*/ 23 w 59"/>
                  <a:gd name="T83" fmla="*/ 24 h 63"/>
                  <a:gd name="T84" fmla="*/ 14 w 59"/>
                  <a:gd name="T85" fmla="*/ 34 h 63"/>
                  <a:gd name="T86" fmla="*/ 24 w 59"/>
                  <a:gd name="T87" fmla="*/ 36 h 63"/>
                  <a:gd name="T88" fmla="*/ 35 w 59"/>
                  <a:gd name="T89" fmla="*/ 57 h 63"/>
                  <a:gd name="T90" fmla="*/ 25 w 59"/>
                  <a:gd name="T91" fmla="*/ 38 h 63"/>
                  <a:gd name="T92" fmla="*/ 15 w 59"/>
                  <a:gd name="T93" fmla="*/ 43 h 63"/>
                  <a:gd name="T94" fmla="*/ 30 w 59"/>
                  <a:gd name="T95" fmla="*/ 60 h 63"/>
                  <a:gd name="T96" fmla="*/ 30 w 59"/>
                  <a:gd name="T97" fmla="*/ 0 h 63"/>
                  <a:gd name="T98" fmla="*/ 16 w 59"/>
                  <a:gd name="T99" fmla="*/ 59 h 63"/>
                  <a:gd name="T100" fmla="*/ 1 w 59"/>
                  <a:gd name="T101" fmla="*/ 38 h 63"/>
                  <a:gd name="T102" fmla="*/ 2 w 59"/>
                  <a:gd name="T103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59" h="63">
                    <a:moveTo>
                      <a:pt x="10" y="42"/>
                    </a:moveTo>
                    <a:cubicBezTo>
                      <a:pt x="9" y="42"/>
                      <a:pt x="9" y="41"/>
                      <a:pt x="8" y="41"/>
                    </a:cubicBezTo>
                    <a:cubicBezTo>
                      <a:pt x="8" y="40"/>
                      <a:pt x="8" y="40"/>
                      <a:pt x="7" y="40"/>
                    </a:cubicBezTo>
                    <a:cubicBezTo>
                      <a:pt x="6" y="40"/>
                      <a:pt x="6" y="40"/>
                      <a:pt x="6" y="40"/>
                    </a:cubicBezTo>
                    <a:cubicBezTo>
                      <a:pt x="6" y="40"/>
                      <a:pt x="5" y="40"/>
                      <a:pt x="5" y="40"/>
                    </a:cubicBezTo>
                    <a:cubicBezTo>
                      <a:pt x="5" y="41"/>
                      <a:pt x="5" y="41"/>
                      <a:pt x="5" y="42"/>
                    </a:cubicBezTo>
                    <a:cubicBezTo>
                      <a:pt x="6" y="43"/>
                      <a:pt x="6" y="45"/>
                      <a:pt x="7" y="46"/>
                    </a:cubicBezTo>
                    <a:cubicBezTo>
                      <a:pt x="7" y="47"/>
                      <a:pt x="8" y="47"/>
                      <a:pt x="8" y="47"/>
                    </a:cubicBezTo>
                    <a:cubicBezTo>
                      <a:pt x="9" y="47"/>
                      <a:pt x="10" y="47"/>
                      <a:pt x="10" y="46"/>
                    </a:cubicBezTo>
                    <a:cubicBezTo>
                      <a:pt x="10" y="45"/>
                      <a:pt x="10" y="44"/>
                      <a:pt x="10" y="44"/>
                    </a:cubicBezTo>
                    <a:cubicBezTo>
                      <a:pt x="10" y="43"/>
                      <a:pt x="10" y="42"/>
                      <a:pt x="10" y="42"/>
                    </a:cubicBezTo>
                    <a:moveTo>
                      <a:pt x="12" y="43"/>
                    </a:move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1" y="45"/>
                      <a:pt x="11" y="48"/>
                      <a:pt x="10" y="50"/>
                    </a:cubicBezTo>
                    <a:cubicBezTo>
                      <a:pt x="10" y="51"/>
                      <a:pt x="11" y="51"/>
                      <a:pt x="11" y="52"/>
                    </a:cubicBezTo>
                    <a:cubicBezTo>
                      <a:pt x="14" y="55"/>
                      <a:pt x="17" y="57"/>
                      <a:pt x="21" y="58"/>
                    </a:cubicBezTo>
                    <a:cubicBezTo>
                      <a:pt x="21" y="59"/>
                      <a:pt x="22" y="58"/>
                      <a:pt x="23" y="58"/>
                    </a:cubicBezTo>
                    <a:cubicBezTo>
                      <a:pt x="23" y="57"/>
                      <a:pt x="23" y="57"/>
                      <a:pt x="22" y="56"/>
                    </a:cubicBezTo>
                    <a:cubicBezTo>
                      <a:pt x="19" y="52"/>
                      <a:pt x="16" y="48"/>
                      <a:pt x="14" y="44"/>
                    </a:cubicBezTo>
                    <a:cubicBezTo>
                      <a:pt x="13" y="43"/>
                      <a:pt x="13" y="43"/>
                      <a:pt x="12" y="43"/>
                    </a:cubicBezTo>
                    <a:moveTo>
                      <a:pt x="5" y="22"/>
                    </a:moveTo>
                    <a:cubicBezTo>
                      <a:pt x="5" y="21"/>
                      <a:pt x="5" y="21"/>
                      <a:pt x="6" y="20"/>
                    </a:cubicBezTo>
                    <a:cubicBezTo>
                      <a:pt x="6" y="20"/>
                      <a:pt x="6" y="19"/>
                      <a:pt x="6" y="19"/>
                    </a:cubicBezTo>
                    <a:cubicBezTo>
                      <a:pt x="6" y="17"/>
                      <a:pt x="6" y="17"/>
                      <a:pt x="6" y="17"/>
                    </a:cubicBezTo>
                    <a:cubicBezTo>
                      <a:pt x="6" y="19"/>
                      <a:pt x="5" y="21"/>
                      <a:pt x="4" y="22"/>
                    </a:cubicBezTo>
                    <a:lnTo>
                      <a:pt x="5" y="22"/>
                    </a:lnTo>
                    <a:close/>
                    <a:moveTo>
                      <a:pt x="7" y="25"/>
                    </a:moveTo>
                    <a:cubicBezTo>
                      <a:pt x="6" y="25"/>
                      <a:pt x="6" y="24"/>
                      <a:pt x="5" y="24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4" y="24"/>
                      <a:pt x="4" y="24"/>
                      <a:pt x="4" y="25"/>
                    </a:cubicBezTo>
                    <a:cubicBezTo>
                      <a:pt x="3" y="27"/>
                      <a:pt x="3" y="29"/>
                      <a:pt x="3" y="31"/>
                    </a:cubicBezTo>
                    <a:cubicBezTo>
                      <a:pt x="3" y="33"/>
                      <a:pt x="3" y="35"/>
                      <a:pt x="4" y="37"/>
                    </a:cubicBezTo>
                    <a:cubicBezTo>
                      <a:pt x="4" y="38"/>
                      <a:pt x="4" y="38"/>
                      <a:pt x="5" y="38"/>
                    </a:cubicBezTo>
                    <a:cubicBezTo>
                      <a:pt x="7" y="38"/>
                      <a:pt x="7" y="38"/>
                      <a:pt x="7" y="38"/>
                    </a:cubicBezTo>
                    <a:cubicBezTo>
                      <a:pt x="7" y="38"/>
                      <a:pt x="8" y="38"/>
                      <a:pt x="8" y="37"/>
                    </a:cubicBezTo>
                    <a:cubicBezTo>
                      <a:pt x="8" y="37"/>
                      <a:pt x="9" y="36"/>
                      <a:pt x="9" y="36"/>
                    </a:cubicBezTo>
                    <a:cubicBezTo>
                      <a:pt x="10" y="35"/>
                      <a:pt x="10" y="35"/>
                      <a:pt x="10" y="34"/>
                    </a:cubicBezTo>
                    <a:cubicBezTo>
                      <a:pt x="9" y="31"/>
                      <a:pt x="8" y="29"/>
                      <a:pt x="8" y="26"/>
                    </a:cubicBezTo>
                    <a:cubicBezTo>
                      <a:pt x="7" y="26"/>
                      <a:pt x="7" y="25"/>
                      <a:pt x="7" y="25"/>
                    </a:cubicBezTo>
                    <a:moveTo>
                      <a:pt x="10" y="24"/>
                    </a:moveTo>
                    <a:cubicBezTo>
                      <a:pt x="10" y="24"/>
                      <a:pt x="10" y="24"/>
                      <a:pt x="9" y="25"/>
                    </a:cubicBezTo>
                    <a:cubicBezTo>
                      <a:pt x="9" y="25"/>
                      <a:pt x="9" y="26"/>
                      <a:pt x="9" y="26"/>
                    </a:cubicBezTo>
                    <a:cubicBezTo>
                      <a:pt x="10" y="29"/>
                      <a:pt x="10" y="32"/>
                      <a:pt x="11" y="35"/>
                    </a:cubicBezTo>
                    <a:cubicBezTo>
                      <a:pt x="12" y="35"/>
                      <a:pt x="12" y="35"/>
                      <a:pt x="12" y="35"/>
                    </a:cubicBezTo>
                    <a:cubicBezTo>
                      <a:pt x="12" y="35"/>
                      <a:pt x="13" y="34"/>
                      <a:pt x="13" y="34"/>
                    </a:cubicBezTo>
                    <a:cubicBezTo>
                      <a:pt x="14" y="31"/>
                      <a:pt x="15" y="28"/>
                      <a:pt x="16" y="26"/>
                    </a:cubicBezTo>
                    <a:cubicBezTo>
                      <a:pt x="17" y="25"/>
                      <a:pt x="17" y="24"/>
                      <a:pt x="16" y="24"/>
                    </a:cubicBezTo>
                    <a:cubicBezTo>
                      <a:pt x="16" y="24"/>
                      <a:pt x="16" y="24"/>
                      <a:pt x="16" y="23"/>
                    </a:cubicBezTo>
                    <a:cubicBezTo>
                      <a:pt x="16" y="23"/>
                      <a:pt x="15" y="22"/>
                      <a:pt x="15" y="22"/>
                    </a:cubicBezTo>
                    <a:cubicBezTo>
                      <a:pt x="14" y="22"/>
                      <a:pt x="12" y="23"/>
                      <a:pt x="11" y="23"/>
                    </a:cubicBezTo>
                    <a:cubicBezTo>
                      <a:pt x="11" y="23"/>
                      <a:pt x="10" y="23"/>
                      <a:pt x="10" y="24"/>
                    </a:cubicBezTo>
                    <a:moveTo>
                      <a:pt x="48" y="33"/>
                    </a:moveTo>
                    <a:cubicBezTo>
                      <a:pt x="48" y="34"/>
                      <a:pt x="48" y="34"/>
                      <a:pt x="48" y="34"/>
                    </a:cubicBezTo>
                    <a:cubicBezTo>
                      <a:pt x="47" y="34"/>
                      <a:pt x="47" y="34"/>
                      <a:pt x="47" y="35"/>
                    </a:cubicBezTo>
                    <a:cubicBezTo>
                      <a:pt x="47" y="41"/>
                      <a:pt x="46" y="46"/>
                      <a:pt x="45" y="52"/>
                    </a:cubicBezTo>
                    <a:cubicBezTo>
                      <a:pt x="44" y="53"/>
                      <a:pt x="45" y="53"/>
                      <a:pt x="45" y="53"/>
                    </a:cubicBezTo>
                    <a:cubicBezTo>
                      <a:pt x="46" y="54"/>
                      <a:pt x="46" y="54"/>
                      <a:pt x="47" y="53"/>
                    </a:cubicBezTo>
                    <a:cubicBezTo>
                      <a:pt x="51" y="50"/>
                      <a:pt x="53" y="46"/>
                      <a:pt x="55" y="41"/>
                    </a:cubicBezTo>
                    <a:cubicBezTo>
                      <a:pt x="55" y="40"/>
                      <a:pt x="55" y="40"/>
                      <a:pt x="55" y="39"/>
                    </a:cubicBezTo>
                    <a:cubicBezTo>
                      <a:pt x="53" y="37"/>
                      <a:pt x="50" y="35"/>
                      <a:pt x="48" y="33"/>
                    </a:cubicBezTo>
                    <a:moveTo>
                      <a:pt x="49" y="24"/>
                    </a:moveTo>
                    <a:cubicBezTo>
                      <a:pt x="50" y="25"/>
                      <a:pt x="50" y="26"/>
                      <a:pt x="50" y="28"/>
                    </a:cubicBezTo>
                    <a:cubicBezTo>
                      <a:pt x="50" y="29"/>
                      <a:pt x="50" y="30"/>
                      <a:pt x="49" y="31"/>
                    </a:cubicBezTo>
                    <a:cubicBezTo>
                      <a:pt x="49" y="32"/>
                      <a:pt x="49" y="33"/>
                      <a:pt x="50" y="33"/>
                    </a:cubicBezTo>
                    <a:cubicBezTo>
                      <a:pt x="51" y="34"/>
                      <a:pt x="53" y="35"/>
                      <a:pt x="54" y="37"/>
                    </a:cubicBezTo>
                    <a:cubicBezTo>
                      <a:pt x="54" y="37"/>
                      <a:pt x="55" y="37"/>
                      <a:pt x="55" y="37"/>
                    </a:cubicBezTo>
                    <a:cubicBezTo>
                      <a:pt x="56" y="37"/>
                      <a:pt x="56" y="36"/>
                      <a:pt x="56" y="36"/>
                    </a:cubicBezTo>
                    <a:cubicBezTo>
                      <a:pt x="56" y="34"/>
                      <a:pt x="57" y="33"/>
                      <a:pt x="57" y="31"/>
                    </a:cubicBezTo>
                    <a:cubicBezTo>
                      <a:pt x="57" y="27"/>
                      <a:pt x="56" y="23"/>
                      <a:pt x="54" y="19"/>
                    </a:cubicBezTo>
                    <a:cubicBezTo>
                      <a:pt x="54" y="19"/>
                      <a:pt x="53" y="19"/>
                      <a:pt x="53" y="18"/>
                    </a:cubicBezTo>
                    <a:cubicBezTo>
                      <a:pt x="53" y="18"/>
                      <a:pt x="52" y="19"/>
                      <a:pt x="52" y="19"/>
                    </a:cubicBezTo>
                    <a:cubicBezTo>
                      <a:pt x="51" y="20"/>
                      <a:pt x="50" y="21"/>
                      <a:pt x="49" y="22"/>
                    </a:cubicBezTo>
                    <a:cubicBezTo>
                      <a:pt x="49" y="22"/>
                      <a:pt x="49" y="23"/>
                      <a:pt x="49" y="24"/>
                    </a:cubicBezTo>
                    <a:moveTo>
                      <a:pt x="46" y="21"/>
                    </a:moveTo>
                    <a:cubicBezTo>
                      <a:pt x="46" y="21"/>
                      <a:pt x="46" y="21"/>
                      <a:pt x="46" y="21"/>
                    </a:cubicBezTo>
                    <a:cubicBezTo>
                      <a:pt x="47" y="22"/>
                      <a:pt x="47" y="22"/>
                      <a:pt x="48" y="21"/>
                    </a:cubicBezTo>
                    <a:cubicBezTo>
                      <a:pt x="49" y="20"/>
                      <a:pt x="51" y="18"/>
                      <a:pt x="52" y="17"/>
                    </a:cubicBezTo>
                    <a:cubicBezTo>
                      <a:pt x="52" y="16"/>
                      <a:pt x="52" y="16"/>
                      <a:pt x="52" y="15"/>
                    </a:cubicBezTo>
                    <a:cubicBezTo>
                      <a:pt x="49" y="11"/>
                      <a:pt x="45" y="7"/>
                      <a:pt x="41" y="5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43" y="10"/>
                      <a:pt x="45" y="16"/>
                      <a:pt x="46" y="21"/>
                    </a:cubicBezTo>
                    <a:moveTo>
                      <a:pt x="29" y="39"/>
                    </a:moveTo>
                    <a:cubicBezTo>
                      <a:pt x="31" y="46"/>
                      <a:pt x="34" y="52"/>
                      <a:pt x="38" y="58"/>
                    </a:cubicBezTo>
                    <a:cubicBezTo>
                      <a:pt x="38" y="58"/>
                      <a:pt x="38" y="59"/>
                      <a:pt x="39" y="58"/>
                    </a:cubicBezTo>
                    <a:cubicBezTo>
                      <a:pt x="40" y="58"/>
                      <a:pt x="40" y="58"/>
                      <a:pt x="41" y="57"/>
                    </a:cubicBezTo>
                    <a:cubicBezTo>
                      <a:pt x="41" y="57"/>
                      <a:pt x="42" y="57"/>
                      <a:pt x="42" y="57"/>
                    </a:cubicBezTo>
                    <a:cubicBezTo>
                      <a:pt x="44" y="50"/>
                      <a:pt x="45" y="44"/>
                      <a:pt x="46" y="37"/>
                    </a:cubicBezTo>
                    <a:cubicBezTo>
                      <a:pt x="46" y="36"/>
                      <a:pt x="45" y="36"/>
                      <a:pt x="45" y="35"/>
                    </a:cubicBezTo>
                    <a:cubicBezTo>
                      <a:pt x="45" y="35"/>
                      <a:pt x="45" y="35"/>
                      <a:pt x="44" y="35"/>
                    </a:cubicBezTo>
                    <a:cubicBezTo>
                      <a:pt x="44" y="35"/>
                      <a:pt x="44" y="35"/>
                      <a:pt x="44" y="35"/>
                    </a:cubicBezTo>
                    <a:cubicBezTo>
                      <a:pt x="42" y="35"/>
                      <a:pt x="40" y="34"/>
                      <a:pt x="38" y="32"/>
                    </a:cubicBezTo>
                    <a:cubicBezTo>
                      <a:pt x="38" y="32"/>
                      <a:pt x="37" y="32"/>
                      <a:pt x="37" y="32"/>
                    </a:cubicBezTo>
                    <a:cubicBezTo>
                      <a:pt x="35" y="33"/>
                      <a:pt x="33" y="34"/>
                      <a:pt x="31" y="35"/>
                    </a:cubicBezTo>
                    <a:cubicBezTo>
                      <a:pt x="31" y="35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8"/>
                    </a:cubicBezTo>
                    <a:cubicBezTo>
                      <a:pt x="29" y="38"/>
                      <a:pt x="29" y="39"/>
                      <a:pt x="29" y="39"/>
                    </a:cubicBezTo>
                    <a:moveTo>
                      <a:pt x="27" y="26"/>
                    </a:moveTo>
                    <a:cubicBezTo>
                      <a:pt x="27" y="28"/>
                      <a:pt x="28" y="30"/>
                      <a:pt x="28" y="32"/>
                    </a:cubicBezTo>
                    <a:cubicBezTo>
                      <a:pt x="28" y="32"/>
                      <a:pt x="28" y="33"/>
                      <a:pt x="29" y="33"/>
                    </a:cubicBezTo>
                    <a:cubicBezTo>
                      <a:pt x="29" y="33"/>
                      <a:pt x="29" y="33"/>
                      <a:pt x="30" y="33"/>
                    </a:cubicBezTo>
                    <a:cubicBezTo>
                      <a:pt x="30" y="34"/>
                      <a:pt x="30" y="34"/>
                      <a:pt x="31" y="34"/>
                    </a:cubicBezTo>
                    <a:cubicBezTo>
                      <a:pt x="33" y="33"/>
                      <a:pt x="35" y="32"/>
                      <a:pt x="36" y="31"/>
                    </a:cubicBezTo>
                    <a:cubicBezTo>
                      <a:pt x="37" y="30"/>
                      <a:pt x="37" y="30"/>
                      <a:pt x="37" y="29"/>
                    </a:cubicBezTo>
                    <a:cubicBezTo>
                      <a:pt x="37" y="28"/>
                      <a:pt x="37" y="28"/>
                      <a:pt x="37" y="28"/>
                    </a:cubicBezTo>
                    <a:cubicBezTo>
                      <a:pt x="37" y="27"/>
                      <a:pt x="37" y="27"/>
                      <a:pt x="36" y="26"/>
                    </a:cubicBezTo>
                    <a:cubicBezTo>
                      <a:pt x="34" y="25"/>
                      <a:pt x="31" y="25"/>
                      <a:pt x="29" y="24"/>
                    </a:cubicBezTo>
                    <a:cubicBezTo>
                      <a:pt x="29" y="24"/>
                      <a:pt x="28" y="24"/>
                      <a:pt x="28" y="24"/>
                    </a:cubicBezTo>
                    <a:cubicBezTo>
                      <a:pt x="27" y="25"/>
                      <a:pt x="27" y="25"/>
                      <a:pt x="27" y="26"/>
                    </a:cubicBezTo>
                    <a:moveTo>
                      <a:pt x="27" y="15"/>
                    </a:move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1"/>
                      <a:pt x="28" y="22"/>
                      <a:pt x="28" y="22"/>
                    </a:cubicBezTo>
                    <a:cubicBezTo>
                      <a:pt x="31" y="23"/>
                      <a:pt x="34" y="24"/>
                      <a:pt x="36" y="25"/>
                    </a:cubicBezTo>
                    <a:cubicBezTo>
                      <a:pt x="37" y="25"/>
                      <a:pt x="38" y="25"/>
                      <a:pt x="38" y="24"/>
                    </a:cubicBezTo>
                    <a:cubicBezTo>
                      <a:pt x="39" y="22"/>
                      <a:pt x="41" y="21"/>
                      <a:pt x="43" y="21"/>
                    </a:cubicBezTo>
                    <a:cubicBezTo>
                      <a:pt x="43" y="21"/>
                      <a:pt x="44" y="21"/>
                      <a:pt x="44" y="20"/>
                    </a:cubicBezTo>
                    <a:cubicBezTo>
                      <a:pt x="44" y="20"/>
                      <a:pt x="44" y="19"/>
                      <a:pt x="44" y="19"/>
                    </a:cubicBezTo>
                    <a:cubicBezTo>
                      <a:pt x="43" y="15"/>
                      <a:pt x="42" y="11"/>
                      <a:pt x="40" y="8"/>
                    </a:cubicBezTo>
                    <a:cubicBezTo>
                      <a:pt x="40" y="7"/>
                      <a:pt x="39" y="7"/>
                      <a:pt x="39" y="7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8" y="7"/>
                      <a:pt x="37" y="7"/>
                      <a:pt x="37" y="6"/>
                    </a:cubicBezTo>
                    <a:cubicBezTo>
                      <a:pt x="36" y="6"/>
                      <a:pt x="36" y="6"/>
                      <a:pt x="35" y="6"/>
                    </a:cubicBezTo>
                    <a:cubicBezTo>
                      <a:pt x="33" y="7"/>
                      <a:pt x="32" y="9"/>
                      <a:pt x="30" y="10"/>
                    </a:cubicBezTo>
                    <a:cubicBezTo>
                      <a:pt x="30" y="10"/>
                      <a:pt x="30" y="11"/>
                      <a:pt x="30" y="11"/>
                    </a:cubicBezTo>
                    <a:cubicBezTo>
                      <a:pt x="30" y="12"/>
                      <a:pt x="30" y="12"/>
                      <a:pt x="30" y="12"/>
                    </a:cubicBezTo>
                    <a:cubicBezTo>
                      <a:pt x="30" y="14"/>
                      <a:pt x="29" y="15"/>
                      <a:pt x="27" y="15"/>
                    </a:cubicBezTo>
                    <a:moveTo>
                      <a:pt x="29" y="4"/>
                    </a:moveTo>
                    <a:cubicBezTo>
                      <a:pt x="29" y="6"/>
                      <a:pt x="28" y="7"/>
                      <a:pt x="28" y="10"/>
                    </a:cubicBezTo>
                    <a:cubicBezTo>
                      <a:pt x="28" y="10"/>
                      <a:pt x="29" y="10"/>
                      <a:pt x="29" y="10"/>
                    </a:cubicBezTo>
                    <a:cubicBezTo>
                      <a:pt x="30" y="8"/>
                      <a:pt x="33" y="6"/>
                      <a:pt x="35" y="5"/>
                    </a:cubicBezTo>
                    <a:cubicBezTo>
                      <a:pt x="35" y="4"/>
                      <a:pt x="36" y="4"/>
                      <a:pt x="36" y="4"/>
                    </a:cubicBezTo>
                    <a:cubicBezTo>
                      <a:pt x="36" y="3"/>
                      <a:pt x="36" y="3"/>
                      <a:pt x="36" y="3"/>
                    </a:cubicBezTo>
                    <a:cubicBezTo>
                      <a:pt x="34" y="3"/>
                      <a:pt x="32" y="2"/>
                      <a:pt x="30" y="2"/>
                    </a:cubicBezTo>
                    <a:cubicBezTo>
                      <a:pt x="30" y="2"/>
                      <a:pt x="29" y="3"/>
                      <a:pt x="29" y="4"/>
                    </a:cubicBezTo>
                    <a:moveTo>
                      <a:pt x="27" y="9"/>
                    </a:moveTo>
                    <a:cubicBezTo>
                      <a:pt x="27" y="7"/>
                      <a:pt x="27" y="6"/>
                      <a:pt x="27" y="5"/>
                    </a:cubicBezTo>
                    <a:cubicBezTo>
                      <a:pt x="27" y="4"/>
                      <a:pt x="27" y="4"/>
                      <a:pt x="27" y="3"/>
                    </a:cubicBezTo>
                    <a:cubicBezTo>
                      <a:pt x="27" y="3"/>
                      <a:pt x="26" y="3"/>
                      <a:pt x="26" y="3"/>
                    </a:cubicBezTo>
                    <a:cubicBezTo>
                      <a:pt x="18" y="4"/>
                      <a:pt x="12" y="9"/>
                      <a:pt x="8" y="15"/>
                    </a:cubicBezTo>
                    <a:cubicBezTo>
                      <a:pt x="8" y="15"/>
                      <a:pt x="8" y="15"/>
                      <a:pt x="8" y="16"/>
                    </a:cubicBezTo>
                    <a:cubicBezTo>
                      <a:pt x="8" y="17"/>
                      <a:pt x="8" y="17"/>
                      <a:pt x="8" y="19"/>
                    </a:cubicBezTo>
                    <a:cubicBezTo>
                      <a:pt x="8" y="19"/>
                      <a:pt x="8" y="20"/>
                      <a:pt x="9" y="20"/>
                    </a:cubicBezTo>
                    <a:cubicBezTo>
                      <a:pt x="9" y="20"/>
                      <a:pt x="10" y="20"/>
                      <a:pt x="10" y="21"/>
                    </a:cubicBezTo>
                    <a:cubicBezTo>
                      <a:pt x="10" y="21"/>
                      <a:pt x="10" y="21"/>
                      <a:pt x="11" y="21"/>
                    </a:cubicBezTo>
                    <a:cubicBezTo>
                      <a:pt x="12" y="21"/>
                      <a:pt x="14" y="21"/>
                      <a:pt x="15" y="21"/>
                    </a:cubicBezTo>
                    <a:cubicBezTo>
                      <a:pt x="15" y="21"/>
                      <a:pt x="16" y="21"/>
                      <a:pt x="16" y="20"/>
                    </a:cubicBezTo>
                    <a:cubicBezTo>
                      <a:pt x="17" y="19"/>
                      <a:pt x="18" y="18"/>
                      <a:pt x="19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21" y="18"/>
                      <a:pt x="21" y="18"/>
                      <a:pt x="22" y="17"/>
                    </a:cubicBezTo>
                    <a:cubicBezTo>
                      <a:pt x="23" y="16"/>
                      <a:pt x="23" y="15"/>
                      <a:pt x="25" y="14"/>
                    </a:cubicBezTo>
                    <a:cubicBezTo>
                      <a:pt x="25" y="13"/>
                      <a:pt x="25" y="13"/>
                      <a:pt x="25" y="13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5" y="11"/>
                      <a:pt x="25" y="10"/>
                      <a:pt x="26" y="10"/>
                    </a:cubicBezTo>
                    <a:cubicBezTo>
                      <a:pt x="26" y="10"/>
                      <a:pt x="27" y="9"/>
                      <a:pt x="27" y="9"/>
                    </a:cubicBezTo>
                    <a:moveTo>
                      <a:pt x="25" y="22"/>
                    </a:move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6" y="18"/>
                      <a:pt x="25" y="17"/>
                      <a:pt x="25" y="17"/>
                    </a:cubicBezTo>
                    <a:cubicBezTo>
                      <a:pt x="24" y="17"/>
                      <a:pt x="23" y="17"/>
                      <a:pt x="23" y="18"/>
                    </a:cubicBezTo>
                    <a:cubicBezTo>
                      <a:pt x="23" y="18"/>
                      <a:pt x="23" y="19"/>
                      <a:pt x="23" y="20"/>
                    </a:cubicBezTo>
                    <a:cubicBezTo>
                      <a:pt x="23" y="20"/>
                      <a:pt x="23" y="20"/>
                      <a:pt x="23" y="21"/>
                    </a:cubicBezTo>
                    <a:cubicBezTo>
                      <a:pt x="23" y="21"/>
                      <a:pt x="24" y="21"/>
                      <a:pt x="24" y="21"/>
                    </a:cubicBezTo>
                    <a:cubicBezTo>
                      <a:pt x="25" y="22"/>
                      <a:pt x="25" y="22"/>
                      <a:pt x="25" y="22"/>
                    </a:cubicBezTo>
                    <a:moveTo>
                      <a:pt x="26" y="32"/>
                    </a:moveTo>
                    <a:cubicBezTo>
                      <a:pt x="26" y="30"/>
                      <a:pt x="26" y="27"/>
                      <a:pt x="26" y="24"/>
                    </a:cubicBezTo>
                    <a:cubicBezTo>
                      <a:pt x="26" y="24"/>
                      <a:pt x="25" y="23"/>
                      <a:pt x="25" y="23"/>
                    </a:cubicBezTo>
                    <a:cubicBezTo>
                      <a:pt x="24" y="23"/>
                      <a:pt x="24" y="23"/>
                      <a:pt x="24" y="23"/>
                    </a:cubicBezTo>
                    <a:cubicBezTo>
                      <a:pt x="24" y="23"/>
                      <a:pt x="23" y="23"/>
                      <a:pt x="23" y="24"/>
                    </a:cubicBezTo>
                    <a:cubicBezTo>
                      <a:pt x="22" y="25"/>
                      <a:pt x="21" y="26"/>
                      <a:pt x="19" y="26"/>
                    </a:cubicBezTo>
                    <a:cubicBezTo>
                      <a:pt x="19" y="26"/>
                      <a:pt x="19" y="26"/>
                      <a:pt x="19" y="26"/>
                    </a:cubicBezTo>
                    <a:cubicBezTo>
                      <a:pt x="18" y="26"/>
                      <a:pt x="18" y="26"/>
                      <a:pt x="17" y="27"/>
                    </a:cubicBezTo>
                    <a:cubicBezTo>
                      <a:pt x="16" y="29"/>
                      <a:pt x="15" y="31"/>
                      <a:pt x="14" y="34"/>
                    </a:cubicBezTo>
                    <a:cubicBezTo>
                      <a:pt x="14" y="35"/>
                      <a:pt x="14" y="35"/>
                      <a:pt x="14" y="36"/>
                    </a:cubicBezTo>
                    <a:cubicBezTo>
                      <a:pt x="15" y="36"/>
                      <a:pt x="15" y="36"/>
                      <a:pt x="15" y="37"/>
                    </a:cubicBezTo>
                    <a:cubicBezTo>
                      <a:pt x="15" y="38"/>
                      <a:pt x="16" y="38"/>
                      <a:pt x="17" y="38"/>
                    </a:cubicBezTo>
                    <a:cubicBezTo>
                      <a:pt x="19" y="37"/>
                      <a:pt x="22" y="37"/>
                      <a:pt x="24" y="36"/>
                    </a:cubicBezTo>
                    <a:cubicBezTo>
                      <a:pt x="25" y="36"/>
                      <a:pt x="25" y="35"/>
                      <a:pt x="25" y="35"/>
                    </a:cubicBezTo>
                    <a:cubicBezTo>
                      <a:pt x="25" y="35"/>
                      <a:pt x="26" y="34"/>
                      <a:pt x="26" y="34"/>
                    </a:cubicBezTo>
                    <a:cubicBezTo>
                      <a:pt x="26" y="33"/>
                      <a:pt x="27" y="33"/>
                      <a:pt x="26" y="32"/>
                    </a:cubicBezTo>
                    <a:moveTo>
                      <a:pt x="35" y="57"/>
                    </a:moveTo>
                    <a:cubicBezTo>
                      <a:pt x="32" y="52"/>
                      <a:pt x="30" y="46"/>
                      <a:pt x="28" y="39"/>
                    </a:cubicBezTo>
                    <a:cubicBezTo>
                      <a:pt x="28" y="39"/>
                      <a:pt x="27" y="39"/>
                      <a:pt x="27" y="38"/>
                    </a:cubicBezTo>
                    <a:cubicBezTo>
                      <a:pt x="27" y="38"/>
                      <a:pt x="26" y="38"/>
                      <a:pt x="26" y="38"/>
                    </a:cubicBezTo>
                    <a:cubicBezTo>
                      <a:pt x="26" y="38"/>
                      <a:pt x="25" y="37"/>
                      <a:pt x="25" y="38"/>
                    </a:cubicBezTo>
                    <a:cubicBezTo>
                      <a:pt x="22" y="38"/>
                      <a:pt x="19" y="39"/>
                      <a:pt x="16" y="39"/>
                    </a:cubicBezTo>
                    <a:cubicBezTo>
                      <a:pt x="16" y="39"/>
                      <a:pt x="15" y="40"/>
                      <a:pt x="15" y="40"/>
                    </a:cubicBezTo>
                    <a:cubicBezTo>
                      <a:pt x="15" y="41"/>
                      <a:pt x="15" y="41"/>
                      <a:pt x="15" y="41"/>
                    </a:cubicBezTo>
                    <a:cubicBezTo>
                      <a:pt x="15" y="42"/>
                      <a:pt x="14" y="42"/>
                      <a:pt x="15" y="43"/>
                    </a:cubicBezTo>
                    <a:cubicBezTo>
                      <a:pt x="17" y="47"/>
                      <a:pt x="20" y="52"/>
                      <a:pt x="24" y="56"/>
                    </a:cubicBezTo>
                    <a:cubicBezTo>
                      <a:pt x="25" y="57"/>
                      <a:pt x="27" y="58"/>
                      <a:pt x="28" y="60"/>
                    </a:cubicBezTo>
                    <a:cubicBezTo>
                      <a:pt x="28" y="60"/>
                      <a:pt x="29" y="60"/>
                      <a:pt x="29" y="60"/>
                    </a:cubicBezTo>
                    <a:cubicBezTo>
                      <a:pt x="30" y="60"/>
                      <a:pt x="30" y="60"/>
                      <a:pt x="30" y="60"/>
                    </a:cubicBezTo>
                    <a:cubicBezTo>
                      <a:pt x="31" y="60"/>
                      <a:pt x="33" y="60"/>
                      <a:pt x="34" y="60"/>
                    </a:cubicBezTo>
                    <a:cubicBezTo>
                      <a:pt x="35" y="60"/>
                      <a:pt x="35" y="59"/>
                      <a:pt x="36" y="59"/>
                    </a:cubicBezTo>
                    <a:cubicBezTo>
                      <a:pt x="36" y="58"/>
                      <a:pt x="36" y="58"/>
                      <a:pt x="35" y="57"/>
                    </a:cubicBezTo>
                    <a:moveTo>
                      <a:pt x="30" y="0"/>
                    </a:moveTo>
                    <a:cubicBezTo>
                      <a:pt x="35" y="0"/>
                      <a:pt x="40" y="1"/>
                      <a:pt x="44" y="4"/>
                    </a:cubicBezTo>
                    <a:cubicBezTo>
                      <a:pt x="53" y="9"/>
                      <a:pt x="59" y="20"/>
                      <a:pt x="59" y="31"/>
                    </a:cubicBezTo>
                    <a:cubicBezTo>
                      <a:pt x="59" y="48"/>
                      <a:pt x="47" y="63"/>
                      <a:pt x="30" y="63"/>
                    </a:cubicBezTo>
                    <a:cubicBezTo>
                      <a:pt x="25" y="63"/>
                      <a:pt x="20" y="62"/>
                      <a:pt x="16" y="59"/>
                    </a:cubicBezTo>
                    <a:cubicBezTo>
                      <a:pt x="9" y="55"/>
                      <a:pt x="3" y="48"/>
                      <a:pt x="1" y="39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8"/>
                      <a:pt x="1" y="38"/>
                      <a:pt x="1" y="38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1" y="37"/>
                      <a:pt x="1" y="37"/>
                      <a:pt x="1" y="37"/>
                    </a:cubicBezTo>
                    <a:cubicBezTo>
                      <a:pt x="0" y="35"/>
                      <a:pt x="0" y="33"/>
                      <a:pt x="0" y="31"/>
                    </a:cubicBezTo>
                    <a:cubicBezTo>
                      <a:pt x="0" y="28"/>
                      <a:pt x="1" y="25"/>
                      <a:pt x="2" y="22"/>
                    </a:cubicBezTo>
                    <a:cubicBezTo>
                      <a:pt x="5" y="9"/>
                      <a:pt x="17" y="0"/>
                      <a:pt x="30" y="0"/>
                    </a:cubicBezTo>
                  </a:path>
                </a:pathLst>
              </a:cu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4" name="Oval 517"/>
              <p:cNvSpPr>
                <a:spLocks noChangeArrowheads="1"/>
              </p:cNvSpPr>
              <p:nvPr/>
            </p:nvSpPr>
            <p:spPr bwMode="auto">
              <a:xfrm>
                <a:off x="7699815" y="2984482"/>
                <a:ext cx="28114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5" name="Oval 518"/>
              <p:cNvSpPr>
                <a:spLocks noChangeArrowheads="1"/>
              </p:cNvSpPr>
              <p:nvPr/>
            </p:nvSpPr>
            <p:spPr bwMode="auto">
              <a:xfrm>
                <a:off x="7961319" y="2984482"/>
                <a:ext cx="27976" cy="28114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6" name="Rectangle 519"/>
              <p:cNvSpPr>
                <a:spLocks noChangeArrowheads="1"/>
              </p:cNvSpPr>
              <p:nvPr/>
            </p:nvSpPr>
            <p:spPr bwMode="auto">
              <a:xfrm>
                <a:off x="7439457" y="2993132"/>
                <a:ext cx="534092" cy="8650"/>
              </a:xfrm>
              <a:prstGeom prst="rect">
                <a:avLst/>
              </a:pr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7" name="Freeform 529"/>
              <p:cNvSpPr>
                <a:spLocks noEditPoints="1"/>
              </p:cNvSpPr>
              <p:nvPr/>
            </p:nvSpPr>
            <p:spPr bwMode="auto">
              <a:xfrm>
                <a:off x="5335810" y="2833098"/>
                <a:ext cx="125432" cy="110294"/>
              </a:xfrm>
              <a:custGeom>
                <a:avLst/>
                <a:gdLst>
                  <a:gd name="T0" fmla="*/ 0 w 58"/>
                  <a:gd name="T1" fmla="*/ 16 h 51"/>
                  <a:gd name="T2" fmla="*/ 58 w 58"/>
                  <a:gd name="T3" fmla="*/ 0 h 51"/>
                  <a:gd name="T4" fmla="*/ 3 w 58"/>
                  <a:gd name="T5" fmla="*/ 13 h 51"/>
                  <a:gd name="T6" fmla="*/ 54 w 58"/>
                  <a:gd name="T7" fmla="*/ 3 h 51"/>
                  <a:gd name="T8" fmla="*/ 3 w 58"/>
                  <a:gd name="T9" fmla="*/ 13 h 51"/>
                  <a:gd name="T10" fmla="*/ 46 w 58"/>
                  <a:gd name="T11" fmla="*/ 8 h 51"/>
                  <a:gd name="T12" fmla="*/ 52 w 58"/>
                  <a:gd name="T13" fmla="*/ 8 h 51"/>
                  <a:gd name="T14" fmla="*/ 41 w 58"/>
                  <a:gd name="T15" fmla="*/ 5 h 51"/>
                  <a:gd name="T16" fmla="*/ 41 w 58"/>
                  <a:gd name="T17" fmla="*/ 10 h 51"/>
                  <a:gd name="T18" fmla="*/ 41 w 58"/>
                  <a:gd name="T19" fmla="*/ 5 h 51"/>
                  <a:gd name="T20" fmla="*/ 29 w 58"/>
                  <a:gd name="T21" fmla="*/ 8 h 51"/>
                  <a:gd name="T22" fmla="*/ 35 w 58"/>
                  <a:gd name="T23" fmla="*/ 8 h 51"/>
                  <a:gd name="T24" fmla="*/ 49 w 58"/>
                  <a:gd name="T25" fmla="*/ 23 h 51"/>
                  <a:gd name="T26" fmla="*/ 49 w 58"/>
                  <a:gd name="T27" fmla="*/ 28 h 51"/>
                  <a:gd name="T28" fmla="*/ 49 w 58"/>
                  <a:gd name="T29" fmla="*/ 23 h 51"/>
                  <a:gd name="T30" fmla="*/ 38 w 58"/>
                  <a:gd name="T31" fmla="*/ 25 h 51"/>
                  <a:gd name="T32" fmla="*/ 44 w 58"/>
                  <a:gd name="T33" fmla="*/ 25 h 51"/>
                  <a:gd name="T34" fmla="*/ 32 w 58"/>
                  <a:gd name="T35" fmla="*/ 23 h 51"/>
                  <a:gd name="T36" fmla="*/ 32 w 58"/>
                  <a:gd name="T37" fmla="*/ 28 h 51"/>
                  <a:gd name="T38" fmla="*/ 32 w 58"/>
                  <a:gd name="T39" fmla="*/ 23 h 51"/>
                  <a:gd name="T40" fmla="*/ 46 w 58"/>
                  <a:gd name="T41" fmla="*/ 43 h 51"/>
                  <a:gd name="T42" fmla="*/ 52 w 58"/>
                  <a:gd name="T43" fmla="*/ 43 h 51"/>
                  <a:gd name="T44" fmla="*/ 41 w 58"/>
                  <a:gd name="T45" fmla="*/ 41 h 51"/>
                  <a:gd name="T46" fmla="*/ 41 w 58"/>
                  <a:gd name="T47" fmla="*/ 46 h 51"/>
                  <a:gd name="T48" fmla="*/ 41 w 58"/>
                  <a:gd name="T49" fmla="*/ 41 h 51"/>
                  <a:gd name="T50" fmla="*/ 29 w 58"/>
                  <a:gd name="T51" fmla="*/ 43 h 51"/>
                  <a:gd name="T52" fmla="*/ 35 w 58"/>
                  <a:gd name="T53" fmla="*/ 43 h 51"/>
                  <a:gd name="T54" fmla="*/ 58 w 58"/>
                  <a:gd name="T55" fmla="*/ 33 h 51"/>
                  <a:gd name="T56" fmla="*/ 0 w 58"/>
                  <a:gd name="T57" fmla="*/ 17 h 51"/>
                  <a:gd name="T58" fmla="*/ 58 w 58"/>
                  <a:gd name="T59" fmla="*/ 33 h 51"/>
                  <a:gd name="T60" fmla="*/ 54 w 58"/>
                  <a:gd name="T61" fmla="*/ 30 h 51"/>
                  <a:gd name="T62" fmla="*/ 3 w 58"/>
                  <a:gd name="T63" fmla="*/ 21 h 51"/>
                  <a:gd name="T64" fmla="*/ 58 w 58"/>
                  <a:gd name="T65" fmla="*/ 51 h 51"/>
                  <a:gd name="T66" fmla="*/ 0 w 58"/>
                  <a:gd name="T67" fmla="*/ 35 h 51"/>
                  <a:gd name="T68" fmla="*/ 58 w 58"/>
                  <a:gd name="T69" fmla="*/ 51 h 51"/>
                  <a:gd name="T70" fmla="*/ 54 w 58"/>
                  <a:gd name="T71" fmla="*/ 48 h 51"/>
                  <a:gd name="T72" fmla="*/ 3 w 58"/>
                  <a:gd name="T73" fmla="*/ 38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8" h="51">
                    <a:moveTo>
                      <a:pt x="58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58" y="0"/>
                      <a:pt x="58" y="0"/>
                      <a:pt x="58" y="0"/>
                    </a:cubicBezTo>
                    <a:lnTo>
                      <a:pt x="58" y="16"/>
                    </a:lnTo>
                    <a:close/>
                    <a:moveTo>
                      <a:pt x="3" y="13"/>
                    </a:moveTo>
                    <a:cubicBezTo>
                      <a:pt x="54" y="13"/>
                      <a:pt x="54" y="13"/>
                      <a:pt x="54" y="13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3" y="3"/>
                      <a:pt x="3" y="3"/>
                      <a:pt x="3" y="3"/>
                    </a:cubicBezTo>
                    <a:lnTo>
                      <a:pt x="3" y="13"/>
                    </a:lnTo>
                    <a:close/>
                    <a:moveTo>
                      <a:pt x="49" y="5"/>
                    </a:moveTo>
                    <a:cubicBezTo>
                      <a:pt x="48" y="5"/>
                      <a:pt x="46" y="7"/>
                      <a:pt x="46" y="8"/>
                    </a:cubicBezTo>
                    <a:cubicBezTo>
                      <a:pt x="46" y="9"/>
                      <a:pt x="48" y="10"/>
                      <a:pt x="49" y="10"/>
                    </a:cubicBezTo>
                    <a:cubicBezTo>
                      <a:pt x="51" y="10"/>
                      <a:pt x="52" y="9"/>
                      <a:pt x="52" y="8"/>
                    </a:cubicBezTo>
                    <a:cubicBezTo>
                      <a:pt x="52" y="7"/>
                      <a:pt x="51" y="5"/>
                      <a:pt x="49" y="5"/>
                    </a:cubicBezTo>
                    <a:moveTo>
                      <a:pt x="41" y="5"/>
                    </a:moveTo>
                    <a:cubicBezTo>
                      <a:pt x="39" y="5"/>
                      <a:pt x="38" y="7"/>
                      <a:pt x="38" y="8"/>
                    </a:cubicBezTo>
                    <a:cubicBezTo>
                      <a:pt x="38" y="9"/>
                      <a:pt x="39" y="10"/>
                      <a:pt x="41" y="10"/>
                    </a:cubicBezTo>
                    <a:cubicBezTo>
                      <a:pt x="42" y="10"/>
                      <a:pt x="44" y="9"/>
                      <a:pt x="44" y="8"/>
                    </a:cubicBezTo>
                    <a:cubicBezTo>
                      <a:pt x="44" y="7"/>
                      <a:pt x="43" y="5"/>
                      <a:pt x="41" y="5"/>
                    </a:cubicBezTo>
                    <a:moveTo>
                      <a:pt x="32" y="5"/>
                    </a:moveTo>
                    <a:cubicBezTo>
                      <a:pt x="31" y="5"/>
                      <a:pt x="29" y="6"/>
                      <a:pt x="29" y="8"/>
                    </a:cubicBezTo>
                    <a:cubicBezTo>
                      <a:pt x="29" y="9"/>
                      <a:pt x="31" y="10"/>
                      <a:pt x="32" y="10"/>
                    </a:cubicBezTo>
                    <a:cubicBezTo>
                      <a:pt x="34" y="10"/>
                      <a:pt x="35" y="9"/>
                      <a:pt x="35" y="8"/>
                    </a:cubicBezTo>
                    <a:cubicBezTo>
                      <a:pt x="35" y="7"/>
                      <a:pt x="34" y="5"/>
                      <a:pt x="32" y="5"/>
                    </a:cubicBezTo>
                    <a:moveTo>
                      <a:pt x="49" y="23"/>
                    </a:moveTo>
                    <a:cubicBezTo>
                      <a:pt x="48" y="23"/>
                      <a:pt x="46" y="24"/>
                      <a:pt x="46" y="25"/>
                    </a:cubicBezTo>
                    <a:cubicBezTo>
                      <a:pt x="46" y="27"/>
                      <a:pt x="48" y="28"/>
                      <a:pt x="49" y="28"/>
                    </a:cubicBezTo>
                    <a:cubicBezTo>
                      <a:pt x="51" y="28"/>
                      <a:pt x="52" y="27"/>
                      <a:pt x="52" y="25"/>
                    </a:cubicBezTo>
                    <a:cubicBezTo>
                      <a:pt x="52" y="24"/>
                      <a:pt x="51" y="23"/>
                      <a:pt x="49" y="23"/>
                    </a:cubicBezTo>
                    <a:moveTo>
                      <a:pt x="41" y="23"/>
                    </a:moveTo>
                    <a:cubicBezTo>
                      <a:pt x="39" y="23"/>
                      <a:pt x="38" y="24"/>
                      <a:pt x="38" y="25"/>
                    </a:cubicBezTo>
                    <a:cubicBezTo>
                      <a:pt x="38" y="27"/>
                      <a:pt x="39" y="28"/>
                      <a:pt x="41" y="28"/>
                    </a:cubicBezTo>
                    <a:cubicBezTo>
                      <a:pt x="42" y="28"/>
                      <a:pt x="44" y="27"/>
                      <a:pt x="44" y="25"/>
                    </a:cubicBezTo>
                    <a:cubicBezTo>
                      <a:pt x="44" y="24"/>
                      <a:pt x="43" y="23"/>
                      <a:pt x="41" y="23"/>
                    </a:cubicBezTo>
                    <a:moveTo>
                      <a:pt x="32" y="23"/>
                    </a:moveTo>
                    <a:cubicBezTo>
                      <a:pt x="31" y="23"/>
                      <a:pt x="29" y="24"/>
                      <a:pt x="29" y="25"/>
                    </a:cubicBezTo>
                    <a:cubicBezTo>
                      <a:pt x="29" y="27"/>
                      <a:pt x="31" y="28"/>
                      <a:pt x="32" y="28"/>
                    </a:cubicBezTo>
                    <a:cubicBezTo>
                      <a:pt x="34" y="28"/>
                      <a:pt x="35" y="27"/>
                      <a:pt x="35" y="25"/>
                    </a:cubicBezTo>
                    <a:cubicBezTo>
                      <a:pt x="35" y="24"/>
                      <a:pt x="34" y="23"/>
                      <a:pt x="32" y="23"/>
                    </a:cubicBezTo>
                    <a:moveTo>
                      <a:pt x="49" y="41"/>
                    </a:moveTo>
                    <a:cubicBezTo>
                      <a:pt x="48" y="41"/>
                      <a:pt x="46" y="42"/>
                      <a:pt x="46" y="43"/>
                    </a:cubicBezTo>
                    <a:cubicBezTo>
                      <a:pt x="46" y="45"/>
                      <a:pt x="48" y="46"/>
                      <a:pt x="49" y="46"/>
                    </a:cubicBezTo>
                    <a:cubicBezTo>
                      <a:pt x="51" y="46"/>
                      <a:pt x="52" y="45"/>
                      <a:pt x="52" y="43"/>
                    </a:cubicBezTo>
                    <a:cubicBezTo>
                      <a:pt x="52" y="42"/>
                      <a:pt x="51" y="41"/>
                      <a:pt x="49" y="41"/>
                    </a:cubicBezTo>
                    <a:moveTo>
                      <a:pt x="41" y="41"/>
                    </a:moveTo>
                    <a:cubicBezTo>
                      <a:pt x="39" y="41"/>
                      <a:pt x="38" y="42"/>
                      <a:pt x="38" y="43"/>
                    </a:cubicBezTo>
                    <a:cubicBezTo>
                      <a:pt x="38" y="45"/>
                      <a:pt x="39" y="46"/>
                      <a:pt x="41" y="46"/>
                    </a:cubicBezTo>
                    <a:cubicBezTo>
                      <a:pt x="42" y="46"/>
                      <a:pt x="44" y="45"/>
                      <a:pt x="44" y="43"/>
                    </a:cubicBezTo>
                    <a:cubicBezTo>
                      <a:pt x="44" y="42"/>
                      <a:pt x="43" y="41"/>
                      <a:pt x="41" y="41"/>
                    </a:cubicBezTo>
                    <a:moveTo>
                      <a:pt x="32" y="41"/>
                    </a:moveTo>
                    <a:cubicBezTo>
                      <a:pt x="31" y="41"/>
                      <a:pt x="29" y="42"/>
                      <a:pt x="29" y="43"/>
                    </a:cubicBezTo>
                    <a:cubicBezTo>
                      <a:pt x="29" y="45"/>
                      <a:pt x="31" y="46"/>
                      <a:pt x="32" y="46"/>
                    </a:cubicBezTo>
                    <a:cubicBezTo>
                      <a:pt x="34" y="46"/>
                      <a:pt x="35" y="45"/>
                      <a:pt x="35" y="43"/>
                    </a:cubicBezTo>
                    <a:cubicBezTo>
                      <a:pt x="35" y="42"/>
                      <a:pt x="34" y="41"/>
                      <a:pt x="32" y="41"/>
                    </a:cubicBezTo>
                    <a:moveTo>
                      <a:pt x="58" y="3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8" y="17"/>
                      <a:pt x="58" y="17"/>
                      <a:pt x="58" y="17"/>
                    </a:cubicBezTo>
                    <a:lnTo>
                      <a:pt x="58" y="33"/>
                    </a:lnTo>
                    <a:close/>
                    <a:moveTo>
                      <a:pt x="3" y="30"/>
                    </a:moveTo>
                    <a:cubicBezTo>
                      <a:pt x="54" y="30"/>
                      <a:pt x="54" y="30"/>
                      <a:pt x="54" y="30"/>
                    </a:cubicBezTo>
                    <a:cubicBezTo>
                      <a:pt x="54" y="21"/>
                      <a:pt x="54" y="21"/>
                      <a:pt x="54" y="21"/>
                    </a:cubicBezTo>
                    <a:cubicBezTo>
                      <a:pt x="3" y="21"/>
                      <a:pt x="3" y="21"/>
                      <a:pt x="3" y="21"/>
                    </a:cubicBezTo>
                    <a:lnTo>
                      <a:pt x="3" y="30"/>
                    </a:lnTo>
                    <a:close/>
                    <a:moveTo>
                      <a:pt x="58" y="51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58" y="35"/>
                      <a:pt x="58" y="35"/>
                      <a:pt x="58" y="35"/>
                    </a:cubicBezTo>
                    <a:lnTo>
                      <a:pt x="58" y="51"/>
                    </a:lnTo>
                    <a:close/>
                    <a:moveTo>
                      <a:pt x="3" y="48"/>
                    </a:moveTo>
                    <a:cubicBezTo>
                      <a:pt x="54" y="48"/>
                      <a:pt x="54" y="48"/>
                      <a:pt x="54" y="48"/>
                    </a:cubicBezTo>
                    <a:cubicBezTo>
                      <a:pt x="54" y="38"/>
                      <a:pt x="54" y="38"/>
                      <a:pt x="54" y="38"/>
                    </a:cubicBezTo>
                    <a:cubicBezTo>
                      <a:pt x="3" y="38"/>
                      <a:pt x="3" y="38"/>
                      <a:pt x="3" y="38"/>
                    </a:cubicBezTo>
                    <a:lnTo>
                      <a:pt x="3" y="48"/>
                    </a:lnTo>
                    <a:close/>
                  </a:path>
                </a:pathLst>
              </a:cu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8" name="矩形 1647"/>
              <p:cNvSpPr/>
              <p:nvPr/>
            </p:nvSpPr>
            <p:spPr>
              <a:xfrm>
                <a:off x="4553903" y="2825967"/>
                <a:ext cx="370287" cy="132245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r>
                  <a:rPr lang="zh-CN" altLang="en-US" sz="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智慧计算</a:t>
                </a:r>
                <a:endParaRPr lang="zh-CN" altLang="en-US" sz="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9" name="矩形 1648"/>
              <p:cNvSpPr/>
              <p:nvPr/>
            </p:nvSpPr>
            <p:spPr>
              <a:xfrm>
                <a:off x="6531448" y="2825967"/>
                <a:ext cx="370287" cy="132245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r>
                  <a:rPr lang="zh-CN" altLang="en-US" sz="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 Medium" panose="02000503000000020004"/>
                  </a:rPr>
                  <a:t>智能联接</a:t>
                </a:r>
                <a:endParaRPr lang="zh-CN" altLang="en-US" sz="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 Medium" panose="02000503000000020004"/>
                </a:endParaRPr>
              </a:p>
            </p:txBody>
          </p:sp>
          <p:sp>
            <p:nvSpPr>
              <p:cNvPr id="1650" name="矩形 1649"/>
              <p:cNvSpPr/>
              <p:nvPr/>
            </p:nvSpPr>
            <p:spPr>
              <a:xfrm>
                <a:off x="7595761" y="2825967"/>
                <a:ext cx="370287" cy="132245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r>
                  <a:rPr lang="zh-CN" altLang="en-US" sz="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 Medium" panose="02000503000000020004"/>
                  </a:rPr>
                  <a:t>智能终端</a:t>
                </a:r>
                <a:endParaRPr lang="zh-CN" altLang="en-US" sz="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 Medium" panose="02000503000000020004"/>
                </a:endParaRPr>
              </a:p>
            </p:txBody>
          </p:sp>
          <p:sp>
            <p:nvSpPr>
              <p:cNvPr id="1651" name="矩形 1650"/>
              <p:cNvSpPr/>
              <p:nvPr/>
            </p:nvSpPr>
            <p:spPr>
              <a:xfrm>
                <a:off x="5458563" y="2825967"/>
                <a:ext cx="370287" cy="132245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r>
                  <a:rPr lang="zh-CN" altLang="en-US" sz="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Helvetica Neue Medium" panose="02000503000000020004"/>
                  </a:rPr>
                  <a:t>智能存储</a:t>
                </a:r>
                <a:endParaRPr lang="zh-CN" altLang="en-US" sz="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Helvetica Neue Medium" panose="02000503000000020004"/>
                </a:endParaRPr>
              </a:p>
            </p:txBody>
          </p:sp>
          <p:sp>
            <p:nvSpPr>
              <p:cNvPr id="1652" name="矩形 1651"/>
              <p:cNvSpPr/>
              <p:nvPr/>
            </p:nvSpPr>
            <p:spPr>
              <a:xfrm>
                <a:off x="5080516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边缘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计算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53" name="矩形 1652"/>
              <p:cNvSpPr/>
              <p:nvPr/>
            </p:nvSpPr>
            <p:spPr>
              <a:xfrm>
                <a:off x="4078874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通用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计算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54" name="矩形 1653"/>
              <p:cNvSpPr/>
              <p:nvPr/>
            </p:nvSpPr>
            <p:spPr>
              <a:xfrm>
                <a:off x="4674773" y="3215894"/>
                <a:ext cx="178031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高可用计算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55" name="矩形 1654"/>
              <p:cNvSpPr/>
              <p:nvPr/>
            </p:nvSpPr>
            <p:spPr>
              <a:xfrm>
                <a:off x="4269029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异构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计算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56" name="矩形 1655"/>
              <p:cNvSpPr/>
              <p:nvPr/>
            </p:nvSpPr>
            <p:spPr>
              <a:xfrm>
                <a:off x="4459185" y="3215894"/>
                <a:ext cx="178031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高性能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计算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57" name="矩形 1656"/>
              <p:cNvSpPr/>
              <p:nvPr/>
            </p:nvSpPr>
            <p:spPr>
              <a:xfrm>
                <a:off x="4890361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弹性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计算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58" name="矩形 1657"/>
              <p:cNvSpPr/>
              <p:nvPr/>
            </p:nvSpPr>
            <p:spPr>
              <a:xfrm>
                <a:off x="5270671" y="3215894"/>
                <a:ext cx="178031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集中式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存储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59" name="矩形 1658"/>
              <p:cNvSpPr/>
              <p:nvPr/>
            </p:nvSpPr>
            <p:spPr>
              <a:xfrm>
                <a:off x="5486259" y="3215894"/>
                <a:ext cx="178031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分布式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存储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0" name="矩形 1659"/>
              <p:cNvSpPr/>
              <p:nvPr/>
            </p:nvSpPr>
            <p:spPr>
              <a:xfrm>
                <a:off x="5701847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备份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归档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1" name="矩形 1660"/>
              <p:cNvSpPr/>
              <p:nvPr/>
            </p:nvSpPr>
            <p:spPr>
              <a:xfrm>
                <a:off x="6082157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交换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2" name="矩形 1661"/>
              <p:cNvSpPr/>
              <p:nvPr/>
            </p:nvSpPr>
            <p:spPr>
              <a:xfrm>
                <a:off x="5892002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路由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3" name="矩形 1662"/>
              <p:cNvSpPr/>
              <p:nvPr/>
            </p:nvSpPr>
            <p:spPr>
              <a:xfrm>
                <a:off x="6272312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en-US" altLang="zh-CN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Wi-Fi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4" name="矩形 1663"/>
              <p:cNvSpPr/>
              <p:nvPr/>
            </p:nvSpPr>
            <p:spPr>
              <a:xfrm>
                <a:off x="6462468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en-US" altLang="zh-CN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5G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5" name="矩形 1664"/>
              <p:cNvSpPr/>
              <p:nvPr/>
            </p:nvSpPr>
            <p:spPr>
              <a:xfrm>
                <a:off x="6842778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en-US" altLang="zh-CN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IoT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6" name="矩形 1665"/>
              <p:cNvSpPr/>
              <p:nvPr/>
            </p:nvSpPr>
            <p:spPr>
              <a:xfrm>
                <a:off x="6652623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en-US" altLang="zh-CN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SDN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7" name="矩形 1666"/>
              <p:cNvSpPr/>
              <p:nvPr/>
            </p:nvSpPr>
            <p:spPr>
              <a:xfrm>
                <a:off x="7223088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边缘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网关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8" name="矩形 1667"/>
              <p:cNvSpPr/>
              <p:nvPr/>
            </p:nvSpPr>
            <p:spPr>
              <a:xfrm>
                <a:off x="7413243" y="3215894"/>
                <a:ext cx="203464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台式机</a:t>
                </a:r>
                <a:r>
                  <a:rPr lang="en-US" altLang="zh-CN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/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笔记本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69" name="矩形 1668"/>
              <p:cNvSpPr/>
              <p:nvPr/>
            </p:nvSpPr>
            <p:spPr>
              <a:xfrm>
                <a:off x="7844419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云屏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70" name="Rectangle 327"/>
              <p:cNvSpPr>
                <a:spLocks noChangeArrowheads="1"/>
              </p:cNvSpPr>
              <p:nvPr/>
            </p:nvSpPr>
            <p:spPr bwMode="auto">
              <a:xfrm>
                <a:off x="3617353" y="3094316"/>
                <a:ext cx="358973" cy="217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kumimoji="0" lang="zh-CN" altLang="zh-CN" sz="7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</a:t>
                </a:r>
                <a:r>
                  <a:rPr kumimoji="0" lang="zh-CN" altLang="en-US" sz="7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字基础</a:t>
                </a:r>
                <a:endParaRPr kumimoji="0" lang="en-US" altLang="zh-CN" sz="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marR="0" lvl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</a:pPr>
                <a:r>
                  <a:rPr lang="zh-CN" altLang="en-US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设施</a:t>
                </a:r>
                <a:endParaRPr kumimoji="0" lang="zh-CN" altLang="en-US" sz="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71" name="组合 1670"/>
              <p:cNvGrpSpPr/>
              <p:nvPr/>
            </p:nvGrpSpPr>
            <p:grpSpPr>
              <a:xfrm>
                <a:off x="7462774" y="2818474"/>
                <a:ext cx="136460" cy="130629"/>
                <a:chOff x="7024688" y="3484563"/>
                <a:chExt cx="185737" cy="177800"/>
              </a:xfrm>
              <a:noFill/>
            </p:grpSpPr>
            <p:sp>
              <p:nvSpPr>
                <p:cNvPr id="2043" name="Freeform 53"/>
                <p:cNvSpPr/>
                <p:nvPr/>
              </p:nvSpPr>
              <p:spPr bwMode="auto">
                <a:xfrm>
                  <a:off x="7077075" y="3608388"/>
                  <a:ext cx="80962" cy="53975"/>
                </a:xfrm>
                <a:custGeom>
                  <a:avLst/>
                  <a:gdLst>
                    <a:gd name="T0" fmla="*/ 442 w 5063"/>
                    <a:gd name="T1" fmla="*/ 3205 h 3205"/>
                    <a:gd name="T2" fmla="*/ 442 w 5063"/>
                    <a:gd name="T3" fmla="*/ 3205 h 3205"/>
                    <a:gd name="T4" fmla="*/ 4620 w 5063"/>
                    <a:gd name="T5" fmla="*/ 3205 h 3205"/>
                    <a:gd name="T6" fmla="*/ 4620 w 5063"/>
                    <a:gd name="T7" fmla="*/ 3205 h 3205"/>
                    <a:gd name="T8" fmla="*/ 4996 w 5063"/>
                    <a:gd name="T9" fmla="*/ 2964 h 3205"/>
                    <a:gd name="T10" fmla="*/ 4934 w 5063"/>
                    <a:gd name="T11" fmla="*/ 2523 h 3205"/>
                    <a:gd name="T12" fmla="*/ 2927 w 5063"/>
                    <a:gd name="T13" fmla="*/ 182 h 3205"/>
                    <a:gd name="T14" fmla="*/ 2872 w 5063"/>
                    <a:gd name="T15" fmla="*/ 127 h 3205"/>
                    <a:gd name="T16" fmla="*/ 2850 w 5063"/>
                    <a:gd name="T17" fmla="*/ 109 h 3205"/>
                    <a:gd name="T18" fmla="*/ 2531 w 5063"/>
                    <a:gd name="T19" fmla="*/ 0 h 3205"/>
                    <a:gd name="T20" fmla="*/ 2135 w 5063"/>
                    <a:gd name="T21" fmla="*/ 182 h 3205"/>
                    <a:gd name="T22" fmla="*/ 128 w 5063"/>
                    <a:gd name="T23" fmla="*/ 2524 h 3205"/>
                    <a:gd name="T24" fmla="*/ 67 w 5063"/>
                    <a:gd name="T25" fmla="*/ 2964 h 3205"/>
                    <a:gd name="T26" fmla="*/ 442 w 5063"/>
                    <a:gd name="T27" fmla="*/ 3205 h 3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5063" h="3205">
                      <a:moveTo>
                        <a:pt x="442" y="3205"/>
                      </a:moveTo>
                      <a:lnTo>
                        <a:pt x="442" y="3205"/>
                      </a:lnTo>
                      <a:lnTo>
                        <a:pt x="4620" y="3205"/>
                      </a:lnTo>
                      <a:lnTo>
                        <a:pt x="4620" y="3205"/>
                      </a:lnTo>
                      <a:cubicBezTo>
                        <a:pt x="4781" y="3205"/>
                        <a:pt x="4928" y="3110"/>
                        <a:pt x="4996" y="2964"/>
                      </a:cubicBezTo>
                      <a:cubicBezTo>
                        <a:pt x="5063" y="2818"/>
                        <a:pt x="5039" y="2645"/>
                        <a:pt x="4934" y="2523"/>
                      </a:cubicBezTo>
                      <a:lnTo>
                        <a:pt x="2927" y="182"/>
                      </a:lnTo>
                      <a:cubicBezTo>
                        <a:pt x="2910" y="161"/>
                        <a:pt x="2892" y="143"/>
                        <a:pt x="2872" y="127"/>
                      </a:cubicBezTo>
                      <a:lnTo>
                        <a:pt x="2850" y="109"/>
                      </a:lnTo>
                      <a:cubicBezTo>
                        <a:pt x="2756" y="36"/>
                        <a:pt x="2643" y="0"/>
                        <a:pt x="2531" y="0"/>
                      </a:cubicBezTo>
                      <a:cubicBezTo>
                        <a:pt x="2384" y="0"/>
                        <a:pt x="2238" y="62"/>
                        <a:pt x="2135" y="182"/>
                      </a:cubicBezTo>
                      <a:lnTo>
                        <a:pt x="128" y="2524"/>
                      </a:lnTo>
                      <a:cubicBezTo>
                        <a:pt x="24" y="2645"/>
                        <a:pt x="0" y="2819"/>
                        <a:pt x="67" y="2964"/>
                      </a:cubicBezTo>
                      <a:cubicBezTo>
                        <a:pt x="134" y="3110"/>
                        <a:pt x="282" y="3205"/>
                        <a:pt x="442" y="3205"/>
                      </a:cubicBezTo>
                      <a:close/>
                    </a:path>
                  </a:pathLst>
                </a:custGeom>
                <a:solidFill>
                  <a:srgbClr val="00B2F2"/>
                </a:solidFill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4" name="Freeform 54"/>
                <p:cNvSpPr/>
                <p:nvPr/>
              </p:nvSpPr>
              <p:spPr bwMode="auto">
                <a:xfrm>
                  <a:off x="7024688" y="3484563"/>
                  <a:ext cx="185737" cy="160338"/>
                </a:xfrm>
                <a:custGeom>
                  <a:avLst/>
                  <a:gdLst>
                    <a:gd name="T0" fmla="*/ 9345 w 11748"/>
                    <a:gd name="T1" fmla="*/ 9562 h 9564"/>
                    <a:gd name="T2" fmla="*/ 9345 w 11748"/>
                    <a:gd name="T3" fmla="*/ 9562 h 9564"/>
                    <a:gd name="T4" fmla="*/ 9346 w 11748"/>
                    <a:gd name="T5" fmla="*/ 9562 h 9564"/>
                    <a:gd name="T6" fmla="*/ 9500 w 11748"/>
                    <a:gd name="T7" fmla="*/ 9562 h 9564"/>
                    <a:gd name="T8" fmla="*/ 10692 w 11748"/>
                    <a:gd name="T9" fmla="*/ 9295 h 9564"/>
                    <a:gd name="T10" fmla="*/ 11480 w 11748"/>
                    <a:gd name="T11" fmla="*/ 8506 h 9564"/>
                    <a:gd name="T12" fmla="*/ 11748 w 11748"/>
                    <a:gd name="T13" fmla="*/ 7276 h 9564"/>
                    <a:gd name="T14" fmla="*/ 11748 w 11748"/>
                    <a:gd name="T15" fmla="*/ 2512 h 9564"/>
                    <a:gd name="T16" fmla="*/ 11747 w 11748"/>
                    <a:gd name="T17" fmla="*/ 2405 h 9564"/>
                    <a:gd name="T18" fmla="*/ 11480 w 11748"/>
                    <a:gd name="T19" fmla="*/ 1055 h 9564"/>
                    <a:gd name="T20" fmla="*/ 10692 w 11748"/>
                    <a:gd name="T21" fmla="*/ 266 h 9564"/>
                    <a:gd name="T22" fmla="*/ 9306 w 11748"/>
                    <a:gd name="T23" fmla="*/ 0 h 9564"/>
                    <a:gd name="T24" fmla="*/ 2476 w 11748"/>
                    <a:gd name="T25" fmla="*/ 0 h 9564"/>
                    <a:gd name="T26" fmla="*/ 1055 w 11748"/>
                    <a:gd name="T27" fmla="*/ 267 h 9564"/>
                    <a:gd name="T28" fmla="*/ 267 w 11748"/>
                    <a:gd name="T29" fmla="*/ 1054 h 9564"/>
                    <a:gd name="T30" fmla="*/ 0 w 11748"/>
                    <a:gd name="T31" fmla="*/ 2512 h 9564"/>
                    <a:gd name="T32" fmla="*/ 0 w 11748"/>
                    <a:gd name="T33" fmla="*/ 7315 h 9564"/>
                    <a:gd name="T34" fmla="*/ 267 w 11748"/>
                    <a:gd name="T35" fmla="*/ 8506 h 9564"/>
                    <a:gd name="T36" fmla="*/ 1055 w 11748"/>
                    <a:gd name="T37" fmla="*/ 9294 h 9564"/>
                    <a:gd name="T38" fmla="*/ 2286 w 11748"/>
                    <a:gd name="T39" fmla="*/ 9562 h 9564"/>
                    <a:gd name="T40" fmla="*/ 2413 w 11748"/>
                    <a:gd name="T41" fmla="*/ 9562 h 9564"/>
                    <a:gd name="T42" fmla="*/ 2819 w 11748"/>
                    <a:gd name="T43" fmla="*/ 9144 h 9564"/>
                    <a:gd name="T44" fmla="*/ 2406 w 11748"/>
                    <a:gd name="T45" fmla="*/ 8737 h 9564"/>
                    <a:gd name="T46" fmla="*/ 2400 w 11748"/>
                    <a:gd name="T47" fmla="*/ 8737 h 9564"/>
                    <a:gd name="T48" fmla="*/ 2399 w 11748"/>
                    <a:gd name="T49" fmla="*/ 8737 h 9564"/>
                    <a:gd name="T50" fmla="*/ 2253 w 11748"/>
                    <a:gd name="T51" fmla="*/ 8737 h 9564"/>
                    <a:gd name="T52" fmla="*/ 1444 w 11748"/>
                    <a:gd name="T53" fmla="*/ 8566 h 9564"/>
                    <a:gd name="T54" fmla="*/ 995 w 11748"/>
                    <a:gd name="T55" fmla="*/ 8117 h 9564"/>
                    <a:gd name="T56" fmla="*/ 825 w 11748"/>
                    <a:gd name="T57" fmla="*/ 7276 h 9564"/>
                    <a:gd name="T58" fmla="*/ 825 w 11748"/>
                    <a:gd name="T59" fmla="*/ 2482 h 9564"/>
                    <a:gd name="T60" fmla="*/ 995 w 11748"/>
                    <a:gd name="T61" fmla="*/ 1444 h 9564"/>
                    <a:gd name="T62" fmla="*/ 1444 w 11748"/>
                    <a:gd name="T63" fmla="*/ 994 h 9564"/>
                    <a:gd name="T64" fmla="*/ 2425 w 11748"/>
                    <a:gd name="T65" fmla="*/ 824 h 9564"/>
                    <a:gd name="T66" fmla="*/ 9263 w 11748"/>
                    <a:gd name="T67" fmla="*/ 824 h 9564"/>
                    <a:gd name="T68" fmla="*/ 10301 w 11748"/>
                    <a:gd name="T69" fmla="*/ 994 h 9564"/>
                    <a:gd name="T70" fmla="*/ 10751 w 11748"/>
                    <a:gd name="T71" fmla="*/ 1445 h 9564"/>
                    <a:gd name="T72" fmla="*/ 10921 w 11748"/>
                    <a:gd name="T73" fmla="*/ 2512 h 9564"/>
                    <a:gd name="T74" fmla="*/ 10921 w 11748"/>
                    <a:gd name="T75" fmla="*/ 7308 h 9564"/>
                    <a:gd name="T76" fmla="*/ 10751 w 11748"/>
                    <a:gd name="T77" fmla="*/ 8117 h 9564"/>
                    <a:gd name="T78" fmla="*/ 10301 w 11748"/>
                    <a:gd name="T79" fmla="*/ 8566 h 9564"/>
                    <a:gd name="T80" fmla="*/ 9460 w 11748"/>
                    <a:gd name="T81" fmla="*/ 8737 h 9564"/>
                    <a:gd name="T82" fmla="*/ 9332 w 11748"/>
                    <a:gd name="T83" fmla="*/ 8737 h 9564"/>
                    <a:gd name="T84" fmla="*/ 8926 w 11748"/>
                    <a:gd name="T85" fmla="*/ 9155 h 9564"/>
                    <a:gd name="T86" fmla="*/ 9051 w 11748"/>
                    <a:gd name="T87" fmla="*/ 9445 h 9564"/>
                    <a:gd name="T88" fmla="*/ 9345 w 11748"/>
                    <a:gd name="T89" fmla="*/ 9562 h 9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1748" h="9564">
                      <a:moveTo>
                        <a:pt x="9345" y="9562"/>
                      </a:moveTo>
                      <a:lnTo>
                        <a:pt x="9345" y="9562"/>
                      </a:lnTo>
                      <a:lnTo>
                        <a:pt x="9346" y="9562"/>
                      </a:lnTo>
                      <a:lnTo>
                        <a:pt x="9500" y="9562"/>
                      </a:lnTo>
                      <a:cubicBezTo>
                        <a:pt x="9987" y="9558"/>
                        <a:pt x="10355" y="9475"/>
                        <a:pt x="10692" y="9295"/>
                      </a:cubicBezTo>
                      <a:cubicBezTo>
                        <a:pt x="11029" y="9116"/>
                        <a:pt x="11301" y="8843"/>
                        <a:pt x="11480" y="8506"/>
                      </a:cubicBezTo>
                      <a:cubicBezTo>
                        <a:pt x="11665" y="8160"/>
                        <a:pt x="11748" y="7780"/>
                        <a:pt x="11748" y="7276"/>
                      </a:cubicBezTo>
                      <a:lnTo>
                        <a:pt x="11748" y="2512"/>
                      </a:lnTo>
                      <a:lnTo>
                        <a:pt x="11747" y="2405"/>
                      </a:lnTo>
                      <a:cubicBezTo>
                        <a:pt x="11740" y="1757"/>
                        <a:pt x="11673" y="1416"/>
                        <a:pt x="11480" y="1055"/>
                      </a:cubicBezTo>
                      <a:cubicBezTo>
                        <a:pt x="11298" y="714"/>
                        <a:pt x="11033" y="449"/>
                        <a:pt x="10692" y="266"/>
                      </a:cubicBezTo>
                      <a:cubicBezTo>
                        <a:pt x="10326" y="71"/>
                        <a:pt x="9977" y="3"/>
                        <a:pt x="9306" y="0"/>
                      </a:cubicBezTo>
                      <a:lnTo>
                        <a:pt x="2476" y="0"/>
                      </a:lnTo>
                      <a:cubicBezTo>
                        <a:pt x="1784" y="1"/>
                        <a:pt x="1425" y="68"/>
                        <a:pt x="1055" y="267"/>
                      </a:cubicBezTo>
                      <a:cubicBezTo>
                        <a:pt x="718" y="446"/>
                        <a:pt x="446" y="718"/>
                        <a:pt x="267" y="1054"/>
                      </a:cubicBezTo>
                      <a:cubicBezTo>
                        <a:pt x="67" y="1429"/>
                        <a:pt x="0" y="1797"/>
                        <a:pt x="0" y="2512"/>
                      </a:cubicBezTo>
                      <a:lnTo>
                        <a:pt x="0" y="7315"/>
                      </a:lnTo>
                      <a:cubicBezTo>
                        <a:pt x="4" y="7801"/>
                        <a:pt x="87" y="8169"/>
                        <a:pt x="267" y="8506"/>
                      </a:cubicBezTo>
                      <a:cubicBezTo>
                        <a:pt x="446" y="8843"/>
                        <a:pt x="718" y="9116"/>
                        <a:pt x="1055" y="9294"/>
                      </a:cubicBezTo>
                      <a:cubicBezTo>
                        <a:pt x="1402" y="9480"/>
                        <a:pt x="1781" y="9562"/>
                        <a:pt x="2286" y="9562"/>
                      </a:cubicBezTo>
                      <a:lnTo>
                        <a:pt x="2413" y="9562"/>
                      </a:lnTo>
                      <a:cubicBezTo>
                        <a:pt x="2640" y="9559"/>
                        <a:pt x="2822" y="9371"/>
                        <a:pt x="2819" y="9144"/>
                      </a:cubicBezTo>
                      <a:cubicBezTo>
                        <a:pt x="2816" y="8918"/>
                        <a:pt x="2631" y="8737"/>
                        <a:pt x="2406" y="8737"/>
                      </a:cubicBezTo>
                      <a:cubicBezTo>
                        <a:pt x="2404" y="8737"/>
                        <a:pt x="2402" y="8737"/>
                        <a:pt x="2400" y="8737"/>
                      </a:cubicBezTo>
                      <a:lnTo>
                        <a:pt x="2399" y="8737"/>
                      </a:lnTo>
                      <a:lnTo>
                        <a:pt x="2253" y="8737"/>
                      </a:lnTo>
                      <a:cubicBezTo>
                        <a:pt x="1902" y="8733"/>
                        <a:pt x="1661" y="8682"/>
                        <a:pt x="1444" y="8566"/>
                      </a:cubicBezTo>
                      <a:cubicBezTo>
                        <a:pt x="1250" y="8462"/>
                        <a:pt x="1099" y="8311"/>
                        <a:pt x="995" y="8117"/>
                      </a:cubicBezTo>
                      <a:cubicBezTo>
                        <a:pt x="876" y="7894"/>
                        <a:pt x="825" y="7643"/>
                        <a:pt x="825" y="7276"/>
                      </a:cubicBezTo>
                      <a:lnTo>
                        <a:pt x="825" y="2482"/>
                      </a:lnTo>
                      <a:cubicBezTo>
                        <a:pt x="826" y="1921"/>
                        <a:pt x="864" y="1688"/>
                        <a:pt x="995" y="1444"/>
                      </a:cubicBezTo>
                      <a:cubicBezTo>
                        <a:pt x="1099" y="1250"/>
                        <a:pt x="1250" y="1098"/>
                        <a:pt x="1444" y="994"/>
                      </a:cubicBezTo>
                      <a:cubicBezTo>
                        <a:pt x="1680" y="868"/>
                        <a:pt x="1909" y="828"/>
                        <a:pt x="2425" y="824"/>
                      </a:cubicBezTo>
                      <a:lnTo>
                        <a:pt x="9263" y="824"/>
                      </a:lnTo>
                      <a:cubicBezTo>
                        <a:pt x="9825" y="826"/>
                        <a:pt x="10057" y="864"/>
                        <a:pt x="10301" y="994"/>
                      </a:cubicBezTo>
                      <a:cubicBezTo>
                        <a:pt x="10494" y="1096"/>
                        <a:pt x="10649" y="1252"/>
                        <a:pt x="10751" y="1445"/>
                      </a:cubicBezTo>
                      <a:cubicBezTo>
                        <a:pt x="10883" y="1690"/>
                        <a:pt x="10921" y="1929"/>
                        <a:pt x="10921" y="2512"/>
                      </a:cubicBezTo>
                      <a:lnTo>
                        <a:pt x="10921" y="7308"/>
                      </a:lnTo>
                      <a:cubicBezTo>
                        <a:pt x="10918" y="7659"/>
                        <a:pt x="10867" y="7900"/>
                        <a:pt x="10751" y="8117"/>
                      </a:cubicBezTo>
                      <a:cubicBezTo>
                        <a:pt x="10647" y="8311"/>
                        <a:pt x="10496" y="8462"/>
                        <a:pt x="10301" y="8566"/>
                      </a:cubicBezTo>
                      <a:cubicBezTo>
                        <a:pt x="10079" y="8686"/>
                        <a:pt x="9827" y="8737"/>
                        <a:pt x="9460" y="8737"/>
                      </a:cubicBezTo>
                      <a:lnTo>
                        <a:pt x="9332" y="8737"/>
                      </a:lnTo>
                      <a:cubicBezTo>
                        <a:pt x="9105" y="8740"/>
                        <a:pt x="8923" y="8928"/>
                        <a:pt x="8926" y="9155"/>
                      </a:cubicBezTo>
                      <a:cubicBezTo>
                        <a:pt x="8928" y="9266"/>
                        <a:pt x="8972" y="9369"/>
                        <a:pt x="9051" y="9445"/>
                      </a:cubicBezTo>
                      <a:cubicBezTo>
                        <a:pt x="9130" y="9522"/>
                        <a:pt x="9235" y="9564"/>
                        <a:pt x="9345" y="9562"/>
                      </a:cubicBezTo>
                      <a:close/>
                    </a:path>
                  </a:pathLst>
                </a:custGeom>
                <a:solidFill>
                  <a:srgbClr val="00B2F2"/>
                </a:solidFill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5" name="Freeform 55"/>
                <p:cNvSpPr/>
                <p:nvPr/>
              </p:nvSpPr>
              <p:spPr bwMode="auto">
                <a:xfrm>
                  <a:off x="7064375" y="3529013"/>
                  <a:ext cx="106362" cy="0"/>
                </a:xfrm>
                <a:custGeom>
                  <a:avLst/>
                  <a:gdLst>
                    <a:gd name="T0" fmla="*/ 0 w 6694"/>
                    <a:gd name="T1" fmla="*/ 0 w 6694"/>
                    <a:gd name="T2" fmla="*/ 6694 w 669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69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694" y="0"/>
                      </a:lnTo>
                    </a:path>
                  </a:pathLst>
                </a:custGeom>
                <a:grpFill/>
                <a:ln w="11113" cap="rnd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6" name="Freeform 56"/>
                <p:cNvSpPr/>
                <p:nvPr/>
              </p:nvSpPr>
              <p:spPr bwMode="auto">
                <a:xfrm>
                  <a:off x="7064375" y="3570288"/>
                  <a:ext cx="84137" cy="0"/>
                </a:xfrm>
                <a:custGeom>
                  <a:avLst/>
                  <a:gdLst>
                    <a:gd name="T0" fmla="*/ 0 w 5254"/>
                    <a:gd name="T1" fmla="*/ 0 w 5254"/>
                    <a:gd name="T2" fmla="*/ 5254 w 525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525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5254" y="0"/>
                      </a:lnTo>
                    </a:path>
                  </a:pathLst>
                </a:custGeom>
                <a:grpFill/>
                <a:ln w="11113" cap="rnd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7" name="Freeform 57"/>
                <p:cNvSpPr/>
                <p:nvPr/>
              </p:nvSpPr>
              <p:spPr bwMode="auto">
                <a:xfrm>
                  <a:off x="7162800" y="3570288"/>
                  <a:ext cx="9525" cy="0"/>
                </a:xfrm>
                <a:custGeom>
                  <a:avLst/>
                  <a:gdLst>
                    <a:gd name="T0" fmla="*/ 0 w 640"/>
                    <a:gd name="T1" fmla="*/ 0 w 640"/>
                    <a:gd name="T2" fmla="*/ 640 w 640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64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640" y="0"/>
                      </a:lnTo>
                    </a:path>
                  </a:pathLst>
                </a:custGeom>
                <a:grpFill/>
                <a:ln w="11113" cap="rnd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8" name="Freeform 58"/>
                <p:cNvSpPr/>
                <p:nvPr/>
              </p:nvSpPr>
              <p:spPr bwMode="auto">
                <a:xfrm>
                  <a:off x="7064375" y="3549651"/>
                  <a:ext cx="58737" cy="0"/>
                </a:xfrm>
                <a:custGeom>
                  <a:avLst/>
                  <a:gdLst>
                    <a:gd name="T0" fmla="*/ 0 w 3640"/>
                    <a:gd name="T1" fmla="*/ 0 w 3640"/>
                    <a:gd name="T2" fmla="*/ 3640 w 3640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364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3640" y="0"/>
                      </a:lnTo>
                    </a:path>
                  </a:pathLst>
                </a:custGeom>
                <a:grpFill/>
                <a:ln w="11113" cap="rnd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9" name="Freeform 59"/>
                <p:cNvSpPr/>
                <p:nvPr/>
              </p:nvSpPr>
              <p:spPr bwMode="auto">
                <a:xfrm>
                  <a:off x="7064375" y="3590926"/>
                  <a:ext cx="76200" cy="0"/>
                </a:xfrm>
                <a:custGeom>
                  <a:avLst/>
                  <a:gdLst>
                    <a:gd name="T0" fmla="*/ 0 w 4814"/>
                    <a:gd name="T1" fmla="*/ 0 w 4814"/>
                    <a:gd name="T2" fmla="*/ 4814 w 4814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</a:cxnLst>
                  <a:rect l="0" t="0" r="r" b="b"/>
                  <a:pathLst>
                    <a:path w="4814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814" y="0"/>
                      </a:lnTo>
                    </a:path>
                  </a:pathLst>
                </a:custGeom>
                <a:grpFill/>
                <a:ln w="11113" cap="rnd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72" name="矩形 1671"/>
              <p:cNvSpPr/>
              <p:nvPr/>
            </p:nvSpPr>
            <p:spPr>
              <a:xfrm>
                <a:off x="3618386" y="2339699"/>
                <a:ext cx="358973" cy="2173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spAutoFit/>
              </a:bodyPr>
              <a:lstStyle/>
              <a:p>
                <a:pPr algn="ctr" eaLnBrk="0" hangingPunct="0"/>
                <a:r>
                  <a:rPr lang="zh-CN" altLang="en-US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云与智能</a:t>
                </a:r>
                <a:endParaRPr lang="en-US" altLang="zh-CN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 eaLnBrk="0" hangingPunct="0"/>
                <a:r>
                  <a:rPr lang="zh-CN" altLang="en-US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平台</a:t>
                </a:r>
                <a:endParaRPr lang="zh-CN" altLang="en-US" sz="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73" name="组合 1672"/>
              <p:cNvGrpSpPr/>
              <p:nvPr/>
            </p:nvGrpSpPr>
            <p:grpSpPr>
              <a:xfrm>
                <a:off x="8212318" y="1275530"/>
                <a:ext cx="210190" cy="206007"/>
                <a:chOff x="8602455" y="1538617"/>
                <a:chExt cx="426589" cy="418696"/>
              </a:xfrm>
            </p:grpSpPr>
            <p:sp>
              <p:nvSpPr>
                <p:cNvPr id="2037" name="任意多边形: 形状 382"/>
                <p:cNvSpPr/>
                <p:nvPr/>
              </p:nvSpPr>
              <p:spPr>
                <a:xfrm>
                  <a:off x="8670953" y="1605989"/>
                  <a:ext cx="294940" cy="290675"/>
                </a:xfrm>
                <a:custGeom>
                  <a:avLst/>
                  <a:gdLst>
                    <a:gd name="connsiteX0" fmla="*/ 206693 w 209550"/>
                    <a:gd name="connsiteY0" fmla="*/ 83725 h 209550"/>
                    <a:gd name="connsiteX1" fmla="*/ 183452 w 209550"/>
                    <a:gd name="connsiteY1" fmla="*/ 76010 h 209550"/>
                    <a:gd name="connsiteX2" fmla="*/ 181928 w 209550"/>
                    <a:gd name="connsiteY2" fmla="*/ 72485 h 209550"/>
                    <a:gd name="connsiteX3" fmla="*/ 192881 w 209550"/>
                    <a:gd name="connsiteY3" fmla="*/ 50578 h 209550"/>
                    <a:gd name="connsiteX4" fmla="*/ 191453 w 209550"/>
                    <a:gd name="connsiteY4" fmla="*/ 41815 h 209550"/>
                    <a:gd name="connsiteX5" fmla="*/ 170117 w 209550"/>
                    <a:gd name="connsiteY5" fmla="*/ 20383 h 209550"/>
                    <a:gd name="connsiteX6" fmla="*/ 161354 w 209550"/>
                    <a:gd name="connsiteY6" fmla="*/ 18955 h 209550"/>
                    <a:gd name="connsiteX7" fmla="*/ 139446 w 209550"/>
                    <a:gd name="connsiteY7" fmla="*/ 29908 h 209550"/>
                    <a:gd name="connsiteX8" fmla="*/ 135922 w 209550"/>
                    <a:gd name="connsiteY8" fmla="*/ 28385 h 209550"/>
                    <a:gd name="connsiteX9" fmla="*/ 128207 w 209550"/>
                    <a:gd name="connsiteY9" fmla="*/ 5143 h 209550"/>
                    <a:gd name="connsiteX10" fmla="*/ 121063 w 209550"/>
                    <a:gd name="connsiteY10" fmla="*/ 0 h 209550"/>
                    <a:gd name="connsiteX11" fmla="*/ 90773 w 209550"/>
                    <a:gd name="connsiteY11" fmla="*/ 0 h 209550"/>
                    <a:gd name="connsiteX12" fmla="*/ 83630 w 209550"/>
                    <a:gd name="connsiteY12" fmla="*/ 5143 h 209550"/>
                    <a:gd name="connsiteX13" fmla="*/ 75914 w 209550"/>
                    <a:gd name="connsiteY13" fmla="*/ 28385 h 209550"/>
                    <a:gd name="connsiteX14" fmla="*/ 72390 w 209550"/>
                    <a:gd name="connsiteY14" fmla="*/ 29908 h 209550"/>
                    <a:gd name="connsiteX15" fmla="*/ 50482 w 209550"/>
                    <a:gd name="connsiteY15" fmla="*/ 18955 h 209550"/>
                    <a:gd name="connsiteX16" fmla="*/ 41719 w 209550"/>
                    <a:gd name="connsiteY16" fmla="*/ 20383 h 209550"/>
                    <a:gd name="connsiteX17" fmla="*/ 20288 w 209550"/>
                    <a:gd name="connsiteY17" fmla="*/ 41815 h 209550"/>
                    <a:gd name="connsiteX18" fmla="*/ 18860 w 209550"/>
                    <a:gd name="connsiteY18" fmla="*/ 50578 h 209550"/>
                    <a:gd name="connsiteX19" fmla="*/ 29813 w 209550"/>
                    <a:gd name="connsiteY19" fmla="*/ 72485 h 209550"/>
                    <a:gd name="connsiteX20" fmla="*/ 28385 w 209550"/>
                    <a:gd name="connsiteY20" fmla="*/ 76010 h 209550"/>
                    <a:gd name="connsiteX21" fmla="*/ 5143 w 209550"/>
                    <a:gd name="connsiteY21" fmla="*/ 83725 h 209550"/>
                    <a:gd name="connsiteX22" fmla="*/ 0 w 209550"/>
                    <a:gd name="connsiteY22" fmla="*/ 90869 h 209550"/>
                    <a:gd name="connsiteX23" fmla="*/ 0 w 209550"/>
                    <a:gd name="connsiteY23" fmla="*/ 121158 h 209550"/>
                    <a:gd name="connsiteX24" fmla="*/ 5143 w 209550"/>
                    <a:gd name="connsiteY24" fmla="*/ 128397 h 209550"/>
                    <a:gd name="connsiteX25" fmla="*/ 28385 w 209550"/>
                    <a:gd name="connsiteY25" fmla="*/ 136112 h 209550"/>
                    <a:gd name="connsiteX26" fmla="*/ 29908 w 209550"/>
                    <a:gd name="connsiteY26" fmla="*/ 139637 h 209550"/>
                    <a:gd name="connsiteX27" fmla="*/ 18955 w 209550"/>
                    <a:gd name="connsiteY27" fmla="*/ 161544 h 209550"/>
                    <a:gd name="connsiteX28" fmla="*/ 20383 w 209550"/>
                    <a:gd name="connsiteY28" fmla="*/ 170307 h 209550"/>
                    <a:gd name="connsiteX29" fmla="*/ 41815 w 209550"/>
                    <a:gd name="connsiteY29" fmla="*/ 191738 h 209550"/>
                    <a:gd name="connsiteX30" fmla="*/ 50578 w 209550"/>
                    <a:gd name="connsiteY30" fmla="*/ 193167 h 209550"/>
                    <a:gd name="connsiteX31" fmla="*/ 72485 w 209550"/>
                    <a:gd name="connsiteY31" fmla="*/ 182213 h 209550"/>
                    <a:gd name="connsiteX32" fmla="*/ 76010 w 209550"/>
                    <a:gd name="connsiteY32" fmla="*/ 183642 h 209550"/>
                    <a:gd name="connsiteX33" fmla="*/ 83725 w 209550"/>
                    <a:gd name="connsiteY33" fmla="*/ 206883 h 209550"/>
                    <a:gd name="connsiteX34" fmla="*/ 90868 w 209550"/>
                    <a:gd name="connsiteY34" fmla="*/ 212027 h 209550"/>
                    <a:gd name="connsiteX35" fmla="*/ 121158 w 209550"/>
                    <a:gd name="connsiteY35" fmla="*/ 212027 h 209550"/>
                    <a:gd name="connsiteX36" fmla="*/ 128397 w 209550"/>
                    <a:gd name="connsiteY36" fmla="*/ 206883 h 209550"/>
                    <a:gd name="connsiteX37" fmla="*/ 136112 w 209550"/>
                    <a:gd name="connsiteY37" fmla="*/ 183737 h 209550"/>
                    <a:gd name="connsiteX38" fmla="*/ 139637 w 209550"/>
                    <a:gd name="connsiteY38" fmla="*/ 182213 h 209550"/>
                    <a:gd name="connsiteX39" fmla="*/ 161544 w 209550"/>
                    <a:gd name="connsiteY39" fmla="*/ 193167 h 209550"/>
                    <a:gd name="connsiteX40" fmla="*/ 170307 w 209550"/>
                    <a:gd name="connsiteY40" fmla="*/ 191738 h 209550"/>
                    <a:gd name="connsiteX41" fmla="*/ 191738 w 209550"/>
                    <a:gd name="connsiteY41" fmla="*/ 170307 h 209550"/>
                    <a:gd name="connsiteX42" fmla="*/ 193167 w 209550"/>
                    <a:gd name="connsiteY42" fmla="*/ 161544 h 209550"/>
                    <a:gd name="connsiteX43" fmla="*/ 182213 w 209550"/>
                    <a:gd name="connsiteY43" fmla="*/ 139637 h 209550"/>
                    <a:gd name="connsiteX44" fmla="*/ 183642 w 209550"/>
                    <a:gd name="connsiteY44" fmla="*/ 136112 h 209550"/>
                    <a:gd name="connsiteX45" fmla="*/ 206883 w 209550"/>
                    <a:gd name="connsiteY45" fmla="*/ 128397 h 209550"/>
                    <a:gd name="connsiteX46" fmla="*/ 212027 w 209550"/>
                    <a:gd name="connsiteY46" fmla="*/ 121158 h 209550"/>
                    <a:gd name="connsiteX47" fmla="*/ 212027 w 209550"/>
                    <a:gd name="connsiteY47" fmla="*/ 90869 h 209550"/>
                    <a:gd name="connsiteX48" fmla="*/ 206693 w 209550"/>
                    <a:gd name="connsiteY48" fmla="*/ 83725 h 209550"/>
                    <a:gd name="connsiteX49" fmla="*/ 196787 w 209550"/>
                    <a:gd name="connsiteY49" fmla="*/ 115729 h 209550"/>
                    <a:gd name="connsiteX50" fmla="*/ 175260 w 209550"/>
                    <a:gd name="connsiteY50" fmla="*/ 122872 h 209550"/>
                    <a:gd name="connsiteX51" fmla="*/ 170497 w 209550"/>
                    <a:gd name="connsiteY51" fmla="*/ 127635 h 209550"/>
                    <a:gd name="connsiteX52" fmla="*/ 166878 w 209550"/>
                    <a:gd name="connsiteY52" fmla="*/ 136398 h 209550"/>
                    <a:gd name="connsiteX53" fmla="*/ 166878 w 209550"/>
                    <a:gd name="connsiteY53" fmla="*/ 143161 h 209550"/>
                    <a:gd name="connsiteX54" fmla="*/ 177070 w 209550"/>
                    <a:gd name="connsiteY54" fmla="*/ 163449 h 209550"/>
                    <a:gd name="connsiteX55" fmla="*/ 163354 w 209550"/>
                    <a:gd name="connsiteY55" fmla="*/ 177165 h 209550"/>
                    <a:gd name="connsiteX56" fmla="*/ 143066 w 209550"/>
                    <a:gd name="connsiteY56" fmla="*/ 167069 h 209550"/>
                    <a:gd name="connsiteX57" fmla="*/ 136303 w 209550"/>
                    <a:gd name="connsiteY57" fmla="*/ 167069 h 209550"/>
                    <a:gd name="connsiteX58" fmla="*/ 127635 w 209550"/>
                    <a:gd name="connsiteY58" fmla="*/ 170688 h 209550"/>
                    <a:gd name="connsiteX59" fmla="*/ 122872 w 209550"/>
                    <a:gd name="connsiteY59" fmla="*/ 175451 h 209550"/>
                    <a:gd name="connsiteX60" fmla="*/ 115729 w 209550"/>
                    <a:gd name="connsiteY60" fmla="*/ 196977 h 209550"/>
                    <a:gd name="connsiteX61" fmla="*/ 96393 w 209550"/>
                    <a:gd name="connsiteY61" fmla="*/ 196977 h 209550"/>
                    <a:gd name="connsiteX62" fmla="*/ 89249 w 209550"/>
                    <a:gd name="connsiteY62" fmla="*/ 175451 h 209550"/>
                    <a:gd name="connsiteX63" fmla="*/ 84487 w 209550"/>
                    <a:gd name="connsiteY63" fmla="*/ 170688 h 209550"/>
                    <a:gd name="connsiteX64" fmla="*/ 75819 w 209550"/>
                    <a:gd name="connsiteY64" fmla="*/ 167069 h 209550"/>
                    <a:gd name="connsiteX65" fmla="*/ 69056 w 209550"/>
                    <a:gd name="connsiteY65" fmla="*/ 167069 h 209550"/>
                    <a:gd name="connsiteX66" fmla="*/ 48768 w 209550"/>
                    <a:gd name="connsiteY66" fmla="*/ 177260 h 209550"/>
                    <a:gd name="connsiteX67" fmla="*/ 35052 w 209550"/>
                    <a:gd name="connsiteY67" fmla="*/ 163544 h 209550"/>
                    <a:gd name="connsiteX68" fmla="*/ 45244 w 209550"/>
                    <a:gd name="connsiteY68" fmla="*/ 143256 h 209550"/>
                    <a:gd name="connsiteX69" fmla="*/ 45244 w 209550"/>
                    <a:gd name="connsiteY69" fmla="*/ 136493 h 209550"/>
                    <a:gd name="connsiteX70" fmla="*/ 41624 w 209550"/>
                    <a:gd name="connsiteY70" fmla="*/ 127826 h 209550"/>
                    <a:gd name="connsiteX71" fmla="*/ 36862 w 209550"/>
                    <a:gd name="connsiteY71" fmla="*/ 123063 h 209550"/>
                    <a:gd name="connsiteX72" fmla="*/ 15335 w 209550"/>
                    <a:gd name="connsiteY72" fmla="*/ 115919 h 209550"/>
                    <a:gd name="connsiteX73" fmla="*/ 15335 w 209550"/>
                    <a:gd name="connsiteY73" fmla="*/ 96584 h 209550"/>
                    <a:gd name="connsiteX74" fmla="*/ 36862 w 209550"/>
                    <a:gd name="connsiteY74" fmla="*/ 89440 h 209550"/>
                    <a:gd name="connsiteX75" fmla="*/ 41624 w 209550"/>
                    <a:gd name="connsiteY75" fmla="*/ 84677 h 209550"/>
                    <a:gd name="connsiteX76" fmla="*/ 45244 w 209550"/>
                    <a:gd name="connsiteY76" fmla="*/ 76010 h 209550"/>
                    <a:gd name="connsiteX77" fmla="*/ 45244 w 209550"/>
                    <a:gd name="connsiteY77" fmla="*/ 69247 h 209550"/>
                    <a:gd name="connsiteX78" fmla="*/ 35147 w 209550"/>
                    <a:gd name="connsiteY78" fmla="*/ 48959 h 209550"/>
                    <a:gd name="connsiteX79" fmla="*/ 48863 w 209550"/>
                    <a:gd name="connsiteY79" fmla="*/ 35243 h 209550"/>
                    <a:gd name="connsiteX80" fmla="*/ 69152 w 209550"/>
                    <a:gd name="connsiteY80" fmla="*/ 45434 h 209550"/>
                    <a:gd name="connsiteX81" fmla="*/ 75914 w 209550"/>
                    <a:gd name="connsiteY81" fmla="*/ 45434 h 209550"/>
                    <a:gd name="connsiteX82" fmla="*/ 84582 w 209550"/>
                    <a:gd name="connsiteY82" fmla="*/ 41815 h 209550"/>
                    <a:gd name="connsiteX83" fmla="*/ 89345 w 209550"/>
                    <a:gd name="connsiteY83" fmla="*/ 37052 h 209550"/>
                    <a:gd name="connsiteX84" fmla="*/ 96488 w 209550"/>
                    <a:gd name="connsiteY84" fmla="*/ 15526 h 209550"/>
                    <a:gd name="connsiteX85" fmla="*/ 115824 w 209550"/>
                    <a:gd name="connsiteY85" fmla="*/ 15526 h 209550"/>
                    <a:gd name="connsiteX86" fmla="*/ 122968 w 209550"/>
                    <a:gd name="connsiteY86" fmla="*/ 37052 h 209550"/>
                    <a:gd name="connsiteX87" fmla="*/ 127730 w 209550"/>
                    <a:gd name="connsiteY87" fmla="*/ 41815 h 209550"/>
                    <a:gd name="connsiteX88" fmla="*/ 136493 w 209550"/>
                    <a:gd name="connsiteY88" fmla="*/ 45434 h 209550"/>
                    <a:gd name="connsiteX89" fmla="*/ 143256 w 209550"/>
                    <a:gd name="connsiteY89" fmla="*/ 45434 h 209550"/>
                    <a:gd name="connsiteX90" fmla="*/ 163544 w 209550"/>
                    <a:gd name="connsiteY90" fmla="*/ 35243 h 209550"/>
                    <a:gd name="connsiteX91" fmla="*/ 177260 w 209550"/>
                    <a:gd name="connsiteY91" fmla="*/ 48959 h 209550"/>
                    <a:gd name="connsiteX92" fmla="*/ 167164 w 209550"/>
                    <a:gd name="connsiteY92" fmla="*/ 69247 h 209550"/>
                    <a:gd name="connsiteX93" fmla="*/ 167164 w 209550"/>
                    <a:gd name="connsiteY93" fmla="*/ 76010 h 209550"/>
                    <a:gd name="connsiteX94" fmla="*/ 170783 w 209550"/>
                    <a:gd name="connsiteY94" fmla="*/ 84677 h 209550"/>
                    <a:gd name="connsiteX95" fmla="*/ 175546 w 209550"/>
                    <a:gd name="connsiteY95" fmla="*/ 89440 h 209550"/>
                    <a:gd name="connsiteX96" fmla="*/ 197072 w 209550"/>
                    <a:gd name="connsiteY96" fmla="*/ 96584 h 209550"/>
                    <a:gd name="connsiteX97" fmla="*/ 197072 w 209550"/>
                    <a:gd name="connsiteY97" fmla="*/ 115729 h 209550"/>
                    <a:gd name="connsiteX98" fmla="*/ 105918 w 209550"/>
                    <a:gd name="connsiteY98" fmla="*/ 68199 h 209550"/>
                    <a:gd name="connsiteX99" fmla="*/ 72580 w 209550"/>
                    <a:gd name="connsiteY99" fmla="*/ 86868 h 209550"/>
                    <a:gd name="connsiteX100" fmla="*/ 72580 w 209550"/>
                    <a:gd name="connsiteY100" fmla="*/ 125159 h 209550"/>
                    <a:gd name="connsiteX101" fmla="*/ 105918 w 209550"/>
                    <a:gd name="connsiteY101" fmla="*/ 143828 h 209550"/>
                    <a:gd name="connsiteX102" fmla="*/ 143066 w 209550"/>
                    <a:gd name="connsiteY102" fmla="*/ 106013 h 209550"/>
                    <a:gd name="connsiteX103" fmla="*/ 105918 w 209550"/>
                    <a:gd name="connsiteY103" fmla="*/ 68199 h 209550"/>
                    <a:gd name="connsiteX104" fmla="*/ 105918 w 209550"/>
                    <a:gd name="connsiteY104" fmla="*/ 128683 h 209550"/>
                    <a:gd name="connsiteX105" fmla="*/ 83249 w 209550"/>
                    <a:gd name="connsiteY105" fmla="*/ 106013 h 209550"/>
                    <a:gd name="connsiteX106" fmla="*/ 97250 w 209550"/>
                    <a:gd name="connsiteY106" fmla="*/ 85058 h 209550"/>
                    <a:gd name="connsiteX107" fmla="*/ 122015 w 209550"/>
                    <a:gd name="connsiteY107" fmla="*/ 90011 h 209550"/>
                    <a:gd name="connsiteX108" fmla="*/ 126968 w 209550"/>
                    <a:gd name="connsiteY108" fmla="*/ 114776 h 209550"/>
                    <a:gd name="connsiteX109" fmla="*/ 105918 w 209550"/>
                    <a:gd name="connsiteY109" fmla="*/ 128683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</a:cxnLst>
                  <a:rect l="l" t="t" r="r" b="b"/>
                  <a:pathLst>
                    <a:path w="209550" h="209550">
                      <a:moveTo>
                        <a:pt x="206693" y="83725"/>
                      </a:moveTo>
                      <a:lnTo>
                        <a:pt x="183452" y="76010"/>
                      </a:lnTo>
                      <a:cubicBezTo>
                        <a:pt x="182975" y="74771"/>
                        <a:pt x="182499" y="73628"/>
                        <a:pt x="181928" y="72485"/>
                      </a:cubicBezTo>
                      <a:lnTo>
                        <a:pt x="192881" y="50578"/>
                      </a:lnTo>
                      <a:cubicBezTo>
                        <a:pt x="194310" y="47625"/>
                        <a:pt x="193739" y="44101"/>
                        <a:pt x="191453" y="41815"/>
                      </a:cubicBezTo>
                      <a:lnTo>
                        <a:pt x="170117" y="20383"/>
                      </a:lnTo>
                      <a:cubicBezTo>
                        <a:pt x="167831" y="18098"/>
                        <a:pt x="164306" y="17526"/>
                        <a:pt x="161354" y="18955"/>
                      </a:cubicBezTo>
                      <a:lnTo>
                        <a:pt x="139446" y="29908"/>
                      </a:lnTo>
                      <a:cubicBezTo>
                        <a:pt x="138303" y="29337"/>
                        <a:pt x="137065" y="28861"/>
                        <a:pt x="135922" y="28385"/>
                      </a:cubicBezTo>
                      <a:lnTo>
                        <a:pt x="128207" y="5143"/>
                      </a:lnTo>
                      <a:cubicBezTo>
                        <a:pt x="127159" y="2096"/>
                        <a:pt x="124301" y="0"/>
                        <a:pt x="121063" y="0"/>
                      </a:cubicBezTo>
                      <a:lnTo>
                        <a:pt x="90773" y="0"/>
                      </a:lnTo>
                      <a:cubicBezTo>
                        <a:pt x="87535" y="0"/>
                        <a:pt x="84582" y="2096"/>
                        <a:pt x="83630" y="5143"/>
                      </a:cubicBezTo>
                      <a:lnTo>
                        <a:pt x="75914" y="28385"/>
                      </a:lnTo>
                      <a:cubicBezTo>
                        <a:pt x="74676" y="28861"/>
                        <a:pt x="73533" y="29337"/>
                        <a:pt x="72390" y="29908"/>
                      </a:cubicBezTo>
                      <a:lnTo>
                        <a:pt x="50482" y="18955"/>
                      </a:lnTo>
                      <a:cubicBezTo>
                        <a:pt x="47530" y="17526"/>
                        <a:pt x="44005" y="18098"/>
                        <a:pt x="41719" y="20383"/>
                      </a:cubicBezTo>
                      <a:lnTo>
                        <a:pt x="20288" y="41815"/>
                      </a:lnTo>
                      <a:cubicBezTo>
                        <a:pt x="18002" y="44101"/>
                        <a:pt x="17431" y="47625"/>
                        <a:pt x="18860" y="50578"/>
                      </a:cubicBezTo>
                      <a:lnTo>
                        <a:pt x="29813" y="72485"/>
                      </a:lnTo>
                      <a:cubicBezTo>
                        <a:pt x="29242" y="73628"/>
                        <a:pt x="28766" y="74867"/>
                        <a:pt x="28385" y="76010"/>
                      </a:cubicBezTo>
                      <a:lnTo>
                        <a:pt x="5143" y="83725"/>
                      </a:lnTo>
                      <a:cubicBezTo>
                        <a:pt x="2000" y="84773"/>
                        <a:pt x="0" y="87630"/>
                        <a:pt x="0" y="90869"/>
                      </a:cubicBezTo>
                      <a:lnTo>
                        <a:pt x="0" y="121158"/>
                      </a:lnTo>
                      <a:cubicBezTo>
                        <a:pt x="0" y="124397"/>
                        <a:pt x="2095" y="127349"/>
                        <a:pt x="5143" y="128397"/>
                      </a:cubicBezTo>
                      <a:lnTo>
                        <a:pt x="28385" y="136112"/>
                      </a:lnTo>
                      <a:cubicBezTo>
                        <a:pt x="28861" y="137351"/>
                        <a:pt x="29337" y="138494"/>
                        <a:pt x="29908" y="139637"/>
                      </a:cubicBezTo>
                      <a:lnTo>
                        <a:pt x="18955" y="161544"/>
                      </a:lnTo>
                      <a:cubicBezTo>
                        <a:pt x="17526" y="164497"/>
                        <a:pt x="18097" y="168021"/>
                        <a:pt x="20383" y="170307"/>
                      </a:cubicBezTo>
                      <a:lnTo>
                        <a:pt x="41815" y="191738"/>
                      </a:lnTo>
                      <a:cubicBezTo>
                        <a:pt x="44101" y="194024"/>
                        <a:pt x="47625" y="194596"/>
                        <a:pt x="50578" y="193167"/>
                      </a:cubicBezTo>
                      <a:lnTo>
                        <a:pt x="72485" y="182213"/>
                      </a:lnTo>
                      <a:cubicBezTo>
                        <a:pt x="73628" y="182690"/>
                        <a:pt x="74867" y="183261"/>
                        <a:pt x="76010" y="183642"/>
                      </a:cubicBezTo>
                      <a:lnTo>
                        <a:pt x="83725" y="206883"/>
                      </a:lnTo>
                      <a:cubicBezTo>
                        <a:pt x="84773" y="210026"/>
                        <a:pt x="87630" y="212122"/>
                        <a:pt x="90868" y="212027"/>
                      </a:cubicBezTo>
                      <a:lnTo>
                        <a:pt x="121158" y="212027"/>
                      </a:lnTo>
                      <a:cubicBezTo>
                        <a:pt x="124396" y="212027"/>
                        <a:pt x="127349" y="209931"/>
                        <a:pt x="128397" y="206883"/>
                      </a:cubicBezTo>
                      <a:lnTo>
                        <a:pt x="136112" y="183737"/>
                      </a:lnTo>
                      <a:cubicBezTo>
                        <a:pt x="137351" y="183261"/>
                        <a:pt x="138494" y="182785"/>
                        <a:pt x="139637" y="182213"/>
                      </a:cubicBezTo>
                      <a:lnTo>
                        <a:pt x="161544" y="193167"/>
                      </a:lnTo>
                      <a:cubicBezTo>
                        <a:pt x="164497" y="194596"/>
                        <a:pt x="168021" y="194024"/>
                        <a:pt x="170307" y="191738"/>
                      </a:cubicBezTo>
                      <a:lnTo>
                        <a:pt x="191738" y="170307"/>
                      </a:lnTo>
                      <a:cubicBezTo>
                        <a:pt x="194024" y="168021"/>
                        <a:pt x="194596" y="164497"/>
                        <a:pt x="193167" y="161544"/>
                      </a:cubicBezTo>
                      <a:lnTo>
                        <a:pt x="182213" y="139637"/>
                      </a:lnTo>
                      <a:cubicBezTo>
                        <a:pt x="182690" y="138494"/>
                        <a:pt x="183261" y="137255"/>
                        <a:pt x="183642" y="136112"/>
                      </a:cubicBezTo>
                      <a:lnTo>
                        <a:pt x="206883" y="128397"/>
                      </a:lnTo>
                      <a:cubicBezTo>
                        <a:pt x="209931" y="127349"/>
                        <a:pt x="212027" y="124492"/>
                        <a:pt x="212027" y="121158"/>
                      </a:cubicBezTo>
                      <a:lnTo>
                        <a:pt x="212027" y="90869"/>
                      </a:lnTo>
                      <a:cubicBezTo>
                        <a:pt x="211931" y="87630"/>
                        <a:pt x="209836" y="84677"/>
                        <a:pt x="206693" y="83725"/>
                      </a:cubicBezTo>
                      <a:moveTo>
                        <a:pt x="196787" y="115729"/>
                      </a:moveTo>
                      <a:lnTo>
                        <a:pt x="175260" y="122872"/>
                      </a:lnTo>
                      <a:cubicBezTo>
                        <a:pt x="172974" y="123635"/>
                        <a:pt x="171259" y="125349"/>
                        <a:pt x="170497" y="127635"/>
                      </a:cubicBezTo>
                      <a:cubicBezTo>
                        <a:pt x="169545" y="130588"/>
                        <a:pt x="168307" y="133541"/>
                        <a:pt x="166878" y="136398"/>
                      </a:cubicBezTo>
                      <a:cubicBezTo>
                        <a:pt x="165830" y="138494"/>
                        <a:pt x="165830" y="141065"/>
                        <a:pt x="166878" y="143161"/>
                      </a:cubicBezTo>
                      <a:lnTo>
                        <a:pt x="177070" y="163449"/>
                      </a:lnTo>
                      <a:lnTo>
                        <a:pt x="163354" y="177165"/>
                      </a:lnTo>
                      <a:lnTo>
                        <a:pt x="143066" y="167069"/>
                      </a:lnTo>
                      <a:cubicBezTo>
                        <a:pt x="140970" y="166021"/>
                        <a:pt x="138398" y="166021"/>
                        <a:pt x="136303" y="167069"/>
                      </a:cubicBezTo>
                      <a:cubicBezTo>
                        <a:pt x="133445" y="168497"/>
                        <a:pt x="130493" y="169736"/>
                        <a:pt x="127635" y="170688"/>
                      </a:cubicBezTo>
                      <a:cubicBezTo>
                        <a:pt x="125349" y="171450"/>
                        <a:pt x="123634" y="173260"/>
                        <a:pt x="122872" y="175451"/>
                      </a:cubicBezTo>
                      <a:lnTo>
                        <a:pt x="115729" y="196977"/>
                      </a:lnTo>
                      <a:lnTo>
                        <a:pt x="96393" y="196977"/>
                      </a:lnTo>
                      <a:lnTo>
                        <a:pt x="89249" y="175451"/>
                      </a:lnTo>
                      <a:cubicBezTo>
                        <a:pt x="88487" y="173165"/>
                        <a:pt x="86773" y="171450"/>
                        <a:pt x="84487" y="170688"/>
                      </a:cubicBezTo>
                      <a:cubicBezTo>
                        <a:pt x="81534" y="169736"/>
                        <a:pt x="78581" y="168497"/>
                        <a:pt x="75819" y="167069"/>
                      </a:cubicBezTo>
                      <a:cubicBezTo>
                        <a:pt x="73724" y="166021"/>
                        <a:pt x="71152" y="166021"/>
                        <a:pt x="69056" y="167069"/>
                      </a:cubicBezTo>
                      <a:lnTo>
                        <a:pt x="48768" y="177260"/>
                      </a:lnTo>
                      <a:lnTo>
                        <a:pt x="35052" y="163544"/>
                      </a:lnTo>
                      <a:lnTo>
                        <a:pt x="45244" y="143256"/>
                      </a:lnTo>
                      <a:cubicBezTo>
                        <a:pt x="46292" y="141161"/>
                        <a:pt x="46292" y="138589"/>
                        <a:pt x="45244" y="136493"/>
                      </a:cubicBezTo>
                      <a:cubicBezTo>
                        <a:pt x="43815" y="133636"/>
                        <a:pt x="42577" y="130778"/>
                        <a:pt x="41624" y="127826"/>
                      </a:cubicBezTo>
                      <a:cubicBezTo>
                        <a:pt x="40862" y="125540"/>
                        <a:pt x="39148" y="123825"/>
                        <a:pt x="36862" y="123063"/>
                      </a:cubicBezTo>
                      <a:lnTo>
                        <a:pt x="15335" y="115919"/>
                      </a:lnTo>
                      <a:lnTo>
                        <a:pt x="15335" y="96584"/>
                      </a:lnTo>
                      <a:lnTo>
                        <a:pt x="36862" y="89440"/>
                      </a:lnTo>
                      <a:cubicBezTo>
                        <a:pt x="39148" y="88678"/>
                        <a:pt x="40862" y="86963"/>
                        <a:pt x="41624" y="84677"/>
                      </a:cubicBezTo>
                      <a:cubicBezTo>
                        <a:pt x="42577" y="81820"/>
                        <a:pt x="43815" y="78867"/>
                        <a:pt x="45244" y="76010"/>
                      </a:cubicBezTo>
                      <a:cubicBezTo>
                        <a:pt x="46292" y="73914"/>
                        <a:pt x="46292" y="71342"/>
                        <a:pt x="45244" y="69247"/>
                      </a:cubicBezTo>
                      <a:lnTo>
                        <a:pt x="35147" y="48959"/>
                      </a:lnTo>
                      <a:lnTo>
                        <a:pt x="48863" y="35243"/>
                      </a:lnTo>
                      <a:lnTo>
                        <a:pt x="69152" y="45434"/>
                      </a:lnTo>
                      <a:cubicBezTo>
                        <a:pt x="71247" y="46482"/>
                        <a:pt x="73819" y="46482"/>
                        <a:pt x="75914" y="45434"/>
                      </a:cubicBezTo>
                      <a:cubicBezTo>
                        <a:pt x="78772" y="44006"/>
                        <a:pt x="81724" y="42767"/>
                        <a:pt x="84582" y="41815"/>
                      </a:cubicBezTo>
                      <a:cubicBezTo>
                        <a:pt x="86868" y="41053"/>
                        <a:pt x="88583" y="39243"/>
                        <a:pt x="89345" y="37052"/>
                      </a:cubicBezTo>
                      <a:lnTo>
                        <a:pt x="96488" y="15526"/>
                      </a:lnTo>
                      <a:lnTo>
                        <a:pt x="115824" y="15526"/>
                      </a:lnTo>
                      <a:lnTo>
                        <a:pt x="122968" y="37052"/>
                      </a:lnTo>
                      <a:cubicBezTo>
                        <a:pt x="123730" y="39338"/>
                        <a:pt x="125444" y="41053"/>
                        <a:pt x="127730" y="41815"/>
                      </a:cubicBezTo>
                      <a:cubicBezTo>
                        <a:pt x="130588" y="42767"/>
                        <a:pt x="133541" y="44006"/>
                        <a:pt x="136493" y="45434"/>
                      </a:cubicBezTo>
                      <a:cubicBezTo>
                        <a:pt x="138589" y="46482"/>
                        <a:pt x="141161" y="46482"/>
                        <a:pt x="143256" y="45434"/>
                      </a:cubicBezTo>
                      <a:lnTo>
                        <a:pt x="163544" y="35243"/>
                      </a:lnTo>
                      <a:lnTo>
                        <a:pt x="177260" y="48959"/>
                      </a:lnTo>
                      <a:lnTo>
                        <a:pt x="167164" y="69247"/>
                      </a:lnTo>
                      <a:cubicBezTo>
                        <a:pt x="166116" y="71342"/>
                        <a:pt x="166116" y="73914"/>
                        <a:pt x="167164" y="76010"/>
                      </a:cubicBezTo>
                      <a:cubicBezTo>
                        <a:pt x="168593" y="78867"/>
                        <a:pt x="169831" y="81820"/>
                        <a:pt x="170783" y="84677"/>
                      </a:cubicBezTo>
                      <a:cubicBezTo>
                        <a:pt x="171545" y="86963"/>
                        <a:pt x="173355" y="88678"/>
                        <a:pt x="175546" y="89440"/>
                      </a:cubicBezTo>
                      <a:lnTo>
                        <a:pt x="197072" y="96584"/>
                      </a:lnTo>
                      <a:lnTo>
                        <a:pt x="197072" y="115729"/>
                      </a:lnTo>
                      <a:close/>
                      <a:moveTo>
                        <a:pt x="105918" y="68199"/>
                      </a:moveTo>
                      <a:cubicBezTo>
                        <a:pt x="92202" y="67913"/>
                        <a:pt x="79439" y="75057"/>
                        <a:pt x="72580" y="86868"/>
                      </a:cubicBezTo>
                      <a:cubicBezTo>
                        <a:pt x="65627" y="98679"/>
                        <a:pt x="65627" y="113347"/>
                        <a:pt x="72580" y="125159"/>
                      </a:cubicBezTo>
                      <a:cubicBezTo>
                        <a:pt x="79534" y="136970"/>
                        <a:pt x="92297" y="144113"/>
                        <a:pt x="105918" y="143828"/>
                      </a:cubicBezTo>
                      <a:cubicBezTo>
                        <a:pt x="126587" y="143447"/>
                        <a:pt x="143066" y="126587"/>
                        <a:pt x="143066" y="106013"/>
                      </a:cubicBezTo>
                      <a:cubicBezTo>
                        <a:pt x="143066" y="85344"/>
                        <a:pt x="126492" y="68580"/>
                        <a:pt x="105918" y="68199"/>
                      </a:cubicBezTo>
                      <a:moveTo>
                        <a:pt x="105918" y="128683"/>
                      </a:moveTo>
                      <a:cubicBezTo>
                        <a:pt x="93440" y="128683"/>
                        <a:pt x="83249" y="118491"/>
                        <a:pt x="83249" y="106013"/>
                      </a:cubicBezTo>
                      <a:cubicBezTo>
                        <a:pt x="83249" y="96774"/>
                        <a:pt x="88773" y="88487"/>
                        <a:pt x="97250" y="85058"/>
                      </a:cubicBezTo>
                      <a:cubicBezTo>
                        <a:pt x="105728" y="81534"/>
                        <a:pt x="115538" y="83439"/>
                        <a:pt x="122015" y="90011"/>
                      </a:cubicBezTo>
                      <a:cubicBezTo>
                        <a:pt x="128492" y="96488"/>
                        <a:pt x="130493" y="106299"/>
                        <a:pt x="126968" y="114776"/>
                      </a:cubicBezTo>
                      <a:cubicBezTo>
                        <a:pt x="123349" y="123158"/>
                        <a:pt x="115062" y="128778"/>
                        <a:pt x="105918" y="128683"/>
                      </a:cubicBezTo>
                    </a:path>
                  </a:pathLst>
                </a:custGeom>
                <a:solidFill>
                  <a:srgbClr val="00B2F2"/>
                </a:solidFill>
                <a:ln w="9525" cap="flat">
                  <a:solidFill>
                    <a:srgbClr val="00B2F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8" name="任意多边形: 形状 383"/>
                <p:cNvSpPr/>
                <p:nvPr/>
              </p:nvSpPr>
              <p:spPr>
                <a:xfrm>
                  <a:off x="8640260" y="1666638"/>
                  <a:ext cx="388784" cy="290675"/>
                </a:xfrm>
                <a:custGeom>
                  <a:avLst/>
                  <a:gdLst>
                    <a:gd name="connsiteX0" fmla="*/ 269177 w 276225"/>
                    <a:gd name="connsiteY0" fmla="*/ 0 h 209550"/>
                    <a:gd name="connsiteX1" fmla="*/ 282226 w 276225"/>
                    <a:gd name="connsiteY1" fmla="*/ 62294 h 209550"/>
                    <a:gd name="connsiteX2" fmla="*/ 127635 w 276225"/>
                    <a:gd name="connsiteY2" fmla="*/ 216884 h 209550"/>
                    <a:gd name="connsiteX3" fmla="*/ 0 w 276225"/>
                    <a:gd name="connsiteY3" fmla="*/ 149543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6225" h="209550">
                      <a:moveTo>
                        <a:pt x="269177" y="0"/>
                      </a:moveTo>
                      <a:cubicBezTo>
                        <a:pt x="277558" y="19050"/>
                        <a:pt x="282226" y="40100"/>
                        <a:pt x="282226" y="62294"/>
                      </a:cubicBezTo>
                      <a:cubicBezTo>
                        <a:pt x="282226" y="147638"/>
                        <a:pt x="213074" y="216884"/>
                        <a:pt x="127635" y="216884"/>
                      </a:cubicBezTo>
                      <a:cubicBezTo>
                        <a:pt x="74581" y="216884"/>
                        <a:pt x="27813" y="190214"/>
                        <a:pt x="0" y="149543"/>
                      </a:cubicBezTo>
                    </a:path>
                  </a:pathLst>
                </a:custGeom>
                <a:noFill/>
                <a:ln w="19050" cap="flat">
                  <a:solidFill>
                    <a:srgbClr val="00B2F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9" name="任意多边形: 形状 384"/>
                <p:cNvSpPr/>
                <p:nvPr/>
              </p:nvSpPr>
              <p:spPr>
                <a:xfrm>
                  <a:off x="8626181" y="1863636"/>
                  <a:ext cx="67031" cy="66063"/>
                </a:xfrm>
                <a:custGeom>
                  <a:avLst/>
                  <a:gdLst>
                    <a:gd name="connsiteX0" fmla="*/ 53245 w 47625"/>
                    <a:gd name="connsiteY0" fmla="*/ 8858 h 47625"/>
                    <a:gd name="connsiteX1" fmla="*/ 51721 w 47625"/>
                    <a:gd name="connsiteY1" fmla="*/ 16859 h 47625"/>
                    <a:gd name="connsiteX2" fmla="*/ 12478 w 47625"/>
                    <a:gd name="connsiteY2" fmla="*/ 9620 h 47625"/>
                    <a:gd name="connsiteX3" fmla="*/ 8001 w 47625"/>
                    <a:gd name="connsiteY3" fmla="*/ 49340 h 47625"/>
                    <a:gd name="connsiteX4" fmla="*/ 0 w 47625"/>
                    <a:gd name="connsiteY4" fmla="*/ 48482 h 47625"/>
                    <a:gd name="connsiteX5" fmla="*/ 5334 w 47625"/>
                    <a:gd name="connsiteY5" fmla="*/ 0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625" h="47625">
                      <a:moveTo>
                        <a:pt x="53245" y="8858"/>
                      </a:moveTo>
                      <a:lnTo>
                        <a:pt x="51721" y="16859"/>
                      </a:lnTo>
                      <a:lnTo>
                        <a:pt x="12478" y="9620"/>
                      </a:lnTo>
                      <a:lnTo>
                        <a:pt x="8001" y="49340"/>
                      </a:lnTo>
                      <a:lnTo>
                        <a:pt x="0" y="48482"/>
                      </a:lnTo>
                      <a:lnTo>
                        <a:pt x="5334" y="0"/>
                      </a:lnTo>
                      <a:close/>
                    </a:path>
                  </a:pathLst>
                </a:custGeom>
                <a:solidFill>
                  <a:srgbClr val="D92628"/>
                </a:solidFill>
                <a:ln w="9525" cap="flat">
                  <a:solidFill>
                    <a:srgbClr val="00B2F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0" name="任意多边形: 形状 385"/>
                <p:cNvSpPr/>
                <p:nvPr/>
              </p:nvSpPr>
              <p:spPr>
                <a:xfrm>
                  <a:off x="8602455" y="1538617"/>
                  <a:ext cx="388784" cy="290675"/>
                </a:xfrm>
                <a:custGeom>
                  <a:avLst/>
                  <a:gdLst>
                    <a:gd name="connsiteX0" fmla="*/ 12954 w 276225"/>
                    <a:gd name="connsiteY0" fmla="*/ 216503 h 209550"/>
                    <a:gd name="connsiteX1" fmla="*/ 0 w 276225"/>
                    <a:gd name="connsiteY1" fmla="*/ 154591 h 209550"/>
                    <a:gd name="connsiteX2" fmla="*/ 154591 w 276225"/>
                    <a:gd name="connsiteY2" fmla="*/ 0 h 209550"/>
                    <a:gd name="connsiteX3" fmla="*/ 281750 w 276225"/>
                    <a:gd name="connsiteY3" fmla="*/ 66770 h 20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76225" h="209550">
                      <a:moveTo>
                        <a:pt x="12954" y="216503"/>
                      </a:moveTo>
                      <a:cubicBezTo>
                        <a:pt x="4667" y="197549"/>
                        <a:pt x="0" y="176594"/>
                        <a:pt x="0" y="154591"/>
                      </a:cubicBezTo>
                      <a:cubicBezTo>
                        <a:pt x="0" y="69247"/>
                        <a:pt x="69152" y="0"/>
                        <a:pt x="154591" y="0"/>
                      </a:cubicBezTo>
                      <a:cubicBezTo>
                        <a:pt x="207359" y="0"/>
                        <a:pt x="253937" y="26384"/>
                        <a:pt x="281750" y="66770"/>
                      </a:cubicBezTo>
                    </a:path>
                  </a:pathLst>
                </a:custGeom>
                <a:noFill/>
                <a:ln w="19050" cap="flat">
                  <a:solidFill>
                    <a:srgbClr val="00B2F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41" name="任意多边形: 形状 386"/>
                <p:cNvSpPr/>
                <p:nvPr/>
              </p:nvSpPr>
              <p:spPr>
                <a:xfrm>
                  <a:off x="8938211" y="1573106"/>
                  <a:ext cx="67031" cy="66063"/>
                </a:xfrm>
                <a:custGeom>
                  <a:avLst/>
                  <a:gdLst>
                    <a:gd name="connsiteX0" fmla="*/ 0 w 47625"/>
                    <a:gd name="connsiteY0" fmla="*/ 40672 h 47625"/>
                    <a:gd name="connsiteX1" fmla="*/ 1429 w 47625"/>
                    <a:gd name="connsiteY1" fmla="*/ 32671 h 47625"/>
                    <a:gd name="connsiteX2" fmla="*/ 40862 w 47625"/>
                    <a:gd name="connsiteY2" fmla="*/ 39719 h 47625"/>
                    <a:gd name="connsiteX3" fmla="*/ 44958 w 47625"/>
                    <a:gd name="connsiteY3" fmla="*/ 0 h 47625"/>
                    <a:gd name="connsiteX4" fmla="*/ 53054 w 47625"/>
                    <a:gd name="connsiteY4" fmla="*/ 857 h 47625"/>
                    <a:gd name="connsiteX5" fmla="*/ 48006 w 47625"/>
                    <a:gd name="connsiteY5" fmla="*/ 49244 h 476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47625" h="47625">
                      <a:moveTo>
                        <a:pt x="0" y="40672"/>
                      </a:moveTo>
                      <a:lnTo>
                        <a:pt x="1429" y="32671"/>
                      </a:lnTo>
                      <a:lnTo>
                        <a:pt x="40862" y="39719"/>
                      </a:lnTo>
                      <a:lnTo>
                        <a:pt x="44958" y="0"/>
                      </a:lnTo>
                      <a:lnTo>
                        <a:pt x="53054" y="857"/>
                      </a:lnTo>
                      <a:lnTo>
                        <a:pt x="48006" y="49244"/>
                      </a:lnTo>
                      <a:close/>
                    </a:path>
                  </a:pathLst>
                </a:custGeom>
                <a:solidFill>
                  <a:srgbClr val="D92628"/>
                </a:solidFill>
                <a:ln w="9525" cap="flat">
                  <a:solidFill>
                    <a:srgbClr val="00B2F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74" name="图形 18"/>
              <p:cNvSpPr/>
              <p:nvPr/>
            </p:nvSpPr>
            <p:spPr>
              <a:xfrm>
                <a:off x="3676107" y="2081265"/>
                <a:ext cx="273773" cy="234527"/>
              </a:xfrm>
              <a:custGeom>
                <a:avLst/>
                <a:gdLst>
                  <a:gd name="connsiteX0" fmla="*/ 700902 w 802961"/>
                  <a:gd name="connsiteY0" fmla="*/ 445521 h 687854"/>
                  <a:gd name="connsiteX1" fmla="*/ 700902 w 802961"/>
                  <a:gd name="connsiteY1" fmla="*/ 225090 h 687854"/>
                  <a:gd name="connsiteX2" fmla="*/ 700436 w 802961"/>
                  <a:gd name="connsiteY2" fmla="*/ 170332 h 687854"/>
                  <a:gd name="connsiteX3" fmla="*/ 696708 w 802961"/>
                  <a:gd name="connsiteY3" fmla="*/ 169866 h 687854"/>
                  <a:gd name="connsiteX4" fmla="*/ 696242 w 802961"/>
                  <a:gd name="connsiteY4" fmla="*/ 167769 h 687854"/>
                  <a:gd name="connsiteX5" fmla="*/ 692514 w 802961"/>
                  <a:gd name="connsiteY5" fmla="*/ 167769 h 687854"/>
                  <a:gd name="connsiteX6" fmla="*/ 692514 w 802961"/>
                  <a:gd name="connsiteY6" fmla="*/ 165672 h 687854"/>
                  <a:gd name="connsiteX7" fmla="*/ 688320 w 802961"/>
                  <a:gd name="connsiteY7" fmla="*/ 165672 h 687854"/>
                  <a:gd name="connsiteX8" fmla="*/ 688320 w 802961"/>
                  <a:gd name="connsiteY8" fmla="*/ 163575 h 687854"/>
                  <a:gd name="connsiteX9" fmla="*/ 686223 w 802961"/>
                  <a:gd name="connsiteY9" fmla="*/ 163575 h 687854"/>
                  <a:gd name="connsiteX10" fmla="*/ 686223 w 802961"/>
                  <a:gd name="connsiteY10" fmla="*/ 161944 h 687854"/>
                  <a:gd name="connsiteX11" fmla="*/ 682028 w 802961"/>
                  <a:gd name="connsiteY11" fmla="*/ 161478 h 687854"/>
                  <a:gd name="connsiteX12" fmla="*/ 682028 w 802961"/>
                  <a:gd name="connsiteY12" fmla="*/ 159847 h 687854"/>
                  <a:gd name="connsiteX13" fmla="*/ 678300 w 802961"/>
                  <a:gd name="connsiteY13" fmla="*/ 159847 h 687854"/>
                  <a:gd name="connsiteX14" fmla="*/ 678300 w 802961"/>
                  <a:gd name="connsiteY14" fmla="*/ 157750 h 687854"/>
                  <a:gd name="connsiteX15" fmla="*/ 674106 w 802961"/>
                  <a:gd name="connsiteY15" fmla="*/ 157750 h 687854"/>
                  <a:gd name="connsiteX16" fmla="*/ 674106 w 802961"/>
                  <a:gd name="connsiteY16" fmla="*/ 155653 h 687854"/>
                  <a:gd name="connsiteX17" fmla="*/ 672009 w 802961"/>
                  <a:gd name="connsiteY17" fmla="*/ 155653 h 687854"/>
                  <a:gd name="connsiteX18" fmla="*/ 672009 w 802961"/>
                  <a:gd name="connsiteY18" fmla="*/ 153556 h 687854"/>
                  <a:gd name="connsiteX19" fmla="*/ 667815 w 802961"/>
                  <a:gd name="connsiteY19" fmla="*/ 153556 h 687854"/>
                  <a:gd name="connsiteX20" fmla="*/ 667815 w 802961"/>
                  <a:gd name="connsiteY20" fmla="*/ 151458 h 687854"/>
                  <a:gd name="connsiteX21" fmla="*/ 664086 w 802961"/>
                  <a:gd name="connsiteY21" fmla="*/ 151458 h 687854"/>
                  <a:gd name="connsiteX22" fmla="*/ 663620 w 802961"/>
                  <a:gd name="connsiteY22" fmla="*/ 149361 h 687854"/>
                  <a:gd name="connsiteX23" fmla="*/ 661523 w 802961"/>
                  <a:gd name="connsiteY23" fmla="*/ 149361 h 687854"/>
                  <a:gd name="connsiteX24" fmla="*/ 661523 w 802961"/>
                  <a:gd name="connsiteY24" fmla="*/ 147730 h 687854"/>
                  <a:gd name="connsiteX25" fmla="*/ 657795 w 802961"/>
                  <a:gd name="connsiteY25" fmla="*/ 147264 h 687854"/>
                  <a:gd name="connsiteX26" fmla="*/ 657795 w 802961"/>
                  <a:gd name="connsiteY26" fmla="*/ 145633 h 687854"/>
                  <a:gd name="connsiteX27" fmla="*/ 653601 w 802961"/>
                  <a:gd name="connsiteY27" fmla="*/ 145167 h 687854"/>
                  <a:gd name="connsiteX28" fmla="*/ 653601 w 802961"/>
                  <a:gd name="connsiteY28" fmla="*/ 143536 h 687854"/>
                  <a:gd name="connsiteX29" fmla="*/ 649407 w 802961"/>
                  <a:gd name="connsiteY29" fmla="*/ 143070 h 687854"/>
                  <a:gd name="connsiteX30" fmla="*/ 649407 w 802961"/>
                  <a:gd name="connsiteY30" fmla="*/ 141439 h 687854"/>
                  <a:gd name="connsiteX31" fmla="*/ 647309 w 802961"/>
                  <a:gd name="connsiteY31" fmla="*/ 141439 h 687854"/>
                  <a:gd name="connsiteX32" fmla="*/ 647309 w 802961"/>
                  <a:gd name="connsiteY32" fmla="*/ 139342 h 687854"/>
                  <a:gd name="connsiteX33" fmla="*/ 643115 w 802961"/>
                  <a:gd name="connsiteY33" fmla="*/ 139342 h 687854"/>
                  <a:gd name="connsiteX34" fmla="*/ 643115 w 802961"/>
                  <a:gd name="connsiteY34" fmla="*/ 137245 h 687854"/>
                  <a:gd name="connsiteX35" fmla="*/ 639387 w 802961"/>
                  <a:gd name="connsiteY35" fmla="*/ 137245 h 687854"/>
                  <a:gd name="connsiteX36" fmla="*/ 639387 w 802961"/>
                  <a:gd name="connsiteY36" fmla="*/ 135147 h 687854"/>
                  <a:gd name="connsiteX37" fmla="*/ 635193 w 802961"/>
                  <a:gd name="connsiteY37" fmla="*/ 135147 h 687854"/>
                  <a:gd name="connsiteX38" fmla="*/ 635193 w 802961"/>
                  <a:gd name="connsiteY38" fmla="*/ 133050 h 687854"/>
                  <a:gd name="connsiteX39" fmla="*/ 632630 w 802961"/>
                  <a:gd name="connsiteY39" fmla="*/ 133050 h 687854"/>
                  <a:gd name="connsiteX40" fmla="*/ 632630 w 802961"/>
                  <a:gd name="connsiteY40" fmla="*/ 131419 h 687854"/>
                  <a:gd name="connsiteX41" fmla="*/ 628901 w 802961"/>
                  <a:gd name="connsiteY41" fmla="*/ 130953 h 687854"/>
                  <a:gd name="connsiteX42" fmla="*/ 628901 w 802961"/>
                  <a:gd name="connsiteY42" fmla="*/ 129322 h 687854"/>
                  <a:gd name="connsiteX43" fmla="*/ 624707 w 802961"/>
                  <a:gd name="connsiteY43" fmla="*/ 128856 h 687854"/>
                  <a:gd name="connsiteX44" fmla="*/ 624707 w 802961"/>
                  <a:gd name="connsiteY44" fmla="*/ 127225 h 687854"/>
                  <a:gd name="connsiteX45" fmla="*/ 620979 w 802961"/>
                  <a:gd name="connsiteY45" fmla="*/ 126759 h 687854"/>
                  <a:gd name="connsiteX46" fmla="*/ 620979 w 802961"/>
                  <a:gd name="connsiteY46" fmla="*/ 125128 h 687854"/>
                  <a:gd name="connsiteX47" fmla="*/ 618416 w 802961"/>
                  <a:gd name="connsiteY47" fmla="*/ 124662 h 687854"/>
                  <a:gd name="connsiteX48" fmla="*/ 618416 w 802961"/>
                  <a:gd name="connsiteY48" fmla="*/ 123031 h 687854"/>
                  <a:gd name="connsiteX49" fmla="*/ 614688 w 802961"/>
                  <a:gd name="connsiteY49" fmla="*/ 123031 h 687854"/>
                  <a:gd name="connsiteX50" fmla="*/ 614688 w 802961"/>
                  <a:gd name="connsiteY50" fmla="*/ 120934 h 687854"/>
                  <a:gd name="connsiteX51" fmla="*/ 610493 w 802961"/>
                  <a:gd name="connsiteY51" fmla="*/ 120934 h 687854"/>
                  <a:gd name="connsiteX52" fmla="*/ 610493 w 802961"/>
                  <a:gd name="connsiteY52" fmla="*/ 118837 h 687854"/>
                  <a:gd name="connsiteX53" fmla="*/ 606765 w 802961"/>
                  <a:gd name="connsiteY53" fmla="*/ 118837 h 687854"/>
                  <a:gd name="connsiteX54" fmla="*/ 606765 w 802961"/>
                  <a:gd name="connsiteY54" fmla="*/ 116739 h 687854"/>
                  <a:gd name="connsiteX55" fmla="*/ 604202 w 802961"/>
                  <a:gd name="connsiteY55" fmla="*/ 116739 h 687854"/>
                  <a:gd name="connsiteX56" fmla="*/ 604202 w 802961"/>
                  <a:gd name="connsiteY56" fmla="*/ 115108 h 687854"/>
                  <a:gd name="connsiteX57" fmla="*/ 600474 w 802961"/>
                  <a:gd name="connsiteY57" fmla="*/ 114642 h 687854"/>
                  <a:gd name="connsiteX58" fmla="*/ 600008 w 802961"/>
                  <a:gd name="connsiteY58" fmla="*/ 112545 h 687854"/>
                  <a:gd name="connsiteX59" fmla="*/ 596280 w 802961"/>
                  <a:gd name="connsiteY59" fmla="*/ 112545 h 687854"/>
                  <a:gd name="connsiteX60" fmla="*/ 596280 w 802961"/>
                  <a:gd name="connsiteY60" fmla="*/ 110448 h 687854"/>
                  <a:gd name="connsiteX61" fmla="*/ 592085 w 802961"/>
                  <a:gd name="connsiteY61" fmla="*/ 110448 h 687854"/>
                  <a:gd name="connsiteX62" fmla="*/ 592085 w 802961"/>
                  <a:gd name="connsiteY62" fmla="*/ 108351 h 687854"/>
                  <a:gd name="connsiteX63" fmla="*/ 589988 w 802961"/>
                  <a:gd name="connsiteY63" fmla="*/ 108351 h 687854"/>
                  <a:gd name="connsiteX64" fmla="*/ 589988 w 802961"/>
                  <a:gd name="connsiteY64" fmla="*/ 106720 h 687854"/>
                  <a:gd name="connsiteX65" fmla="*/ 585794 w 802961"/>
                  <a:gd name="connsiteY65" fmla="*/ 106254 h 687854"/>
                  <a:gd name="connsiteX66" fmla="*/ 585794 w 802961"/>
                  <a:gd name="connsiteY66" fmla="*/ 104623 h 687854"/>
                  <a:gd name="connsiteX67" fmla="*/ 582066 w 802961"/>
                  <a:gd name="connsiteY67" fmla="*/ 104623 h 687854"/>
                  <a:gd name="connsiteX68" fmla="*/ 582066 w 802961"/>
                  <a:gd name="connsiteY68" fmla="*/ 102526 h 687854"/>
                  <a:gd name="connsiteX69" fmla="*/ 577872 w 802961"/>
                  <a:gd name="connsiteY69" fmla="*/ 102526 h 687854"/>
                  <a:gd name="connsiteX70" fmla="*/ 577872 w 802961"/>
                  <a:gd name="connsiteY70" fmla="*/ 100429 h 687854"/>
                  <a:gd name="connsiteX71" fmla="*/ 575775 w 802961"/>
                  <a:gd name="connsiteY71" fmla="*/ 100429 h 687854"/>
                  <a:gd name="connsiteX72" fmla="*/ 575309 w 802961"/>
                  <a:gd name="connsiteY72" fmla="*/ 98331 h 687854"/>
                  <a:gd name="connsiteX73" fmla="*/ 571580 w 802961"/>
                  <a:gd name="connsiteY73" fmla="*/ 98331 h 687854"/>
                  <a:gd name="connsiteX74" fmla="*/ 571580 w 802961"/>
                  <a:gd name="connsiteY74" fmla="*/ 96234 h 687854"/>
                  <a:gd name="connsiteX75" fmla="*/ 567386 w 802961"/>
                  <a:gd name="connsiteY75" fmla="*/ 96234 h 687854"/>
                  <a:gd name="connsiteX76" fmla="*/ 567386 w 802961"/>
                  <a:gd name="connsiteY76" fmla="*/ 94137 h 687854"/>
                  <a:gd name="connsiteX77" fmla="*/ 563658 w 802961"/>
                  <a:gd name="connsiteY77" fmla="*/ 94137 h 687854"/>
                  <a:gd name="connsiteX78" fmla="*/ 563658 w 802961"/>
                  <a:gd name="connsiteY78" fmla="*/ 92040 h 687854"/>
                  <a:gd name="connsiteX79" fmla="*/ 561095 w 802961"/>
                  <a:gd name="connsiteY79" fmla="*/ 92040 h 687854"/>
                  <a:gd name="connsiteX80" fmla="*/ 561095 w 802961"/>
                  <a:gd name="connsiteY80" fmla="*/ 90409 h 687854"/>
                  <a:gd name="connsiteX81" fmla="*/ 557367 w 802961"/>
                  <a:gd name="connsiteY81" fmla="*/ 89943 h 687854"/>
                  <a:gd name="connsiteX82" fmla="*/ 557367 w 802961"/>
                  <a:gd name="connsiteY82" fmla="*/ 88312 h 687854"/>
                  <a:gd name="connsiteX83" fmla="*/ 553172 w 802961"/>
                  <a:gd name="connsiteY83" fmla="*/ 87846 h 687854"/>
                  <a:gd name="connsiteX84" fmla="*/ 553172 w 802961"/>
                  <a:gd name="connsiteY84" fmla="*/ 86215 h 687854"/>
                  <a:gd name="connsiteX85" fmla="*/ 549444 w 802961"/>
                  <a:gd name="connsiteY85" fmla="*/ 85749 h 687854"/>
                  <a:gd name="connsiteX86" fmla="*/ 549444 w 802961"/>
                  <a:gd name="connsiteY86" fmla="*/ 84118 h 687854"/>
                  <a:gd name="connsiteX87" fmla="*/ 546881 w 802961"/>
                  <a:gd name="connsiteY87" fmla="*/ 84118 h 687854"/>
                  <a:gd name="connsiteX88" fmla="*/ 546881 w 802961"/>
                  <a:gd name="connsiteY88" fmla="*/ 82021 h 687854"/>
                  <a:gd name="connsiteX89" fmla="*/ 543153 w 802961"/>
                  <a:gd name="connsiteY89" fmla="*/ 82021 h 687854"/>
                  <a:gd name="connsiteX90" fmla="*/ 543153 w 802961"/>
                  <a:gd name="connsiteY90" fmla="*/ 79923 h 687854"/>
                  <a:gd name="connsiteX91" fmla="*/ 538959 w 802961"/>
                  <a:gd name="connsiteY91" fmla="*/ 79923 h 687854"/>
                  <a:gd name="connsiteX92" fmla="*/ 538959 w 802961"/>
                  <a:gd name="connsiteY92" fmla="*/ 77826 h 687854"/>
                  <a:gd name="connsiteX93" fmla="*/ 534764 w 802961"/>
                  <a:gd name="connsiteY93" fmla="*/ 77826 h 687854"/>
                  <a:gd name="connsiteX94" fmla="*/ 534764 w 802961"/>
                  <a:gd name="connsiteY94" fmla="*/ 75729 h 687854"/>
                  <a:gd name="connsiteX95" fmla="*/ 532667 w 802961"/>
                  <a:gd name="connsiteY95" fmla="*/ 75729 h 687854"/>
                  <a:gd name="connsiteX96" fmla="*/ 532667 w 802961"/>
                  <a:gd name="connsiteY96" fmla="*/ 74098 h 687854"/>
                  <a:gd name="connsiteX97" fmla="*/ 528473 w 802961"/>
                  <a:gd name="connsiteY97" fmla="*/ 73632 h 687854"/>
                  <a:gd name="connsiteX98" fmla="*/ 528473 w 802961"/>
                  <a:gd name="connsiteY98" fmla="*/ 71535 h 687854"/>
                  <a:gd name="connsiteX99" fmla="*/ 524745 w 802961"/>
                  <a:gd name="connsiteY99" fmla="*/ 71535 h 687854"/>
                  <a:gd name="connsiteX100" fmla="*/ 524279 w 802961"/>
                  <a:gd name="connsiteY100" fmla="*/ 69438 h 687854"/>
                  <a:gd name="connsiteX101" fmla="*/ 520550 w 802961"/>
                  <a:gd name="connsiteY101" fmla="*/ 69438 h 687854"/>
                  <a:gd name="connsiteX102" fmla="*/ 520550 w 802961"/>
                  <a:gd name="connsiteY102" fmla="*/ 67807 h 687854"/>
                  <a:gd name="connsiteX103" fmla="*/ 518453 w 802961"/>
                  <a:gd name="connsiteY103" fmla="*/ 67807 h 687854"/>
                  <a:gd name="connsiteX104" fmla="*/ 518453 w 802961"/>
                  <a:gd name="connsiteY104" fmla="*/ 65710 h 687854"/>
                  <a:gd name="connsiteX105" fmla="*/ 514259 w 802961"/>
                  <a:gd name="connsiteY105" fmla="*/ 65710 h 687854"/>
                  <a:gd name="connsiteX106" fmla="*/ 514259 w 802961"/>
                  <a:gd name="connsiteY106" fmla="*/ 63613 h 687854"/>
                  <a:gd name="connsiteX107" fmla="*/ 510531 w 802961"/>
                  <a:gd name="connsiteY107" fmla="*/ 63613 h 687854"/>
                  <a:gd name="connsiteX108" fmla="*/ 510065 w 802961"/>
                  <a:gd name="connsiteY108" fmla="*/ 61515 h 687854"/>
                  <a:gd name="connsiteX109" fmla="*/ 507968 w 802961"/>
                  <a:gd name="connsiteY109" fmla="*/ 61515 h 687854"/>
                  <a:gd name="connsiteX110" fmla="*/ 507968 w 802961"/>
                  <a:gd name="connsiteY110" fmla="*/ 59884 h 687854"/>
                  <a:gd name="connsiteX111" fmla="*/ 504240 w 802961"/>
                  <a:gd name="connsiteY111" fmla="*/ 59418 h 687854"/>
                  <a:gd name="connsiteX112" fmla="*/ 503774 w 802961"/>
                  <a:gd name="connsiteY112" fmla="*/ 57321 h 687854"/>
                  <a:gd name="connsiteX113" fmla="*/ 500045 w 802961"/>
                  <a:gd name="connsiteY113" fmla="*/ 57321 h 687854"/>
                  <a:gd name="connsiteX114" fmla="*/ 500045 w 802961"/>
                  <a:gd name="connsiteY114" fmla="*/ 55224 h 687854"/>
                  <a:gd name="connsiteX115" fmla="*/ 495851 w 802961"/>
                  <a:gd name="connsiteY115" fmla="*/ 55224 h 687854"/>
                  <a:gd name="connsiteX116" fmla="*/ 495851 w 802961"/>
                  <a:gd name="connsiteY116" fmla="*/ 53127 h 687854"/>
                  <a:gd name="connsiteX117" fmla="*/ 493754 w 802961"/>
                  <a:gd name="connsiteY117" fmla="*/ 53127 h 687854"/>
                  <a:gd name="connsiteX118" fmla="*/ 493754 w 802961"/>
                  <a:gd name="connsiteY118" fmla="*/ 51496 h 687854"/>
                  <a:gd name="connsiteX119" fmla="*/ 489560 w 802961"/>
                  <a:gd name="connsiteY119" fmla="*/ 51030 h 687854"/>
                  <a:gd name="connsiteX120" fmla="*/ 489560 w 802961"/>
                  <a:gd name="connsiteY120" fmla="*/ 49399 h 687854"/>
                  <a:gd name="connsiteX121" fmla="*/ 485832 w 802961"/>
                  <a:gd name="connsiteY121" fmla="*/ 48933 h 687854"/>
                  <a:gd name="connsiteX122" fmla="*/ 485832 w 802961"/>
                  <a:gd name="connsiteY122" fmla="*/ 47302 h 687854"/>
                  <a:gd name="connsiteX123" fmla="*/ 481637 w 802961"/>
                  <a:gd name="connsiteY123" fmla="*/ 46836 h 687854"/>
                  <a:gd name="connsiteX124" fmla="*/ 481637 w 802961"/>
                  <a:gd name="connsiteY124" fmla="*/ 45205 h 687854"/>
                  <a:gd name="connsiteX125" fmla="*/ 479074 w 802961"/>
                  <a:gd name="connsiteY125" fmla="*/ 45205 h 687854"/>
                  <a:gd name="connsiteX126" fmla="*/ 479074 w 802961"/>
                  <a:gd name="connsiteY126" fmla="*/ 43107 h 687854"/>
                  <a:gd name="connsiteX127" fmla="*/ 475346 w 802961"/>
                  <a:gd name="connsiteY127" fmla="*/ 43107 h 687854"/>
                  <a:gd name="connsiteX128" fmla="*/ 475346 w 802961"/>
                  <a:gd name="connsiteY128" fmla="*/ 41010 h 687854"/>
                  <a:gd name="connsiteX129" fmla="*/ 471152 w 802961"/>
                  <a:gd name="connsiteY129" fmla="*/ 41010 h 687854"/>
                  <a:gd name="connsiteX130" fmla="*/ 471152 w 802961"/>
                  <a:gd name="connsiteY130" fmla="*/ 38913 h 687854"/>
                  <a:gd name="connsiteX131" fmla="*/ 467424 w 802961"/>
                  <a:gd name="connsiteY131" fmla="*/ 38913 h 687854"/>
                  <a:gd name="connsiteX132" fmla="*/ 467424 w 802961"/>
                  <a:gd name="connsiteY132" fmla="*/ 36816 h 687854"/>
                  <a:gd name="connsiteX133" fmla="*/ 464860 w 802961"/>
                  <a:gd name="connsiteY133" fmla="*/ 36816 h 687854"/>
                  <a:gd name="connsiteX134" fmla="*/ 464860 w 802961"/>
                  <a:gd name="connsiteY134" fmla="*/ 35185 h 687854"/>
                  <a:gd name="connsiteX135" fmla="*/ 461132 w 802961"/>
                  <a:gd name="connsiteY135" fmla="*/ 34719 h 687854"/>
                  <a:gd name="connsiteX136" fmla="*/ 461132 w 802961"/>
                  <a:gd name="connsiteY136" fmla="*/ 33088 h 687854"/>
                  <a:gd name="connsiteX137" fmla="*/ 456938 w 802961"/>
                  <a:gd name="connsiteY137" fmla="*/ 32622 h 687854"/>
                  <a:gd name="connsiteX138" fmla="*/ 456938 w 802961"/>
                  <a:gd name="connsiteY138" fmla="*/ 30991 h 687854"/>
                  <a:gd name="connsiteX139" fmla="*/ 453210 w 802961"/>
                  <a:gd name="connsiteY139" fmla="*/ 30525 h 687854"/>
                  <a:gd name="connsiteX140" fmla="*/ 453210 w 802961"/>
                  <a:gd name="connsiteY140" fmla="*/ 28894 h 687854"/>
                  <a:gd name="connsiteX141" fmla="*/ 450647 w 802961"/>
                  <a:gd name="connsiteY141" fmla="*/ 28894 h 687854"/>
                  <a:gd name="connsiteX142" fmla="*/ 450647 w 802961"/>
                  <a:gd name="connsiteY142" fmla="*/ 26796 h 687854"/>
                  <a:gd name="connsiteX143" fmla="*/ 446918 w 802961"/>
                  <a:gd name="connsiteY143" fmla="*/ 26796 h 687854"/>
                  <a:gd name="connsiteX144" fmla="*/ 446918 w 802961"/>
                  <a:gd name="connsiteY144" fmla="*/ 24699 h 687854"/>
                  <a:gd name="connsiteX145" fmla="*/ 442724 w 802961"/>
                  <a:gd name="connsiteY145" fmla="*/ 24699 h 687854"/>
                  <a:gd name="connsiteX146" fmla="*/ 442724 w 802961"/>
                  <a:gd name="connsiteY146" fmla="*/ 22602 h 687854"/>
                  <a:gd name="connsiteX147" fmla="*/ 438530 w 802961"/>
                  <a:gd name="connsiteY147" fmla="*/ 22602 h 687854"/>
                  <a:gd name="connsiteX148" fmla="*/ 438530 w 802961"/>
                  <a:gd name="connsiteY148" fmla="*/ 20505 h 687854"/>
                  <a:gd name="connsiteX149" fmla="*/ 436433 w 802961"/>
                  <a:gd name="connsiteY149" fmla="*/ 20505 h 687854"/>
                  <a:gd name="connsiteX150" fmla="*/ 436433 w 802961"/>
                  <a:gd name="connsiteY150" fmla="*/ 18874 h 687854"/>
                  <a:gd name="connsiteX151" fmla="*/ 432239 w 802961"/>
                  <a:gd name="connsiteY151" fmla="*/ 18408 h 687854"/>
                  <a:gd name="connsiteX152" fmla="*/ 432239 w 802961"/>
                  <a:gd name="connsiteY152" fmla="*/ 16311 h 687854"/>
                  <a:gd name="connsiteX153" fmla="*/ 428510 w 802961"/>
                  <a:gd name="connsiteY153" fmla="*/ 16311 h 687854"/>
                  <a:gd name="connsiteX154" fmla="*/ 428044 w 802961"/>
                  <a:gd name="connsiteY154" fmla="*/ 14214 h 687854"/>
                  <a:gd name="connsiteX155" fmla="*/ 424316 w 802961"/>
                  <a:gd name="connsiteY155" fmla="*/ 14214 h 687854"/>
                  <a:gd name="connsiteX156" fmla="*/ 423850 w 802961"/>
                  <a:gd name="connsiteY156" fmla="*/ 12117 h 687854"/>
                  <a:gd name="connsiteX157" fmla="*/ 422219 w 802961"/>
                  <a:gd name="connsiteY157" fmla="*/ 12117 h 687854"/>
                  <a:gd name="connsiteX158" fmla="*/ 422219 w 802961"/>
                  <a:gd name="connsiteY158" fmla="*/ 10486 h 687854"/>
                  <a:gd name="connsiteX159" fmla="*/ 418025 w 802961"/>
                  <a:gd name="connsiteY159" fmla="*/ 10486 h 687854"/>
                  <a:gd name="connsiteX160" fmla="*/ 418025 w 802961"/>
                  <a:gd name="connsiteY160" fmla="*/ 8388 h 687854"/>
                  <a:gd name="connsiteX161" fmla="*/ 413831 w 802961"/>
                  <a:gd name="connsiteY161" fmla="*/ 7922 h 687854"/>
                  <a:gd name="connsiteX162" fmla="*/ 413831 w 802961"/>
                  <a:gd name="connsiteY162" fmla="*/ 6291 h 687854"/>
                  <a:gd name="connsiteX163" fmla="*/ 410102 w 802961"/>
                  <a:gd name="connsiteY163" fmla="*/ 6291 h 687854"/>
                  <a:gd name="connsiteX164" fmla="*/ 410102 w 802961"/>
                  <a:gd name="connsiteY164" fmla="*/ 4194 h 687854"/>
                  <a:gd name="connsiteX165" fmla="*/ 407539 w 802961"/>
                  <a:gd name="connsiteY165" fmla="*/ 4194 h 687854"/>
                  <a:gd name="connsiteX166" fmla="*/ 407539 w 802961"/>
                  <a:gd name="connsiteY166" fmla="*/ 2097 h 687854"/>
                  <a:gd name="connsiteX167" fmla="*/ 403811 w 802961"/>
                  <a:gd name="connsiteY167" fmla="*/ 2097 h 687854"/>
                  <a:gd name="connsiteX168" fmla="*/ 403811 w 802961"/>
                  <a:gd name="connsiteY168" fmla="*/ 0 h 687854"/>
                  <a:gd name="connsiteX169" fmla="*/ 397520 w 802961"/>
                  <a:gd name="connsiteY169" fmla="*/ 0 h 687854"/>
                  <a:gd name="connsiteX170" fmla="*/ 397520 w 802961"/>
                  <a:gd name="connsiteY170" fmla="*/ 2097 h 687854"/>
                  <a:gd name="connsiteX171" fmla="*/ 393326 w 802961"/>
                  <a:gd name="connsiteY171" fmla="*/ 2097 h 687854"/>
                  <a:gd name="connsiteX172" fmla="*/ 393326 w 802961"/>
                  <a:gd name="connsiteY172" fmla="*/ 4194 h 687854"/>
                  <a:gd name="connsiteX173" fmla="*/ 389131 w 802961"/>
                  <a:gd name="connsiteY173" fmla="*/ 4660 h 687854"/>
                  <a:gd name="connsiteX174" fmla="*/ 389131 w 802961"/>
                  <a:gd name="connsiteY174" fmla="*/ 6291 h 687854"/>
                  <a:gd name="connsiteX175" fmla="*/ 385403 w 802961"/>
                  <a:gd name="connsiteY175" fmla="*/ 6291 h 687854"/>
                  <a:gd name="connsiteX176" fmla="*/ 385403 w 802961"/>
                  <a:gd name="connsiteY176" fmla="*/ 8388 h 687854"/>
                  <a:gd name="connsiteX177" fmla="*/ 382840 w 802961"/>
                  <a:gd name="connsiteY177" fmla="*/ 8388 h 687854"/>
                  <a:gd name="connsiteX178" fmla="*/ 382840 w 802961"/>
                  <a:gd name="connsiteY178" fmla="*/ 10020 h 687854"/>
                  <a:gd name="connsiteX179" fmla="*/ 379112 w 802961"/>
                  <a:gd name="connsiteY179" fmla="*/ 10486 h 687854"/>
                  <a:gd name="connsiteX180" fmla="*/ 379112 w 802961"/>
                  <a:gd name="connsiteY180" fmla="*/ 12117 h 687854"/>
                  <a:gd name="connsiteX181" fmla="*/ 374918 w 802961"/>
                  <a:gd name="connsiteY181" fmla="*/ 12583 h 687854"/>
                  <a:gd name="connsiteX182" fmla="*/ 374918 w 802961"/>
                  <a:gd name="connsiteY182" fmla="*/ 14214 h 687854"/>
                  <a:gd name="connsiteX183" fmla="*/ 371189 w 802961"/>
                  <a:gd name="connsiteY183" fmla="*/ 14680 h 687854"/>
                  <a:gd name="connsiteX184" fmla="*/ 371189 w 802961"/>
                  <a:gd name="connsiteY184" fmla="*/ 16311 h 687854"/>
                  <a:gd name="connsiteX185" fmla="*/ 368626 w 802961"/>
                  <a:gd name="connsiteY185" fmla="*/ 16311 h 687854"/>
                  <a:gd name="connsiteX186" fmla="*/ 368626 w 802961"/>
                  <a:gd name="connsiteY186" fmla="*/ 18408 h 687854"/>
                  <a:gd name="connsiteX187" fmla="*/ 364898 w 802961"/>
                  <a:gd name="connsiteY187" fmla="*/ 18408 h 687854"/>
                  <a:gd name="connsiteX188" fmla="*/ 364898 w 802961"/>
                  <a:gd name="connsiteY188" fmla="*/ 20505 h 687854"/>
                  <a:gd name="connsiteX189" fmla="*/ 360704 w 802961"/>
                  <a:gd name="connsiteY189" fmla="*/ 20505 h 687854"/>
                  <a:gd name="connsiteX190" fmla="*/ 360704 w 802961"/>
                  <a:gd name="connsiteY190" fmla="*/ 22602 h 687854"/>
                  <a:gd name="connsiteX191" fmla="*/ 356976 w 802961"/>
                  <a:gd name="connsiteY191" fmla="*/ 23068 h 687854"/>
                  <a:gd name="connsiteX192" fmla="*/ 356976 w 802961"/>
                  <a:gd name="connsiteY192" fmla="*/ 24699 h 687854"/>
                  <a:gd name="connsiteX193" fmla="*/ 354412 w 802961"/>
                  <a:gd name="connsiteY193" fmla="*/ 24699 h 687854"/>
                  <a:gd name="connsiteX194" fmla="*/ 354412 w 802961"/>
                  <a:gd name="connsiteY194" fmla="*/ 26796 h 687854"/>
                  <a:gd name="connsiteX195" fmla="*/ 350218 w 802961"/>
                  <a:gd name="connsiteY195" fmla="*/ 26796 h 687854"/>
                  <a:gd name="connsiteX196" fmla="*/ 350218 w 802961"/>
                  <a:gd name="connsiteY196" fmla="*/ 28894 h 687854"/>
                  <a:gd name="connsiteX197" fmla="*/ 346490 w 802961"/>
                  <a:gd name="connsiteY197" fmla="*/ 28894 h 687854"/>
                  <a:gd name="connsiteX198" fmla="*/ 346490 w 802961"/>
                  <a:gd name="connsiteY198" fmla="*/ 30525 h 687854"/>
                  <a:gd name="connsiteX199" fmla="*/ 342296 w 802961"/>
                  <a:gd name="connsiteY199" fmla="*/ 30991 h 687854"/>
                  <a:gd name="connsiteX200" fmla="*/ 342296 w 802961"/>
                  <a:gd name="connsiteY200" fmla="*/ 32622 h 687854"/>
                  <a:gd name="connsiteX201" fmla="*/ 340199 w 802961"/>
                  <a:gd name="connsiteY201" fmla="*/ 32622 h 687854"/>
                  <a:gd name="connsiteX202" fmla="*/ 340199 w 802961"/>
                  <a:gd name="connsiteY202" fmla="*/ 34719 h 687854"/>
                  <a:gd name="connsiteX203" fmla="*/ 336004 w 802961"/>
                  <a:gd name="connsiteY203" fmla="*/ 35185 h 687854"/>
                  <a:gd name="connsiteX204" fmla="*/ 336004 w 802961"/>
                  <a:gd name="connsiteY204" fmla="*/ 36816 h 687854"/>
                  <a:gd name="connsiteX205" fmla="*/ 332276 w 802961"/>
                  <a:gd name="connsiteY205" fmla="*/ 37282 h 687854"/>
                  <a:gd name="connsiteX206" fmla="*/ 332276 w 802961"/>
                  <a:gd name="connsiteY206" fmla="*/ 38913 h 687854"/>
                  <a:gd name="connsiteX207" fmla="*/ 329713 w 802961"/>
                  <a:gd name="connsiteY207" fmla="*/ 38913 h 687854"/>
                  <a:gd name="connsiteX208" fmla="*/ 329713 w 802961"/>
                  <a:gd name="connsiteY208" fmla="*/ 41010 h 687854"/>
                  <a:gd name="connsiteX209" fmla="*/ 325519 w 802961"/>
                  <a:gd name="connsiteY209" fmla="*/ 41476 h 687854"/>
                  <a:gd name="connsiteX210" fmla="*/ 325519 w 802961"/>
                  <a:gd name="connsiteY210" fmla="*/ 43107 h 687854"/>
                  <a:gd name="connsiteX211" fmla="*/ 321791 w 802961"/>
                  <a:gd name="connsiteY211" fmla="*/ 43107 h 687854"/>
                  <a:gd name="connsiteX212" fmla="*/ 321791 w 802961"/>
                  <a:gd name="connsiteY212" fmla="*/ 45205 h 687854"/>
                  <a:gd name="connsiteX213" fmla="*/ 317596 w 802961"/>
                  <a:gd name="connsiteY213" fmla="*/ 45205 h 687854"/>
                  <a:gd name="connsiteX214" fmla="*/ 317596 w 802961"/>
                  <a:gd name="connsiteY214" fmla="*/ 47302 h 687854"/>
                  <a:gd name="connsiteX215" fmla="*/ 315499 w 802961"/>
                  <a:gd name="connsiteY215" fmla="*/ 47302 h 687854"/>
                  <a:gd name="connsiteX216" fmla="*/ 315499 w 802961"/>
                  <a:gd name="connsiteY216" fmla="*/ 48933 h 687854"/>
                  <a:gd name="connsiteX217" fmla="*/ 311305 w 802961"/>
                  <a:gd name="connsiteY217" fmla="*/ 49399 h 687854"/>
                  <a:gd name="connsiteX218" fmla="*/ 311305 w 802961"/>
                  <a:gd name="connsiteY218" fmla="*/ 51030 h 687854"/>
                  <a:gd name="connsiteX219" fmla="*/ 307577 w 802961"/>
                  <a:gd name="connsiteY219" fmla="*/ 51496 h 687854"/>
                  <a:gd name="connsiteX220" fmla="*/ 307577 w 802961"/>
                  <a:gd name="connsiteY220" fmla="*/ 53127 h 687854"/>
                  <a:gd name="connsiteX221" fmla="*/ 303383 w 802961"/>
                  <a:gd name="connsiteY221" fmla="*/ 53593 h 687854"/>
                  <a:gd name="connsiteX222" fmla="*/ 303383 w 802961"/>
                  <a:gd name="connsiteY222" fmla="*/ 55224 h 687854"/>
                  <a:gd name="connsiteX223" fmla="*/ 301286 w 802961"/>
                  <a:gd name="connsiteY223" fmla="*/ 55224 h 687854"/>
                  <a:gd name="connsiteX224" fmla="*/ 301286 w 802961"/>
                  <a:gd name="connsiteY224" fmla="*/ 57321 h 687854"/>
                  <a:gd name="connsiteX225" fmla="*/ 297091 w 802961"/>
                  <a:gd name="connsiteY225" fmla="*/ 57321 h 687854"/>
                  <a:gd name="connsiteX226" fmla="*/ 297091 w 802961"/>
                  <a:gd name="connsiteY226" fmla="*/ 59418 h 687854"/>
                  <a:gd name="connsiteX227" fmla="*/ 292897 w 802961"/>
                  <a:gd name="connsiteY227" fmla="*/ 59418 h 687854"/>
                  <a:gd name="connsiteX228" fmla="*/ 292897 w 802961"/>
                  <a:gd name="connsiteY228" fmla="*/ 61515 h 687854"/>
                  <a:gd name="connsiteX229" fmla="*/ 289169 w 802961"/>
                  <a:gd name="connsiteY229" fmla="*/ 61515 h 687854"/>
                  <a:gd name="connsiteX230" fmla="*/ 289169 w 802961"/>
                  <a:gd name="connsiteY230" fmla="*/ 63613 h 687854"/>
                  <a:gd name="connsiteX231" fmla="*/ 286606 w 802961"/>
                  <a:gd name="connsiteY231" fmla="*/ 63613 h 687854"/>
                  <a:gd name="connsiteX232" fmla="*/ 286606 w 802961"/>
                  <a:gd name="connsiteY232" fmla="*/ 65244 h 687854"/>
                  <a:gd name="connsiteX233" fmla="*/ 282878 w 802961"/>
                  <a:gd name="connsiteY233" fmla="*/ 65710 h 687854"/>
                  <a:gd name="connsiteX234" fmla="*/ 282878 w 802961"/>
                  <a:gd name="connsiteY234" fmla="*/ 67341 h 687854"/>
                  <a:gd name="connsiteX235" fmla="*/ 278683 w 802961"/>
                  <a:gd name="connsiteY235" fmla="*/ 67807 h 687854"/>
                  <a:gd name="connsiteX236" fmla="*/ 278683 w 802961"/>
                  <a:gd name="connsiteY236" fmla="*/ 69438 h 687854"/>
                  <a:gd name="connsiteX237" fmla="*/ 274955 w 802961"/>
                  <a:gd name="connsiteY237" fmla="*/ 69904 h 687854"/>
                  <a:gd name="connsiteX238" fmla="*/ 274955 w 802961"/>
                  <a:gd name="connsiteY238" fmla="*/ 71535 h 687854"/>
                  <a:gd name="connsiteX239" fmla="*/ 272392 w 802961"/>
                  <a:gd name="connsiteY239" fmla="*/ 72001 h 687854"/>
                  <a:gd name="connsiteX240" fmla="*/ 272392 w 802961"/>
                  <a:gd name="connsiteY240" fmla="*/ 73632 h 687854"/>
                  <a:gd name="connsiteX241" fmla="*/ 268198 w 802961"/>
                  <a:gd name="connsiteY241" fmla="*/ 74098 h 687854"/>
                  <a:gd name="connsiteX242" fmla="*/ 268198 w 802961"/>
                  <a:gd name="connsiteY242" fmla="*/ 75729 h 687854"/>
                  <a:gd name="connsiteX243" fmla="*/ 264469 w 802961"/>
                  <a:gd name="connsiteY243" fmla="*/ 75729 h 687854"/>
                  <a:gd name="connsiteX244" fmla="*/ 264469 w 802961"/>
                  <a:gd name="connsiteY244" fmla="*/ 77826 h 687854"/>
                  <a:gd name="connsiteX245" fmla="*/ 260275 w 802961"/>
                  <a:gd name="connsiteY245" fmla="*/ 78292 h 687854"/>
                  <a:gd name="connsiteX246" fmla="*/ 260275 w 802961"/>
                  <a:gd name="connsiteY246" fmla="*/ 79923 h 687854"/>
                  <a:gd name="connsiteX247" fmla="*/ 258178 w 802961"/>
                  <a:gd name="connsiteY247" fmla="*/ 79923 h 687854"/>
                  <a:gd name="connsiteX248" fmla="*/ 258178 w 802961"/>
                  <a:gd name="connsiteY248" fmla="*/ 82021 h 687854"/>
                  <a:gd name="connsiteX249" fmla="*/ 253984 w 802961"/>
                  <a:gd name="connsiteY249" fmla="*/ 82021 h 687854"/>
                  <a:gd name="connsiteX250" fmla="*/ 253984 w 802961"/>
                  <a:gd name="connsiteY250" fmla="*/ 84118 h 687854"/>
                  <a:gd name="connsiteX251" fmla="*/ 250256 w 802961"/>
                  <a:gd name="connsiteY251" fmla="*/ 84118 h 687854"/>
                  <a:gd name="connsiteX252" fmla="*/ 250256 w 802961"/>
                  <a:gd name="connsiteY252" fmla="*/ 85749 h 687854"/>
                  <a:gd name="connsiteX253" fmla="*/ 249790 w 802961"/>
                  <a:gd name="connsiteY253" fmla="*/ 86215 h 687854"/>
                  <a:gd name="connsiteX254" fmla="*/ 246061 w 802961"/>
                  <a:gd name="connsiteY254" fmla="*/ 86215 h 687854"/>
                  <a:gd name="connsiteX255" fmla="*/ 246061 w 802961"/>
                  <a:gd name="connsiteY255" fmla="*/ 87846 h 687854"/>
                  <a:gd name="connsiteX256" fmla="*/ 243964 w 802961"/>
                  <a:gd name="connsiteY256" fmla="*/ 87846 h 687854"/>
                  <a:gd name="connsiteX257" fmla="*/ 243964 w 802961"/>
                  <a:gd name="connsiteY257" fmla="*/ 89943 h 687854"/>
                  <a:gd name="connsiteX258" fmla="*/ 239770 w 802961"/>
                  <a:gd name="connsiteY258" fmla="*/ 90409 h 687854"/>
                  <a:gd name="connsiteX259" fmla="*/ 239770 w 802961"/>
                  <a:gd name="connsiteY259" fmla="*/ 92040 h 687854"/>
                  <a:gd name="connsiteX260" fmla="*/ 235576 w 802961"/>
                  <a:gd name="connsiteY260" fmla="*/ 92506 h 687854"/>
                  <a:gd name="connsiteX261" fmla="*/ 235576 w 802961"/>
                  <a:gd name="connsiteY261" fmla="*/ 94137 h 687854"/>
                  <a:gd name="connsiteX262" fmla="*/ 231848 w 802961"/>
                  <a:gd name="connsiteY262" fmla="*/ 94603 h 687854"/>
                  <a:gd name="connsiteX263" fmla="*/ 231848 w 802961"/>
                  <a:gd name="connsiteY263" fmla="*/ 96234 h 687854"/>
                  <a:gd name="connsiteX264" fmla="*/ 229285 w 802961"/>
                  <a:gd name="connsiteY264" fmla="*/ 96700 h 687854"/>
                  <a:gd name="connsiteX265" fmla="*/ 229285 w 802961"/>
                  <a:gd name="connsiteY265" fmla="*/ 98331 h 687854"/>
                  <a:gd name="connsiteX266" fmla="*/ 225556 w 802961"/>
                  <a:gd name="connsiteY266" fmla="*/ 98331 h 687854"/>
                  <a:gd name="connsiteX267" fmla="*/ 225556 w 802961"/>
                  <a:gd name="connsiteY267" fmla="*/ 100429 h 687854"/>
                  <a:gd name="connsiteX268" fmla="*/ 221362 w 802961"/>
                  <a:gd name="connsiteY268" fmla="*/ 100429 h 687854"/>
                  <a:gd name="connsiteX269" fmla="*/ 221362 w 802961"/>
                  <a:gd name="connsiteY269" fmla="*/ 102526 h 687854"/>
                  <a:gd name="connsiteX270" fmla="*/ 217634 w 802961"/>
                  <a:gd name="connsiteY270" fmla="*/ 102526 h 687854"/>
                  <a:gd name="connsiteX271" fmla="*/ 217634 w 802961"/>
                  <a:gd name="connsiteY271" fmla="*/ 104157 h 687854"/>
                  <a:gd name="connsiteX272" fmla="*/ 217168 w 802961"/>
                  <a:gd name="connsiteY272" fmla="*/ 104623 h 687854"/>
                  <a:gd name="connsiteX273" fmla="*/ 215071 w 802961"/>
                  <a:gd name="connsiteY273" fmla="*/ 104623 h 687854"/>
                  <a:gd name="connsiteX274" fmla="*/ 215071 w 802961"/>
                  <a:gd name="connsiteY274" fmla="*/ 106254 h 687854"/>
                  <a:gd name="connsiteX275" fmla="*/ 211343 w 802961"/>
                  <a:gd name="connsiteY275" fmla="*/ 106720 h 687854"/>
                  <a:gd name="connsiteX276" fmla="*/ 211343 w 802961"/>
                  <a:gd name="connsiteY276" fmla="*/ 108351 h 687854"/>
                  <a:gd name="connsiteX277" fmla="*/ 207148 w 802961"/>
                  <a:gd name="connsiteY277" fmla="*/ 108817 h 687854"/>
                  <a:gd name="connsiteX278" fmla="*/ 207148 w 802961"/>
                  <a:gd name="connsiteY278" fmla="*/ 110448 h 687854"/>
                  <a:gd name="connsiteX279" fmla="*/ 203420 w 802961"/>
                  <a:gd name="connsiteY279" fmla="*/ 110914 h 687854"/>
                  <a:gd name="connsiteX280" fmla="*/ 203420 w 802961"/>
                  <a:gd name="connsiteY280" fmla="*/ 112545 h 687854"/>
                  <a:gd name="connsiteX281" fmla="*/ 200857 w 802961"/>
                  <a:gd name="connsiteY281" fmla="*/ 112545 h 687854"/>
                  <a:gd name="connsiteX282" fmla="*/ 200857 w 802961"/>
                  <a:gd name="connsiteY282" fmla="*/ 114642 h 687854"/>
                  <a:gd name="connsiteX283" fmla="*/ 196663 w 802961"/>
                  <a:gd name="connsiteY283" fmla="*/ 114642 h 687854"/>
                  <a:gd name="connsiteX284" fmla="*/ 196663 w 802961"/>
                  <a:gd name="connsiteY284" fmla="*/ 116739 h 687854"/>
                  <a:gd name="connsiteX285" fmla="*/ 192935 w 802961"/>
                  <a:gd name="connsiteY285" fmla="*/ 116739 h 687854"/>
                  <a:gd name="connsiteX286" fmla="*/ 192935 w 802961"/>
                  <a:gd name="connsiteY286" fmla="*/ 118837 h 687854"/>
                  <a:gd name="connsiteX287" fmla="*/ 188740 w 802961"/>
                  <a:gd name="connsiteY287" fmla="*/ 119303 h 687854"/>
                  <a:gd name="connsiteX288" fmla="*/ 188740 w 802961"/>
                  <a:gd name="connsiteY288" fmla="*/ 120934 h 687854"/>
                  <a:gd name="connsiteX289" fmla="*/ 186643 w 802961"/>
                  <a:gd name="connsiteY289" fmla="*/ 120934 h 687854"/>
                  <a:gd name="connsiteX290" fmla="*/ 186643 w 802961"/>
                  <a:gd name="connsiteY290" fmla="*/ 123031 h 687854"/>
                  <a:gd name="connsiteX291" fmla="*/ 182449 w 802961"/>
                  <a:gd name="connsiteY291" fmla="*/ 123031 h 687854"/>
                  <a:gd name="connsiteX292" fmla="*/ 182449 w 802961"/>
                  <a:gd name="connsiteY292" fmla="*/ 124662 h 687854"/>
                  <a:gd name="connsiteX293" fmla="*/ 178255 w 802961"/>
                  <a:gd name="connsiteY293" fmla="*/ 125128 h 687854"/>
                  <a:gd name="connsiteX294" fmla="*/ 178255 w 802961"/>
                  <a:gd name="connsiteY294" fmla="*/ 126759 h 687854"/>
                  <a:gd name="connsiteX295" fmla="*/ 176158 w 802961"/>
                  <a:gd name="connsiteY295" fmla="*/ 127225 h 687854"/>
                  <a:gd name="connsiteX296" fmla="*/ 176158 w 802961"/>
                  <a:gd name="connsiteY296" fmla="*/ 128856 h 687854"/>
                  <a:gd name="connsiteX297" fmla="*/ 171963 w 802961"/>
                  <a:gd name="connsiteY297" fmla="*/ 129322 h 687854"/>
                  <a:gd name="connsiteX298" fmla="*/ 171963 w 802961"/>
                  <a:gd name="connsiteY298" fmla="*/ 130953 h 687854"/>
                  <a:gd name="connsiteX299" fmla="*/ 168235 w 802961"/>
                  <a:gd name="connsiteY299" fmla="*/ 130953 h 687854"/>
                  <a:gd name="connsiteX300" fmla="*/ 168235 w 802961"/>
                  <a:gd name="connsiteY300" fmla="*/ 133050 h 687854"/>
                  <a:gd name="connsiteX301" fmla="*/ 164041 w 802961"/>
                  <a:gd name="connsiteY301" fmla="*/ 133516 h 687854"/>
                  <a:gd name="connsiteX302" fmla="*/ 164041 w 802961"/>
                  <a:gd name="connsiteY302" fmla="*/ 135147 h 687854"/>
                  <a:gd name="connsiteX303" fmla="*/ 161944 w 802961"/>
                  <a:gd name="connsiteY303" fmla="*/ 135147 h 687854"/>
                  <a:gd name="connsiteX304" fmla="*/ 161944 w 802961"/>
                  <a:gd name="connsiteY304" fmla="*/ 137245 h 687854"/>
                  <a:gd name="connsiteX305" fmla="*/ 157750 w 802961"/>
                  <a:gd name="connsiteY305" fmla="*/ 137245 h 687854"/>
                  <a:gd name="connsiteX306" fmla="*/ 157750 w 802961"/>
                  <a:gd name="connsiteY306" fmla="*/ 139342 h 687854"/>
                  <a:gd name="connsiteX307" fmla="*/ 154021 w 802961"/>
                  <a:gd name="connsiteY307" fmla="*/ 139342 h 687854"/>
                  <a:gd name="connsiteX308" fmla="*/ 154021 w 802961"/>
                  <a:gd name="connsiteY308" fmla="*/ 140973 h 687854"/>
                  <a:gd name="connsiteX309" fmla="*/ 153555 w 802961"/>
                  <a:gd name="connsiteY309" fmla="*/ 141439 h 687854"/>
                  <a:gd name="connsiteX310" fmla="*/ 149827 w 802961"/>
                  <a:gd name="connsiteY310" fmla="*/ 141439 h 687854"/>
                  <a:gd name="connsiteX311" fmla="*/ 149827 w 802961"/>
                  <a:gd name="connsiteY311" fmla="*/ 143536 h 687854"/>
                  <a:gd name="connsiteX312" fmla="*/ 147730 w 802961"/>
                  <a:gd name="connsiteY312" fmla="*/ 143536 h 687854"/>
                  <a:gd name="connsiteX313" fmla="*/ 147730 w 802961"/>
                  <a:gd name="connsiteY313" fmla="*/ 145167 h 687854"/>
                  <a:gd name="connsiteX314" fmla="*/ 143536 w 802961"/>
                  <a:gd name="connsiteY314" fmla="*/ 145633 h 687854"/>
                  <a:gd name="connsiteX315" fmla="*/ 143536 w 802961"/>
                  <a:gd name="connsiteY315" fmla="*/ 147264 h 687854"/>
                  <a:gd name="connsiteX316" fmla="*/ 139342 w 802961"/>
                  <a:gd name="connsiteY316" fmla="*/ 147730 h 687854"/>
                  <a:gd name="connsiteX317" fmla="*/ 139342 w 802961"/>
                  <a:gd name="connsiteY317" fmla="*/ 149361 h 687854"/>
                  <a:gd name="connsiteX318" fmla="*/ 135613 w 802961"/>
                  <a:gd name="connsiteY318" fmla="*/ 149827 h 687854"/>
                  <a:gd name="connsiteX319" fmla="*/ 135613 w 802961"/>
                  <a:gd name="connsiteY319" fmla="*/ 151458 h 687854"/>
                  <a:gd name="connsiteX320" fmla="*/ 133050 w 802961"/>
                  <a:gd name="connsiteY320" fmla="*/ 151924 h 687854"/>
                  <a:gd name="connsiteX321" fmla="*/ 133050 w 802961"/>
                  <a:gd name="connsiteY321" fmla="*/ 153556 h 687854"/>
                  <a:gd name="connsiteX322" fmla="*/ 129322 w 802961"/>
                  <a:gd name="connsiteY322" fmla="*/ 153556 h 687854"/>
                  <a:gd name="connsiteX323" fmla="*/ 129322 w 802961"/>
                  <a:gd name="connsiteY323" fmla="*/ 155653 h 687854"/>
                  <a:gd name="connsiteX324" fmla="*/ 125128 w 802961"/>
                  <a:gd name="connsiteY324" fmla="*/ 155653 h 687854"/>
                  <a:gd name="connsiteX325" fmla="*/ 125128 w 802961"/>
                  <a:gd name="connsiteY325" fmla="*/ 157750 h 687854"/>
                  <a:gd name="connsiteX326" fmla="*/ 121400 w 802961"/>
                  <a:gd name="connsiteY326" fmla="*/ 157750 h 687854"/>
                  <a:gd name="connsiteX327" fmla="*/ 121400 w 802961"/>
                  <a:gd name="connsiteY327" fmla="*/ 159381 h 687854"/>
                  <a:gd name="connsiteX328" fmla="*/ 120934 w 802961"/>
                  <a:gd name="connsiteY328" fmla="*/ 159847 h 687854"/>
                  <a:gd name="connsiteX329" fmla="*/ 118837 w 802961"/>
                  <a:gd name="connsiteY329" fmla="*/ 159847 h 687854"/>
                  <a:gd name="connsiteX330" fmla="*/ 118837 w 802961"/>
                  <a:gd name="connsiteY330" fmla="*/ 161478 h 687854"/>
                  <a:gd name="connsiteX331" fmla="*/ 114642 w 802961"/>
                  <a:gd name="connsiteY331" fmla="*/ 161944 h 687854"/>
                  <a:gd name="connsiteX332" fmla="*/ 114642 w 802961"/>
                  <a:gd name="connsiteY332" fmla="*/ 163575 h 687854"/>
                  <a:gd name="connsiteX333" fmla="*/ 110914 w 802961"/>
                  <a:gd name="connsiteY333" fmla="*/ 164041 h 687854"/>
                  <a:gd name="connsiteX334" fmla="*/ 110914 w 802961"/>
                  <a:gd name="connsiteY334" fmla="*/ 165672 h 687854"/>
                  <a:gd name="connsiteX335" fmla="*/ 106720 w 802961"/>
                  <a:gd name="connsiteY335" fmla="*/ 166138 h 687854"/>
                  <a:gd name="connsiteX336" fmla="*/ 106720 w 802961"/>
                  <a:gd name="connsiteY336" fmla="*/ 167769 h 687854"/>
                  <a:gd name="connsiteX337" fmla="*/ 104623 w 802961"/>
                  <a:gd name="connsiteY337" fmla="*/ 167769 h 687854"/>
                  <a:gd name="connsiteX338" fmla="*/ 104623 w 802961"/>
                  <a:gd name="connsiteY338" fmla="*/ 169866 h 687854"/>
                  <a:gd name="connsiteX339" fmla="*/ 100428 w 802961"/>
                  <a:gd name="connsiteY339" fmla="*/ 169866 h 687854"/>
                  <a:gd name="connsiteX340" fmla="*/ 100428 w 802961"/>
                  <a:gd name="connsiteY340" fmla="*/ 171964 h 687854"/>
                  <a:gd name="connsiteX341" fmla="*/ 98797 w 802961"/>
                  <a:gd name="connsiteY341" fmla="*/ 171964 h 687854"/>
                  <a:gd name="connsiteX342" fmla="*/ 98797 w 802961"/>
                  <a:gd name="connsiteY342" fmla="*/ 515891 h 687854"/>
                  <a:gd name="connsiteX343" fmla="*/ 100428 w 802961"/>
                  <a:gd name="connsiteY343" fmla="*/ 515891 h 687854"/>
                  <a:gd name="connsiteX344" fmla="*/ 100428 w 802961"/>
                  <a:gd name="connsiteY344" fmla="*/ 517988 h 687854"/>
                  <a:gd name="connsiteX345" fmla="*/ 104623 w 802961"/>
                  <a:gd name="connsiteY345" fmla="*/ 517988 h 687854"/>
                  <a:gd name="connsiteX346" fmla="*/ 104623 w 802961"/>
                  <a:gd name="connsiteY346" fmla="*/ 520085 h 687854"/>
                  <a:gd name="connsiteX347" fmla="*/ 106720 w 802961"/>
                  <a:gd name="connsiteY347" fmla="*/ 520085 h 687854"/>
                  <a:gd name="connsiteX348" fmla="*/ 107186 w 802961"/>
                  <a:gd name="connsiteY348" fmla="*/ 522182 h 687854"/>
                  <a:gd name="connsiteX349" fmla="*/ 110914 w 802961"/>
                  <a:gd name="connsiteY349" fmla="*/ 522182 h 687854"/>
                  <a:gd name="connsiteX350" fmla="*/ 110914 w 802961"/>
                  <a:gd name="connsiteY350" fmla="*/ 524279 h 687854"/>
                  <a:gd name="connsiteX351" fmla="*/ 114642 w 802961"/>
                  <a:gd name="connsiteY351" fmla="*/ 524279 h 687854"/>
                  <a:gd name="connsiteX352" fmla="*/ 115108 w 802961"/>
                  <a:gd name="connsiteY352" fmla="*/ 526376 h 687854"/>
                  <a:gd name="connsiteX353" fmla="*/ 118837 w 802961"/>
                  <a:gd name="connsiteY353" fmla="*/ 526376 h 687854"/>
                  <a:gd name="connsiteX354" fmla="*/ 118837 w 802961"/>
                  <a:gd name="connsiteY354" fmla="*/ 528473 h 687854"/>
                  <a:gd name="connsiteX355" fmla="*/ 121400 w 802961"/>
                  <a:gd name="connsiteY355" fmla="*/ 528473 h 687854"/>
                  <a:gd name="connsiteX356" fmla="*/ 121400 w 802961"/>
                  <a:gd name="connsiteY356" fmla="*/ 530104 h 687854"/>
                  <a:gd name="connsiteX357" fmla="*/ 125128 w 802961"/>
                  <a:gd name="connsiteY357" fmla="*/ 530570 h 687854"/>
                  <a:gd name="connsiteX358" fmla="*/ 125128 w 802961"/>
                  <a:gd name="connsiteY358" fmla="*/ 532201 h 687854"/>
                  <a:gd name="connsiteX359" fmla="*/ 129322 w 802961"/>
                  <a:gd name="connsiteY359" fmla="*/ 532667 h 687854"/>
                  <a:gd name="connsiteX360" fmla="*/ 129322 w 802961"/>
                  <a:gd name="connsiteY360" fmla="*/ 534299 h 687854"/>
                  <a:gd name="connsiteX361" fmla="*/ 133050 w 802961"/>
                  <a:gd name="connsiteY361" fmla="*/ 534765 h 687854"/>
                  <a:gd name="connsiteX362" fmla="*/ 133050 w 802961"/>
                  <a:gd name="connsiteY362" fmla="*/ 536396 h 687854"/>
                  <a:gd name="connsiteX363" fmla="*/ 135613 w 802961"/>
                  <a:gd name="connsiteY363" fmla="*/ 536396 h 687854"/>
                  <a:gd name="connsiteX364" fmla="*/ 135613 w 802961"/>
                  <a:gd name="connsiteY364" fmla="*/ 538493 h 687854"/>
                  <a:gd name="connsiteX365" fmla="*/ 139342 w 802961"/>
                  <a:gd name="connsiteY365" fmla="*/ 538493 h 687854"/>
                  <a:gd name="connsiteX366" fmla="*/ 139342 w 802961"/>
                  <a:gd name="connsiteY366" fmla="*/ 540590 h 687854"/>
                  <a:gd name="connsiteX367" fmla="*/ 143536 w 802961"/>
                  <a:gd name="connsiteY367" fmla="*/ 540590 h 687854"/>
                  <a:gd name="connsiteX368" fmla="*/ 143536 w 802961"/>
                  <a:gd name="connsiteY368" fmla="*/ 542687 h 687854"/>
                  <a:gd name="connsiteX369" fmla="*/ 147730 w 802961"/>
                  <a:gd name="connsiteY369" fmla="*/ 542687 h 687854"/>
                  <a:gd name="connsiteX370" fmla="*/ 147730 w 802961"/>
                  <a:gd name="connsiteY370" fmla="*/ 544784 h 687854"/>
                  <a:gd name="connsiteX371" fmla="*/ 149827 w 802961"/>
                  <a:gd name="connsiteY371" fmla="*/ 544784 h 687854"/>
                  <a:gd name="connsiteX372" fmla="*/ 149827 w 802961"/>
                  <a:gd name="connsiteY372" fmla="*/ 546415 h 687854"/>
                  <a:gd name="connsiteX373" fmla="*/ 154021 w 802961"/>
                  <a:gd name="connsiteY373" fmla="*/ 546881 h 687854"/>
                  <a:gd name="connsiteX374" fmla="*/ 154021 w 802961"/>
                  <a:gd name="connsiteY374" fmla="*/ 548978 h 687854"/>
                  <a:gd name="connsiteX375" fmla="*/ 157750 w 802961"/>
                  <a:gd name="connsiteY375" fmla="*/ 548978 h 687854"/>
                  <a:gd name="connsiteX376" fmla="*/ 158216 w 802961"/>
                  <a:gd name="connsiteY376" fmla="*/ 551075 h 687854"/>
                  <a:gd name="connsiteX377" fmla="*/ 161944 w 802961"/>
                  <a:gd name="connsiteY377" fmla="*/ 551075 h 687854"/>
                  <a:gd name="connsiteX378" fmla="*/ 161944 w 802961"/>
                  <a:gd name="connsiteY378" fmla="*/ 552707 h 687854"/>
                  <a:gd name="connsiteX379" fmla="*/ 164041 w 802961"/>
                  <a:gd name="connsiteY379" fmla="*/ 552707 h 687854"/>
                  <a:gd name="connsiteX380" fmla="*/ 164041 w 802961"/>
                  <a:gd name="connsiteY380" fmla="*/ 554804 h 687854"/>
                  <a:gd name="connsiteX381" fmla="*/ 168235 w 802961"/>
                  <a:gd name="connsiteY381" fmla="*/ 554804 h 687854"/>
                  <a:gd name="connsiteX382" fmla="*/ 168235 w 802961"/>
                  <a:gd name="connsiteY382" fmla="*/ 556901 h 687854"/>
                  <a:gd name="connsiteX383" fmla="*/ 171963 w 802961"/>
                  <a:gd name="connsiteY383" fmla="*/ 556901 h 687854"/>
                  <a:gd name="connsiteX384" fmla="*/ 171963 w 802961"/>
                  <a:gd name="connsiteY384" fmla="*/ 558998 h 687854"/>
                  <a:gd name="connsiteX385" fmla="*/ 176158 w 802961"/>
                  <a:gd name="connsiteY385" fmla="*/ 558998 h 687854"/>
                  <a:gd name="connsiteX386" fmla="*/ 176158 w 802961"/>
                  <a:gd name="connsiteY386" fmla="*/ 561095 h 687854"/>
                  <a:gd name="connsiteX387" fmla="*/ 178255 w 802961"/>
                  <a:gd name="connsiteY387" fmla="*/ 561095 h 687854"/>
                  <a:gd name="connsiteX388" fmla="*/ 178721 w 802961"/>
                  <a:gd name="connsiteY388" fmla="*/ 563192 h 687854"/>
                  <a:gd name="connsiteX389" fmla="*/ 182449 w 802961"/>
                  <a:gd name="connsiteY389" fmla="*/ 563192 h 687854"/>
                  <a:gd name="connsiteX390" fmla="*/ 182449 w 802961"/>
                  <a:gd name="connsiteY390" fmla="*/ 565289 h 687854"/>
                  <a:gd name="connsiteX391" fmla="*/ 186643 w 802961"/>
                  <a:gd name="connsiteY391" fmla="*/ 565289 h 687854"/>
                  <a:gd name="connsiteX392" fmla="*/ 186643 w 802961"/>
                  <a:gd name="connsiteY392" fmla="*/ 567386 h 687854"/>
                  <a:gd name="connsiteX393" fmla="*/ 188740 w 802961"/>
                  <a:gd name="connsiteY393" fmla="*/ 567386 h 687854"/>
                  <a:gd name="connsiteX394" fmla="*/ 188740 w 802961"/>
                  <a:gd name="connsiteY394" fmla="*/ 569017 h 687854"/>
                  <a:gd name="connsiteX395" fmla="*/ 192935 w 802961"/>
                  <a:gd name="connsiteY395" fmla="*/ 569483 h 687854"/>
                  <a:gd name="connsiteX396" fmla="*/ 192935 w 802961"/>
                  <a:gd name="connsiteY396" fmla="*/ 571115 h 687854"/>
                  <a:gd name="connsiteX397" fmla="*/ 196663 w 802961"/>
                  <a:gd name="connsiteY397" fmla="*/ 571581 h 687854"/>
                  <a:gd name="connsiteX398" fmla="*/ 196663 w 802961"/>
                  <a:gd name="connsiteY398" fmla="*/ 573212 h 687854"/>
                  <a:gd name="connsiteX399" fmla="*/ 200857 w 802961"/>
                  <a:gd name="connsiteY399" fmla="*/ 573678 h 687854"/>
                  <a:gd name="connsiteX400" fmla="*/ 200857 w 802961"/>
                  <a:gd name="connsiteY400" fmla="*/ 575309 h 687854"/>
                  <a:gd name="connsiteX401" fmla="*/ 203420 w 802961"/>
                  <a:gd name="connsiteY401" fmla="*/ 575309 h 687854"/>
                  <a:gd name="connsiteX402" fmla="*/ 203420 w 802961"/>
                  <a:gd name="connsiteY402" fmla="*/ 576940 h 687854"/>
                  <a:gd name="connsiteX403" fmla="*/ 207148 w 802961"/>
                  <a:gd name="connsiteY403" fmla="*/ 577406 h 687854"/>
                  <a:gd name="connsiteX404" fmla="*/ 207148 w 802961"/>
                  <a:gd name="connsiteY404" fmla="*/ 579503 h 687854"/>
                  <a:gd name="connsiteX405" fmla="*/ 211343 w 802961"/>
                  <a:gd name="connsiteY405" fmla="*/ 579503 h 687854"/>
                  <a:gd name="connsiteX406" fmla="*/ 211343 w 802961"/>
                  <a:gd name="connsiteY406" fmla="*/ 581600 h 687854"/>
                  <a:gd name="connsiteX407" fmla="*/ 215071 w 802961"/>
                  <a:gd name="connsiteY407" fmla="*/ 581600 h 687854"/>
                  <a:gd name="connsiteX408" fmla="*/ 215071 w 802961"/>
                  <a:gd name="connsiteY408" fmla="*/ 583697 h 687854"/>
                  <a:gd name="connsiteX409" fmla="*/ 217634 w 802961"/>
                  <a:gd name="connsiteY409" fmla="*/ 583697 h 687854"/>
                  <a:gd name="connsiteX410" fmla="*/ 217634 w 802961"/>
                  <a:gd name="connsiteY410" fmla="*/ 585328 h 687854"/>
                  <a:gd name="connsiteX411" fmla="*/ 221362 w 802961"/>
                  <a:gd name="connsiteY411" fmla="*/ 585794 h 687854"/>
                  <a:gd name="connsiteX412" fmla="*/ 221362 w 802961"/>
                  <a:gd name="connsiteY412" fmla="*/ 587426 h 687854"/>
                  <a:gd name="connsiteX413" fmla="*/ 225556 w 802961"/>
                  <a:gd name="connsiteY413" fmla="*/ 587892 h 687854"/>
                  <a:gd name="connsiteX414" fmla="*/ 225556 w 802961"/>
                  <a:gd name="connsiteY414" fmla="*/ 589523 h 687854"/>
                  <a:gd name="connsiteX415" fmla="*/ 229285 w 802961"/>
                  <a:gd name="connsiteY415" fmla="*/ 589989 h 687854"/>
                  <a:gd name="connsiteX416" fmla="*/ 229285 w 802961"/>
                  <a:gd name="connsiteY416" fmla="*/ 591620 h 687854"/>
                  <a:gd name="connsiteX417" fmla="*/ 231848 w 802961"/>
                  <a:gd name="connsiteY417" fmla="*/ 591620 h 687854"/>
                  <a:gd name="connsiteX418" fmla="*/ 231848 w 802961"/>
                  <a:gd name="connsiteY418" fmla="*/ 593717 h 687854"/>
                  <a:gd name="connsiteX419" fmla="*/ 235576 w 802961"/>
                  <a:gd name="connsiteY419" fmla="*/ 593717 h 687854"/>
                  <a:gd name="connsiteX420" fmla="*/ 235576 w 802961"/>
                  <a:gd name="connsiteY420" fmla="*/ 595814 h 687854"/>
                  <a:gd name="connsiteX421" fmla="*/ 239770 w 802961"/>
                  <a:gd name="connsiteY421" fmla="*/ 595814 h 687854"/>
                  <a:gd name="connsiteX422" fmla="*/ 239770 w 802961"/>
                  <a:gd name="connsiteY422" fmla="*/ 597911 h 687854"/>
                  <a:gd name="connsiteX423" fmla="*/ 243964 w 802961"/>
                  <a:gd name="connsiteY423" fmla="*/ 597911 h 687854"/>
                  <a:gd name="connsiteX424" fmla="*/ 243964 w 802961"/>
                  <a:gd name="connsiteY424" fmla="*/ 600008 h 687854"/>
                  <a:gd name="connsiteX425" fmla="*/ 246061 w 802961"/>
                  <a:gd name="connsiteY425" fmla="*/ 600008 h 687854"/>
                  <a:gd name="connsiteX426" fmla="*/ 246061 w 802961"/>
                  <a:gd name="connsiteY426" fmla="*/ 601639 h 687854"/>
                  <a:gd name="connsiteX427" fmla="*/ 250256 w 802961"/>
                  <a:gd name="connsiteY427" fmla="*/ 602105 h 687854"/>
                  <a:gd name="connsiteX428" fmla="*/ 250256 w 802961"/>
                  <a:gd name="connsiteY428" fmla="*/ 604202 h 687854"/>
                  <a:gd name="connsiteX429" fmla="*/ 253984 w 802961"/>
                  <a:gd name="connsiteY429" fmla="*/ 604202 h 687854"/>
                  <a:gd name="connsiteX430" fmla="*/ 254450 w 802961"/>
                  <a:gd name="connsiteY430" fmla="*/ 606300 h 687854"/>
                  <a:gd name="connsiteX431" fmla="*/ 258178 w 802961"/>
                  <a:gd name="connsiteY431" fmla="*/ 606300 h 687854"/>
                  <a:gd name="connsiteX432" fmla="*/ 258644 w 802961"/>
                  <a:gd name="connsiteY432" fmla="*/ 608397 h 687854"/>
                  <a:gd name="connsiteX433" fmla="*/ 260275 w 802961"/>
                  <a:gd name="connsiteY433" fmla="*/ 608397 h 687854"/>
                  <a:gd name="connsiteX434" fmla="*/ 260275 w 802961"/>
                  <a:gd name="connsiteY434" fmla="*/ 610028 h 687854"/>
                  <a:gd name="connsiteX435" fmla="*/ 264469 w 802961"/>
                  <a:gd name="connsiteY435" fmla="*/ 610028 h 687854"/>
                  <a:gd name="connsiteX436" fmla="*/ 264469 w 802961"/>
                  <a:gd name="connsiteY436" fmla="*/ 612125 h 687854"/>
                  <a:gd name="connsiteX437" fmla="*/ 268198 w 802961"/>
                  <a:gd name="connsiteY437" fmla="*/ 612125 h 687854"/>
                  <a:gd name="connsiteX438" fmla="*/ 268664 w 802961"/>
                  <a:gd name="connsiteY438" fmla="*/ 614222 h 687854"/>
                  <a:gd name="connsiteX439" fmla="*/ 272392 w 802961"/>
                  <a:gd name="connsiteY439" fmla="*/ 614222 h 687854"/>
                  <a:gd name="connsiteX440" fmla="*/ 272392 w 802961"/>
                  <a:gd name="connsiteY440" fmla="*/ 616319 h 687854"/>
                  <a:gd name="connsiteX441" fmla="*/ 274955 w 802961"/>
                  <a:gd name="connsiteY441" fmla="*/ 616319 h 687854"/>
                  <a:gd name="connsiteX442" fmla="*/ 274955 w 802961"/>
                  <a:gd name="connsiteY442" fmla="*/ 618416 h 687854"/>
                  <a:gd name="connsiteX443" fmla="*/ 278683 w 802961"/>
                  <a:gd name="connsiteY443" fmla="*/ 618416 h 687854"/>
                  <a:gd name="connsiteX444" fmla="*/ 278683 w 802961"/>
                  <a:gd name="connsiteY444" fmla="*/ 620513 h 687854"/>
                  <a:gd name="connsiteX445" fmla="*/ 282878 w 802961"/>
                  <a:gd name="connsiteY445" fmla="*/ 620513 h 687854"/>
                  <a:gd name="connsiteX446" fmla="*/ 282878 w 802961"/>
                  <a:gd name="connsiteY446" fmla="*/ 622610 h 687854"/>
                  <a:gd name="connsiteX447" fmla="*/ 286606 w 802961"/>
                  <a:gd name="connsiteY447" fmla="*/ 622610 h 687854"/>
                  <a:gd name="connsiteX448" fmla="*/ 287072 w 802961"/>
                  <a:gd name="connsiteY448" fmla="*/ 624708 h 687854"/>
                  <a:gd name="connsiteX449" fmla="*/ 289169 w 802961"/>
                  <a:gd name="connsiteY449" fmla="*/ 624708 h 687854"/>
                  <a:gd name="connsiteX450" fmla="*/ 289169 w 802961"/>
                  <a:gd name="connsiteY450" fmla="*/ 626339 h 687854"/>
                  <a:gd name="connsiteX451" fmla="*/ 292897 w 802961"/>
                  <a:gd name="connsiteY451" fmla="*/ 626805 h 687854"/>
                  <a:gd name="connsiteX452" fmla="*/ 292897 w 802961"/>
                  <a:gd name="connsiteY452" fmla="*/ 628436 h 687854"/>
                  <a:gd name="connsiteX453" fmla="*/ 297091 w 802961"/>
                  <a:gd name="connsiteY453" fmla="*/ 628902 h 687854"/>
                  <a:gd name="connsiteX454" fmla="*/ 297091 w 802961"/>
                  <a:gd name="connsiteY454" fmla="*/ 630533 h 687854"/>
                  <a:gd name="connsiteX455" fmla="*/ 301286 w 802961"/>
                  <a:gd name="connsiteY455" fmla="*/ 630999 h 687854"/>
                  <a:gd name="connsiteX456" fmla="*/ 301286 w 802961"/>
                  <a:gd name="connsiteY456" fmla="*/ 632630 h 687854"/>
                  <a:gd name="connsiteX457" fmla="*/ 303383 w 802961"/>
                  <a:gd name="connsiteY457" fmla="*/ 632630 h 687854"/>
                  <a:gd name="connsiteX458" fmla="*/ 303383 w 802961"/>
                  <a:gd name="connsiteY458" fmla="*/ 634727 h 687854"/>
                  <a:gd name="connsiteX459" fmla="*/ 307577 w 802961"/>
                  <a:gd name="connsiteY459" fmla="*/ 634727 h 687854"/>
                  <a:gd name="connsiteX460" fmla="*/ 307577 w 802961"/>
                  <a:gd name="connsiteY460" fmla="*/ 636824 h 687854"/>
                  <a:gd name="connsiteX461" fmla="*/ 311305 w 802961"/>
                  <a:gd name="connsiteY461" fmla="*/ 636824 h 687854"/>
                  <a:gd name="connsiteX462" fmla="*/ 311305 w 802961"/>
                  <a:gd name="connsiteY462" fmla="*/ 638921 h 687854"/>
                  <a:gd name="connsiteX463" fmla="*/ 315499 w 802961"/>
                  <a:gd name="connsiteY463" fmla="*/ 638921 h 687854"/>
                  <a:gd name="connsiteX464" fmla="*/ 315499 w 802961"/>
                  <a:gd name="connsiteY464" fmla="*/ 641018 h 687854"/>
                  <a:gd name="connsiteX465" fmla="*/ 317596 w 802961"/>
                  <a:gd name="connsiteY465" fmla="*/ 641018 h 687854"/>
                  <a:gd name="connsiteX466" fmla="*/ 317596 w 802961"/>
                  <a:gd name="connsiteY466" fmla="*/ 642650 h 687854"/>
                  <a:gd name="connsiteX467" fmla="*/ 321791 w 802961"/>
                  <a:gd name="connsiteY467" fmla="*/ 643116 h 687854"/>
                  <a:gd name="connsiteX468" fmla="*/ 321791 w 802961"/>
                  <a:gd name="connsiteY468" fmla="*/ 644747 h 687854"/>
                  <a:gd name="connsiteX469" fmla="*/ 325519 w 802961"/>
                  <a:gd name="connsiteY469" fmla="*/ 645213 h 687854"/>
                  <a:gd name="connsiteX470" fmla="*/ 325519 w 802961"/>
                  <a:gd name="connsiteY470" fmla="*/ 646844 h 687854"/>
                  <a:gd name="connsiteX471" fmla="*/ 329713 w 802961"/>
                  <a:gd name="connsiteY471" fmla="*/ 647310 h 687854"/>
                  <a:gd name="connsiteX472" fmla="*/ 329713 w 802961"/>
                  <a:gd name="connsiteY472" fmla="*/ 648941 h 687854"/>
                  <a:gd name="connsiteX473" fmla="*/ 332276 w 802961"/>
                  <a:gd name="connsiteY473" fmla="*/ 649407 h 687854"/>
                  <a:gd name="connsiteX474" fmla="*/ 332276 w 802961"/>
                  <a:gd name="connsiteY474" fmla="*/ 651038 h 687854"/>
                  <a:gd name="connsiteX475" fmla="*/ 336004 w 802961"/>
                  <a:gd name="connsiteY475" fmla="*/ 651038 h 687854"/>
                  <a:gd name="connsiteX476" fmla="*/ 336004 w 802961"/>
                  <a:gd name="connsiteY476" fmla="*/ 653135 h 687854"/>
                  <a:gd name="connsiteX477" fmla="*/ 340199 w 802961"/>
                  <a:gd name="connsiteY477" fmla="*/ 653135 h 687854"/>
                  <a:gd name="connsiteX478" fmla="*/ 340199 w 802961"/>
                  <a:gd name="connsiteY478" fmla="*/ 655232 h 687854"/>
                  <a:gd name="connsiteX479" fmla="*/ 342296 w 802961"/>
                  <a:gd name="connsiteY479" fmla="*/ 655232 h 687854"/>
                  <a:gd name="connsiteX480" fmla="*/ 342296 w 802961"/>
                  <a:gd name="connsiteY480" fmla="*/ 656863 h 687854"/>
                  <a:gd name="connsiteX481" fmla="*/ 346490 w 802961"/>
                  <a:gd name="connsiteY481" fmla="*/ 657329 h 687854"/>
                  <a:gd name="connsiteX482" fmla="*/ 346490 w 802961"/>
                  <a:gd name="connsiteY482" fmla="*/ 659426 h 687854"/>
                  <a:gd name="connsiteX483" fmla="*/ 350218 w 802961"/>
                  <a:gd name="connsiteY483" fmla="*/ 659426 h 687854"/>
                  <a:gd name="connsiteX484" fmla="*/ 350684 w 802961"/>
                  <a:gd name="connsiteY484" fmla="*/ 661524 h 687854"/>
                  <a:gd name="connsiteX485" fmla="*/ 354412 w 802961"/>
                  <a:gd name="connsiteY485" fmla="*/ 661524 h 687854"/>
                  <a:gd name="connsiteX486" fmla="*/ 354878 w 802961"/>
                  <a:gd name="connsiteY486" fmla="*/ 663621 h 687854"/>
                  <a:gd name="connsiteX487" fmla="*/ 356976 w 802961"/>
                  <a:gd name="connsiteY487" fmla="*/ 663621 h 687854"/>
                  <a:gd name="connsiteX488" fmla="*/ 356976 w 802961"/>
                  <a:gd name="connsiteY488" fmla="*/ 665252 h 687854"/>
                  <a:gd name="connsiteX489" fmla="*/ 360704 w 802961"/>
                  <a:gd name="connsiteY489" fmla="*/ 665718 h 687854"/>
                  <a:gd name="connsiteX490" fmla="*/ 360704 w 802961"/>
                  <a:gd name="connsiteY490" fmla="*/ 667349 h 687854"/>
                  <a:gd name="connsiteX491" fmla="*/ 364898 w 802961"/>
                  <a:gd name="connsiteY491" fmla="*/ 667815 h 687854"/>
                  <a:gd name="connsiteX492" fmla="*/ 364898 w 802961"/>
                  <a:gd name="connsiteY492" fmla="*/ 669446 h 687854"/>
                  <a:gd name="connsiteX493" fmla="*/ 368626 w 802961"/>
                  <a:gd name="connsiteY493" fmla="*/ 669446 h 687854"/>
                  <a:gd name="connsiteX494" fmla="*/ 368626 w 802961"/>
                  <a:gd name="connsiteY494" fmla="*/ 671543 h 687854"/>
                  <a:gd name="connsiteX495" fmla="*/ 371189 w 802961"/>
                  <a:gd name="connsiteY495" fmla="*/ 671543 h 687854"/>
                  <a:gd name="connsiteX496" fmla="*/ 371189 w 802961"/>
                  <a:gd name="connsiteY496" fmla="*/ 673174 h 687854"/>
                  <a:gd name="connsiteX497" fmla="*/ 374918 w 802961"/>
                  <a:gd name="connsiteY497" fmla="*/ 673640 h 687854"/>
                  <a:gd name="connsiteX498" fmla="*/ 374918 w 802961"/>
                  <a:gd name="connsiteY498" fmla="*/ 675737 h 687854"/>
                  <a:gd name="connsiteX499" fmla="*/ 379112 w 802961"/>
                  <a:gd name="connsiteY499" fmla="*/ 675737 h 687854"/>
                  <a:gd name="connsiteX500" fmla="*/ 379112 w 802961"/>
                  <a:gd name="connsiteY500" fmla="*/ 677834 h 687854"/>
                  <a:gd name="connsiteX501" fmla="*/ 382840 w 802961"/>
                  <a:gd name="connsiteY501" fmla="*/ 677834 h 687854"/>
                  <a:gd name="connsiteX502" fmla="*/ 383306 w 802961"/>
                  <a:gd name="connsiteY502" fmla="*/ 679932 h 687854"/>
                  <a:gd name="connsiteX503" fmla="*/ 385403 w 802961"/>
                  <a:gd name="connsiteY503" fmla="*/ 679932 h 687854"/>
                  <a:gd name="connsiteX504" fmla="*/ 385403 w 802961"/>
                  <a:gd name="connsiteY504" fmla="*/ 681563 h 687854"/>
                  <a:gd name="connsiteX505" fmla="*/ 389131 w 802961"/>
                  <a:gd name="connsiteY505" fmla="*/ 682029 h 687854"/>
                  <a:gd name="connsiteX506" fmla="*/ 389131 w 802961"/>
                  <a:gd name="connsiteY506" fmla="*/ 683660 h 687854"/>
                  <a:gd name="connsiteX507" fmla="*/ 393326 w 802961"/>
                  <a:gd name="connsiteY507" fmla="*/ 684126 h 687854"/>
                  <a:gd name="connsiteX508" fmla="*/ 393326 w 802961"/>
                  <a:gd name="connsiteY508" fmla="*/ 685757 h 687854"/>
                  <a:gd name="connsiteX509" fmla="*/ 397520 w 802961"/>
                  <a:gd name="connsiteY509" fmla="*/ 686223 h 687854"/>
                  <a:gd name="connsiteX510" fmla="*/ 397520 w 802961"/>
                  <a:gd name="connsiteY510" fmla="*/ 687854 h 687854"/>
                  <a:gd name="connsiteX511" fmla="*/ 403811 w 802961"/>
                  <a:gd name="connsiteY511" fmla="*/ 687854 h 687854"/>
                  <a:gd name="connsiteX512" fmla="*/ 403811 w 802961"/>
                  <a:gd name="connsiteY512" fmla="*/ 685757 h 687854"/>
                  <a:gd name="connsiteX513" fmla="*/ 407539 w 802961"/>
                  <a:gd name="connsiteY513" fmla="*/ 685757 h 687854"/>
                  <a:gd name="connsiteX514" fmla="*/ 407539 w 802961"/>
                  <a:gd name="connsiteY514" fmla="*/ 684126 h 687854"/>
                  <a:gd name="connsiteX515" fmla="*/ 410102 w 802961"/>
                  <a:gd name="connsiteY515" fmla="*/ 683660 h 687854"/>
                  <a:gd name="connsiteX516" fmla="*/ 410102 w 802961"/>
                  <a:gd name="connsiteY516" fmla="*/ 682029 h 687854"/>
                  <a:gd name="connsiteX517" fmla="*/ 413831 w 802961"/>
                  <a:gd name="connsiteY517" fmla="*/ 682029 h 687854"/>
                  <a:gd name="connsiteX518" fmla="*/ 413831 w 802961"/>
                  <a:gd name="connsiteY518" fmla="*/ 679932 h 687854"/>
                  <a:gd name="connsiteX519" fmla="*/ 418025 w 802961"/>
                  <a:gd name="connsiteY519" fmla="*/ 679932 h 687854"/>
                  <a:gd name="connsiteX520" fmla="*/ 418025 w 802961"/>
                  <a:gd name="connsiteY520" fmla="*/ 677834 h 687854"/>
                  <a:gd name="connsiteX521" fmla="*/ 422219 w 802961"/>
                  <a:gd name="connsiteY521" fmla="*/ 677369 h 687854"/>
                  <a:gd name="connsiteX522" fmla="*/ 422219 w 802961"/>
                  <a:gd name="connsiteY522" fmla="*/ 675737 h 687854"/>
                  <a:gd name="connsiteX523" fmla="*/ 424316 w 802961"/>
                  <a:gd name="connsiteY523" fmla="*/ 675737 h 687854"/>
                  <a:gd name="connsiteX524" fmla="*/ 424316 w 802961"/>
                  <a:gd name="connsiteY524" fmla="*/ 673640 h 687854"/>
                  <a:gd name="connsiteX525" fmla="*/ 428510 w 802961"/>
                  <a:gd name="connsiteY525" fmla="*/ 673640 h 687854"/>
                  <a:gd name="connsiteX526" fmla="*/ 428510 w 802961"/>
                  <a:gd name="connsiteY526" fmla="*/ 671543 h 687854"/>
                  <a:gd name="connsiteX527" fmla="*/ 432239 w 802961"/>
                  <a:gd name="connsiteY527" fmla="*/ 671543 h 687854"/>
                  <a:gd name="connsiteX528" fmla="*/ 432239 w 802961"/>
                  <a:gd name="connsiteY528" fmla="*/ 669446 h 687854"/>
                  <a:gd name="connsiteX529" fmla="*/ 436433 w 802961"/>
                  <a:gd name="connsiteY529" fmla="*/ 669446 h 687854"/>
                  <a:gd name="connsiteX530" fmla="*/ 436433 w 802961"/>
                  <a:gd name="connsiteY530" fmla="*/ 667349 h 687854"/>
                  <a:gd name="connsiteX531" fmla="*/ 438530 w 802961"/>
                  <a:gd name="connsiteY531" fmla="*/ 667349 h 687854"/>
                  <a:gd name="connsiteX532" fmla="*/ 438530 w 802961"/>
                  <a:gd name="connsiteY532" fmla="*/ 665718 h 687854"/>
                  <a:gd name="connsiteX533" fmla="*/ 442724 w 802961"/>
                  <a:gd name="connsiteY533" fmla="*/ 665252 h 687854"/>
                  <a:gd name="connsiteX534" fmla="*/ 442724 w 802961"/>
                  <a:gd name="connsiteY534" fmla="*/ 663621 h 687854"/>
                  <a:gd name="connsiteX535" fmla="*/ 446918 w 802961"/>
                  <a:gd name="connsiteY535" fmla="*/ 663155 h 687854"/>
                  <a:gd name="connsiteX536" fmla="*/ 446918 w 802961"/>
                  <a:gd name="connsiteY536" fmla="*/ 661524 h 687854"/>
                  <a:gd name="connsiteX537" fmla="*/ 450647 w 802961"/>
                  <a:gd name="connsiteY537" fmla="*/ 661058 h 687854"/>
                  <a:gd name="connsiteX538" fmla="*/ 450647 w 802961"/>
                  <a:gd name="connsiteY538" fmla="*/ 659426 h 687854"/>
                  <a:gd name="connsiteX539" fmla="*/ 453210 w 802961"/>
                  <a:gd name="connsiteY539" fmla="*/ 658960 h 687854"/>
                  <a:gd name="connsiteX540" fmla="*/ 453210 w 802961"/>
                  <a:gd name="connsiteY540" fmla="*/ 657329 h 687854"/>
                  <a:gd name="connsiteX541" fmla="*/ 456938 w 802961"/>
                  <a:gd name="connsiteY541" fmla="*/ 657329 h 687854"/>
                  <a:gd name="connsiteX542" fmla="*/ 456938 w 802961"/>
                  <a:gd name="connsiteY542" fmla="*/ 655232 h 687854"/>
                  <a:gd name="connsiteX543" fmla="*/ 461132 w 802961"/>
                  <a:gd name="connsiteY543" fmla="*/ 655232 h 687854"/>
                  <a:gd name="connsiteX544" fmla="*/ 461132 w 802961"/>
                  <a:gd name="connsiteY544" fmla="*/ 653135 h 687854"/>
                  <a:gd name="connsiteX545" fmla="*/ 464860 w 802961"/>
                  <a:gd name="connsiteY545" fmla="*/ 653135 h 687854"/>
                  <a:gd name="connsiteX546" fmla="*/ 464860 w 802961"/>
                  <a:gd name="connsiteY546" fmla="*/ 651038 h 687854"/>
                  <a:gd name="connsiteX547" fmla="*/ 467424 w 802961"/>
                  <a:gd name="connsiteY547" fmla="*/ 651038 h 687854"/>
                  <a:gd name="connsiteX548" fmla="*/ 467424 w 802961"/>
                  <a:gd name="connsiteY548" fmla="*/ 649407 h 687854"/>
                  <a:gd name="connsiteX549" fmla="*/ 471152 w 802961"/>
                  <a:gd name="connsiteY549" fmla="*/ 648941 h 687854"/>
                  <a:gd name="connsiteX550" fmla="*/ 471152 w 802961"/>
                  <a:gd name="connsiteY550" fmla="*/ 647310 h 687854"/>
                  <a:gd name="connsiteX551" fmla="*/ 475346 w 802961"/>
                  <a:gd name="connsiteY551" fmla="*/ 646844 h 687854"/>
                  <a:gd name="connsiteX552" fmla="*/ 475346 w 802961"/>
                  <a:gd name="connsiteY552" fmla="*/ 645213 h 687854"/>
                  <a:gd name="connsiteX553" fmla="*/ 479074 w 802961"/>
                  <a:gd name="connsiteY553" fmla="*/ 644747 h 687854"/>
                  <a:gd name="connsiteX554" fmla="*/ 479074 w 802961"/>
                  <a:gd name="connsiteY554" fmla="*/ 643116 h 687854"/>
                  <a:gd name="connsiteX555" fmla="*/ 481637 w 802961"/>
                  <a:gd name="connsiteY555" fmla="*/ 643116 h 687854"/>
                  <a:gd name="connsiteX556" fmla="*/ 481637 w 802961"/>
                  <a:gd name="connsiteY556" fmla="*/ 641018 h 687854"/>
                  <a:gd name="connsiteX557" fmla="*/ 485832 w 802961"/>
                  <a:gd name="connsiteY557" fmla="*/ 640552 h 687854"/>
                  <a:gd name="connsiteX558" fmla="*/ 485832 w 802961"/>
                  <a:gd name="connsiteY558" fmla="*/ 638921 h 687854"/>
                  <a:gd name="connsiteX559" fmla="*/ 489560 w 802961"/>
                  <a:gd name="connsiteY559" fmla="*/ 638921 h 687854"/>
                  <a:gd name="connsiteX560" fmla="*/ 489560 w 802961"/>
                  <a:gd name="connsiteY560" fmla="*/ 636824 h 687854"/>
                  <a:gd name="connsiteX561" fmla="*/ 493754 w 802961"/>
                  <a:gd name="connsiteY561" fmla="*/ 636358 h 687854"/>
                  <a:gd name="connsiteX562" fmla="*/ 493754 w 802961"/>
                  <a:gd name="connsiteY562" fmla="*/ 634727 h 687854"/>
                  <a:gd name="connsiteX563" fmla="*/ 495851 w 802961"/>
                  <a:gd name="connsiteY563" fmla="*/ 634727 h 687854"/>
                  <a:gd name="connsiteX564" fmla="*/ 495851 w 802961"/>
                  <a:gd name="connsiteY564" fmla="*/ 632630 h 687854"/>
                  <a:gd name="connsiteX565" fmla="*/ 500045 w 802961"/>
                  <a:gd name="connsiteY565" fmla="*/ 632630 h 687854"/>
                  <a:gd name="connsiteX566" fmla="*/ 500045 w 802961"/>
                  <a:gd name="connsiteY566" fmla="*/ 630533 h 687854"/>
                  <a:gd name="connsiteX567" fmla="*/ 504240 w 802961"/>
                  <a:gd name="connsiteY567" fmla="*/ 630533 h 687854"/>
                  <a:gd name="connsiteX568" fmla="*/ 504240 w 802961"/>
                  <a:gd name="connsiteY568" fmla="*/ 628436 h 687854"/>
                  <a:gd name="connsiteX569" fmla="*/ 507968 w 802961"/>
                  <a:gd name="connsiteY569" fmla="*/ 628436 h 687854"/>
                  <a:gd name="connsiteX570" fmla="*/ 507968 w 802961"/>
                  <a:gd name="connsiteY570" fmla="*/ 626805 h 687854"/>
                  <a:gd name="connsiteX571" fmla="*/ 510531 w 802961"/>
                  <a:gd name="connsiteY571" fmla="*/ 626339 h 687854"/>
                  <a:gd name="connsiteX572" fmla="*/ 510531 w 802961"/>
                  <a:gd name="connsiteY572" fmla="*/ 624708 h 687854"/>
                  <a:gd name="connsiteX573" fmla="*/ 514259 w 802961"/>
                  <a:gd name="connsiteY573" fmla="*/ 624708 h 687854"/>
                  <a:gd name="connsiteX574" fmla="*/ 514259 w 802961"/>
                  <a:gd name="connsiteY574" fmla="*/ 622610 h 687854"/>
                  <a:gd name="connsiteX575" fmla="*/ 518453 w 802961"/>
                  <a:gd name="connsiteY575" fmla="*/ 622144 h 687854"/>
                  <a:gd name="connsiteX576" fmla="*/ 518453 w 802961"/>
                  <a:gd name="connsiteY576" fmla="*/ 620513 h 687854"/>
                  <a:gd name="connsiteX577" fmla="*/ 520550 w 802961"/>
                  <a:gd name="connsiteY577" fmla="*/ 620513 h 687854"/>
                  <a:gd name="connsiteX578" fmla="*/ 520550 w 802961"/>
                  <a:gd name="connsiteY578" fmla="*/ 618416 h 687854"/>
                  <a:gd name="connsiteX579" fmla="*/ 524745 w 802961"/>
                  <a:gd name="connsiteY579" fmla="*/ 618416 h 687854"/>
                  <a:gd name="connsiteX580" fmla="*/ 524745 w 802961"/>
                  <a:gd name="connsiteY580" fmla="*/ 616319 h 687854"/>
                  <a:gd name="connsiteX581" fmla="*/ 528473 w 802961"/>
                  <a:gd name="connsiteY581" fmla="*/ 616319 h 687854"/>
                  <a:gd name="connsiteX582" fmla="*/ 528473 w 802961"/>
                  <a:gd name="connsiteY582" fmla="*/ 614222 h 687854"/>
                  <a:gd name="connsiteX583" fmla="*/ 532667 w 802961"/>
                  <a:gd name="connsiteY583" fmla="*/ 614222 h 687854"/>
                  <a:gd name="connsiteX584" fmla="*/ 532667 w 802961"/>
                  <a:gd name="connsiteY584" fmla="*/ 612125 h 687854"/>
                  <a:gd name="connsiteX585" fmla="*/ 534764 w 802961"/>
                  <a:gd name="connsiteY585" fmla="*/ 612125 h 687854"/>
                  <a:gd name="connsiteX586" fmla="*/ 534764 w 802961"/>
                  <a:gd name="connsiteY586" fmla="*/ 610494 h 687854"/>
                  <a:gd name="connsiteX587" fmla="*/ 538959 w 802961"/>
                  <a:gd name="connsiteY587" fmla="*/ 610028 h 687854"/>
                  <a:gd name="connsiteX588" fmla="*/ 538959 w 802961"/>
                  <a:gd name="connsiteY588" fmla="*/ 608397 h 687854"/>
                  <a:gd name="connsiteX589" fmla="*/ 543153 w 802961"/>
                  <a:gd name="connsiteY589" fmla="*/ 607931 h 687854"/>
                  <a:gd name="connsiteX590" fmla="*/ 543153 w 802961"/>
                  <a:gd name="connsiteY590" fmla="*/ 606300 h 687854"/>
                  <a:gd name="connsiteX591" fmla="*/ 546881 w 802961"/>
                  <a:gd name="connsiteY591" fmla="*/ 605834 h 687854"/>
                  <a:gd name="connsiteX592" fmla="*/ 546881 w 802961"/>
                  <a:gd name="connsiteY592" fmla="*/ 604202 h 687854"/>
                  <a:gd name="connsiteX593" fmla="*/ 549444 w 802961"/>
                  <a:gd name="connsiteY593" fmla="*/ 603736 h 687854"/>
                  <a:gd name="connsiteX594" fmla="*/ 549444 w 802961"/>
                  <a:gd name="connsiteY594" fmla="*/ 602105 h 687854"/>
                  <a:gd name="connsiteX595" fmla="*/ 553172 w 802961"/>
                  <a:gd name="connsiteY595" fmla="*/ 602105 h 687854"/>
                  <a:gd name="connsiteX596" fmla="*/ 553172 w 802961"/>
                  <a:gd name="connsiteY596" fmla="*/ 600008 h 687854"/>
                  <a:gd name="connsiteX597" fmla="*/ 557367 w 802961"/>
                  <a:gd name="connsiteY597" fmla="*/ 600008 h 687854"/>
                  <a:gd name="connsiteX598" fmla="*/ 557367 w 802961"/>
                  <a:gd name="connsiteY598" fmla="*/ 597911 h 687854"/>
                  <a:gd name="connsiteX599" fmla="*/ 561095 w 802961"/>
                  <a:gd name="connsiteY599" fmla="*/ 597911 h 687854"/>
                  <a:gd name="connsiteX600" fmla="*/ 561095 w 802961"/>
                  <a:gd name="connsiteY600" fmla="*/ 595814 h 687854"/>
                  <a:gd name="connsiteX601" fmla="*/ 563658 w 802961"/>
                  <a:gd name="connsiteY601" fmla="*/ 595814 h 687854"/>
                  <a:gd name="connsiteX602" fmla="*/ 563658 w 802961"/>
                  <a:gd name="connsiteY602" fmla="*/ 593717 h 687854"/>
                  <a:gd name="connsiteX603" fmla="*/ 567386 w 802961"/>
                  <a:gd name="connsiteY603" fmla="*/ 593717 h 687854"/>
                  <a:gd name="connsiteX604" fmla="*/ 567852 w 802961"/>
                  <a:gd name="connsiteY604" fmla="*/ 591620 h 687854"/>
                  <a:gd name="connsiteX605" fmla="*/ 571580 w 802961"/>
                  <a:gd name="connsiteY605" fmla="*/ 591620 h 687854"/>
                  <a:gd name="connsiteX606" fmla="*/ 571580 w 802961"/>
                  <a:gd name="connsiteY606" fmla="*/ 589989 h 687854"/>
                  <a:gd name="connsiteX607" fmla="*/ 575775 w 802961"/>
                  <a:gd name="connsiteY607" fmla="*/ 589523 h 687854"/>
                  <a:gd name="connsiteX608" fmla="*/ 575775 w 802961"/>
                  <a:gd name="connsiteY608" fmla="*/ 587892 h 687854"/>
                  <a:gd name="connsiteX609" fmla="*/ 577872 w 802961"/>
                  <a:gd name="connsiteY609" fmla="*/ 587892 h 687854"/>
                  <a:gd name="connsiteX610" fmla="*/ 577872 w 802961"/>
                  <a:gd name="connsiteY610" fmla="*/ 585794 h 687854"/>
                  <a:gd name="connsiteX611" fmla="*/ 582066 w 802961"/>
                  <a:gd name="connsiteY611" fmla="*/ 585328 h 687854"/>
                  <a:gd name="connsiteX612" fmla="*/ 582066 w 802961"/>
                  <a:gd name="connsiteY612" fmla="*/ 583697 h 687854"/>
                  <a:gd name="connsiteX613" fmla="*/ 585794 w 802961"/>
                  <a:gd name="connsiteY613" fmla="*/ 583697 h 687854"/>
                  <a:gd name="connsiteX614" fmla="*/ 585794 w 802961"/>
                  <a:gd name="connsiteY614" fmla="*/ 581600 h 687854"/>
                  <a:gd name="connsiteX615" fmla="*/ 589988 w 802961"/>
                  <a:gd name="connsiteY615" fmla="*/ 581134 h 687854"/>
                  <a:gd name="connsiteX616" fmla="*/ 589988 w 802961"/>
                  <a:gd name="connsiteY616" fmla="*/ 579503 h 687854"/>
                  <a:gd name="connsiteX617" fmla="*/ 592085 w 802961"/>
                  <a:gd name="connsiteY617" fmla="*/ 579503 h 687854"/>
                  <a:gd name="connsiteX618" fmla="*/ 592085 w 802961"/>
                  <a:gd name="connsiteY618" fmla="*/ 577406 h 687854"/>
                  <a:gd name="connsiteX619" fmla="*/ 596280 w 802961"/>
                  <a:gd name="connsiteY619" fmla="*/ 577406 h 687854"/>
                  <a:gd name="connsiteX620" fmla="*/ 596280 w 802961"/>
                  <a:gd name="connsiteY620" fmla="*/ 575309 h 687854"/>
                  <a:gd name="connsiteX621" fmla="*/ 600474 w 802961"/>
                  <a:gd name="connsiteY621" fmla="*/ 575309 h 687854"/>
                  <a:gd name="connsiteX622" fmla="*/ 600474 w 802961"/>
                  <a:gd name="connsiteY622" fmla="*/ 573212 h 687854"/>
                  <a:gd name="connsiteX623" fmla="*/ 604202 w 802961"/>
                  <a:gd name="connsiteY623" fmla="*/ 573212 h 687854"/>
                  <a:gd name="connsiteX624" fmla="*/ 604668 w 802961"/>
                  <a:gd name="connsiteY624" fmla="*/ 571115 h 687854"/>
                  <a:gd name="connsiteX625" fmla="*/ 606765 w 802961"/>
                  <a:gd name="connsiteY625" fmla="*/ 571115 h 687854"/>
                  <a:gd name="connsiteX626" fmla="*/ 606765 w 802961"/>
                  <a:gd name="connsiteY626" fmla="*/ 569483 h 687854"/>
                  <a:gd name="connsiteX627" fmla="*/ 610493 w 802961"/>
                  <a:gd name="connsiteY627" fmla="*/ 569483 h 687854"/>
                  <a:gd name="connsiteX628" fmla="*/ 610493 w 802961"/>
                  <a:gd name="connsiteY628" fmla="*/ 567386 h 687854"/>
                  <a:gd name="connsiteX629" fmla="*/ 614688 w 802961"/>
                  <a:gd name="connsiteY629" fmla="*/ 566920 h 687854"/>
                  <a:gd name="connsiteX630" fmla="*/ 614688 w 802961"/>
                  <a:gd name="connsiteY630" fmla="*/ 565289 h 687854"/>
                  <a:gd name="connsiteX631" fmla="*/ 618416 w 802961"/>
                  <a:gd name="connsiteY631" fmla="*/ 564823 h 687854"/>
                  <a:gd name="connsiteX632" fmla="*/ 618416 w 802961"/>
                  <a:gd name="connsiteY632" fmla="*/ 563192 h 687854"/>
                  <a:gd name="connsiteX633" fmla="*/ 620979 w 802961"/>
                  <a:gd name="connsiteY633" fmla="*/ 563192 h 687854"/>
                  <a:gd name="connsiteX634" fmla="*/ 620979 w 802961"/>
                  <a:gd name="connsiteY634" fmla="*/ 561095 h 687854"/>
                  <a:gd name="connsiteX635" fmla="*/ 624707 w 802961"/>
                  <a:gd name="connsiteY635" fmla="*/ 561095 h 687854"/>
                  <a:gd name="connsiteX636" fmla="*/ 624707 w 802961"/>
                  <a:gd name="connsiteY636" fmla="*/ 558998 h 687854"/>
                  <a:gd name="connsiteX637" fmla="*/ 628901 w 802961"/>
                  <a:gd name="connsiteY637" fmla="*/ 558998 h 687854"/>
                  <a:gd name="connsiteX638" fmla="*/ 628901 w 802961"/>
                  <a:gd name="connsiteY638" fmla="*/ 556901 h 687854"/>
                  <a:gd name="connsiteX639" fmla="*/ 632630 w 802961"/>
                  <a:gd name="connsiteY639" fmla="*/ 556901 h 687854"/>
                  <a:gd name="connsiteX640" fmla="*/ 633096 w 802961"/>
                  <a:gd name="connsiteY640" fmla="*/ 554804 h 687854"/>
                  <a:gd name="connsiteX641" fmla="*/ 635193 w 802961"/>
                  <a:gd name="connsiteY641" fmla="*/ 554804 h 687854"/>
                  <a:gd name="connsiteX642" fmla="*/ 635193 w 802961"/>
                  <a:gd name="connsiteY642" fmla="*/ 553173 h 687854"/>
                  <a:gd name="connsiteX643" fmla="*/ 639387 w 802961"/>
                  <a:gd name="connsiteY643" fmla="*/ 552707 h 687854"/>
                  <a:gd name="connsiteX644" fmla="*/ 639387 w 802961"/>
                  <a:gd name="connsiteY644" fmla="*/ 551075 h 687854"/>
                  <a:gd name="connsiteX645" fmla="*/ 643115 w 802961"/>
                  <a:gd name="connsiteY645" fmla="*/ 550609 h 687854"/>
                  <a:gd name="connsiteX646" fmla="*/ 643115 w 802961"/>
                  <a:gd name="connsiteY646" fmla="*/ 548978 h 687854"/>
                  <a:gd name="connsiteX647" fmla="*/ 647309 w 802961"/>
                  <a:gd name="connsiteY647" fmla="*/ 548512 h 687854"/>
                  <a:gd name="connsiteX648" fmla="*/ 647309 w 802961"/>
                  <a:gd name="connsiteY648" fmla="*/ 546881 h 687854"/>
                  <a:gd name="connsiteX649" fmla="*/ 649407 w 802961"/>
                  <a:gd name="connsiteY649" fmla="*/ 546881 h 687854"/>
                  <a:gd name="connsiteX650" fmla="*/ 649407 w 802961"/>
                  <a:gd name="connsiteY650" fmla="*/ 544784 h 687854"/>
                  <a:gd name="connsiteX651" fmla="*/ 653601 w 802961"/>
                  <a:gd name="connsiteY651" fmla="*/ 544784 h 687854"/>
                  <a:gd name="connsiteX652" fmla="*/ 653601 w 802961"/>
                  <a:gd name="connsiteY652" fmla="*/ 542687 h 687854"/>
                  <a:gd name="connsiteX653" fmla="*/ 657795 w 802961"/>
                  <a:gd name="connsiteY653" fmla="*/ 542221 h 687854"/>
                  <a:gd name="connsiteX654" fmla="*/ 657795 w 802961"/>
                  <a:gd name="connsiteY654" fmla="*/ 540590 h 687854"/>
                  <a:gd name="connsiteX655" fmla="*/ 661523 w 802961"/>
                  <a:gd name="connsiteY655" fmla="*/ 540124 h 687854"/>
                  <a:gd name="connsiteX656" fmla="*/ 661523 w 802961"/>
                  <a:gd name="connsiteY656" fmla="*/ 538493 h 687854"/>
                  <a:gd name="connsiteX657" fmla="*/ 664086 w 802961"/>
                  <a:gd name="connsiteY657" fmla="*/ 538493 h 687854"/>
                  <a:gd name="connsiteX658" fmla="*/ 664086 w 802961"/>
                  <a:gd name="connsiteY658" fmla="*/ 536396 h 687854"/>
                  <a:gd name="connsiteX659" fmla="*/ 667815 w 802961"/>
                  <a:gd name="connsiteY659" fmla="*/ 536396 h 687854"/>
                  <a:gd name="connsiteX660" fmla="*/ 667815 w 802961"/>
                  <a:gd name="connsiteY660" fmla="*/ 534299 h 687854"/>
                  <a:gd name="connsiteX661" fmla="*/ 672009 w 802961"/>
                  <a:gd name="connsiteY661" fmla="*/ 534299 h 687854"/>
                  <a:gd name="connsiteX662" fmla="*/ 672009 w 802961"/>
                  <a:gd name="connsiteY662" fmla="*/ 532667 h 687854"/>
                  <a:gd name="connsiteX663" fmla="*/ 674106 w 802961"/>
                  <a:gd name="connsiteY663" fmla="*/ 532201 h 687854"/>
                  <a:gd name="connsiteX664" fmla="*/ 674106 w 802961"/>
                  <a:gd name="connsiteY664" fmla="*/ 530570 h 687854"/>
                  <a:gd name="connsiteX665" fmla="*/ 678300 w 802961"/>
                  <a:gd name="connsiteY665" fmla="*/ 530104 h 687854"/>
                  <a:gd name="connsiteX666" fmla="*/ 678300 w 802961"/>
                  <a:gd name="connsiteY666" fmla="*/ 528473 h 687854"/>
                  <a:gd name="connsiteX667" fmla="*/ 682028 w 802961"/>
                  <a:gd name="connsiteY667" fmla="*/ 528473 h 687854"/>
                  <a:gd name="connsiteX668" fmla="*/ 682028 w 802961"/>
                  <a:gd name="connsiteY668" fmla="*/ 526376 h 687854"/>
                  <a:gd name="connsiteX669" fmla="*/ 686223 w 802961"/>
                  <a:gd name="connsiteY669" fmla="*/ 526376 h 687854"/>
                  <a:gd name="connsiteX670" fmla="*/ 686223 w 802961"/>
                  <a:gd name="connsiteY670" fmla="*/ 524279 h 687854"/>
                  <a:gd name="connsiteX671" fmla="*/ 688320 w 802961"/>
                  <a:gd name="connsiteY671" fmla="*/ 524279 h 687854"/>
                  <a:gd name="connsiteX672" fmla="*/ 688320 w 802961"/>
                  <a:gd name="connsiteY672" fmla="*/ 522182 h 687854"/>
                  <a:gd name="connsiteX673" fmla="*/ 692514 w 802961"/>
                  <a:gd name="connsiteY673" fmla="*/ 522182 h 687854"/>
                  <a:gd name="connsiteX674" fmla="*/ 692514 w 802961"/>
                  <a:gd name="connsiteY674" fmla="*/ 520085 h 687854"/>
                  <a:gd name="connsiteX675" fmla="*/ 696708 w 802961"/>
                  <a:gd name="connsiteY675" fmla="*/ 520085 h 687854"/>
                  <a:gd name="connsiteX676" fmla="*/ 696708 w 802961"/>
                  <a:gd name="connsiteY676" fmla="*/ 517988 h 687854"/>
                  <a:gd name="connsiteX677" fmla="*/ 700436 w 802961"/>
                  <a:gd name="connsiteY677" fmla="*/ 517988 h 687854"/>
                  <a:gd name="connsiteX678" fmla="*/ 700902 w 802961"/>
                  <a:gd name="connsiteY678" fmla="*/ 445521 h 687854"/>
                  <a:gd name="connsiteX679" fmla="*/ 379112 w 802961"/>
                  <a:gd name="connsiteY679" fmla="*/ 644747 h 687854"/>
                  <a:gd name="connsiteX680" fmla="*/ 375384 w 802961"/>
                  <a:gd name="connsiteY680" fmla="*/ 644747 h 687854"/>
                  <a:gd name="connsiteX681" fmla="*/ 374918 w 802961"/>
                  <a:gd name="connsiteY681" fmla="*/ 642650 h 687854"/>
                  <a:gd name="connsiteX682" fmla="*/ 372820 w 802961"/>
                  <a:gd name="connsiteY682" fmla="*/ 642650 h 687854"/>
                  <a:gd name="connsiteX683" fmla="*/ 372820 w 802961"/>
                  <a:gd name="connsiteY683" fmla="*/ 641018 h 687854"/>
                  <a:gd name="connsiteX684" fmla="*/ 369092 w 802961"/>
                  <a:gd name="connsiteY684" fmla="*/ 640552 h 687854"/>
                  <a:gd name="connsiteX685" fmla="*/ 369092 w 802961"/>
                  <a:gd name="connsiteY685" fmla="*/ 638921 h 687854"/>
                  <a:gd name="connsiteX686" fmla="*/ 364898 w 802961"/>
                  <a:gd name="connsiteY686" fmla="*/ 638455 h 687854"/>
                  <a:gd name="connsiteX687" fmla="*/ 364898 w 802961"/>
                  <a:gd name="connsiteY687" fmla="*/ 636824 h 687854"/>
                  <a:gd name="connsiteX688" fmla="*/ 360704 w 802961"/>
                  <a:gd name="connsiteY688" fmla="*/ 636358 h 687854"/>
                  <a:gd name="connsiteX689" fmla="*/ 360704 w 802961"/>
                  <a:gd name="connsiteY689" fmla="*/ 634727 h 687854"/>
                  <a:gd name="connsiteX690" fmla="*/ 358607 w 802961"/>
                  <a:gd name="connsiteY690" fmla="*/ 634727 h 687854"/>
                  <a:gd name="connsiteX691" fmla="*/ 358607 w 802961"/>
                  <a:gd name="connsiteY691" fmla="*/ 632630 h 687854"/>
                  <a:gd name="connsiteX692" fmla="*/ 354412 w 802961"/>
                  <a:gd name="connsiteY692" fmla="*/ 632164 h 687854"/>
                  <a:gd name="connsiteX693" fmla="*/ 354412 w 802961"/>
                  <a:gd name="connsiteY693" fmla="*/ 630533 h 687854"/>
                  <a:gd name="connsiteX694" fmla="*/ 350684 w 802961"/>
                  <a:gd name="connsiteY694" fmla="*/ 630533 h 687854"/>
                  <a:gd name="connsiteX695" fmla="*/ 350684 w 802961"/>
                  <a:gd name="connsiteY695" fmla="*/ 628436 h 687854"/>
                  <a:gd name="connsiteX696" fmla="*/ 346490 w 802961"/>
                  <a:gd name="connsiteY696" fmla="*/ 628436 h 687854"/>
                  <a:gd name="connsiteX697" fmla="*/ 346490 w 802961"/>
                  <a:gd name="connsiteY697" fmla="*/ 626339 h 687854"/>
                  <a:gd name="connsiteX698" fmla="*/ 344393 w 802961"/>
                  <a:gd name="connsiteY698" fmla="*/ 626339 h 687854"/>
                  <a:gd name="connsiteX699" fmla="*/ 343927 w 802961"/>
                  <a:gd name="connsiteY699" fmla="*/ 624242 h 687854"/>
                  <a:gd name="connsiteX700" fmla="*/ 340199 w 802961"/>
                  <a:gd name="connsiteY700" fmla="*/ 624242 h 687854"/>
                  <a:gd name="connsiteX701" fmla="*/ 340199 w 802961"/>
                  <a:gd name="connsiteY701" fmla="*/ 622144 h 687854"/>
                  <a:gd name="connsiteX702" fmla="*/ 336470 w 802961"/>
                  <a:gd name="connsiteY702" fmla="*/ 622144 h 687854"/>
                  <a:gd name="connsiteX703" fmla="*/ 336004 w 802961"/>
                  <a:gd name="connsiteY703" fmla="*/ 620047 h 687854"/>
                  <a:gd name="connsiteX704" fmla="*/ 333907 w 802961"/>
                  <a:gd name="connsiteY704" fmla="*/ 620047 h 687854"/>
                  <a:gd name="connsiteX705" fmla="*/ 333907 w 802961"/>
                  <a:gd name="connsiteY705" fmla="*/ 618416 h 687854"/>
                  <a:gd name="connsiteX706" fmla="*/ 330179 w 802961"/>
                  <a:gd name="connsiteY706" fmla="*/ 617950 h 687854"/>
                  <a:gd name="connsiteX707" fmla="*/ 330179 w 802961"/>
                  <a:gd name="connsiteY707" fmla="*/ 616319 h 687854"/>
                  <a:gd name="connsiteX708" fmla="*/ 325985 w 802961"/>
                  <a:gd name="connsiteY708" fmla="*/ 615853 h 687854"/>
                  <a:gd name="connsiteX709" fmla="*/ 325985 w 802961"/>
                  <a:gd name="connsiteY709" fmla="*/ 614222 h 687854"/>
                  <a:gd name="connsiteX710" fmla="*/ 321791 w 802961"/>
                  <a:gd name="connsiteY710" fmla="*/ 614222 h 687854"/>
                  <a:gd name="connsiteX711" fmla="*/ 321791 w 802961"/>
                  <a:gd name="connsiteY711" fmla="*/ 612125 h 687854"/>
                  <a:gd name="connsiteX712" fmla="*/ 319694 w 802961"/>
                  <a:gd name="connsiteY712" fmla="*/ 612125 h 687854"/>
                  <a:gd name="connsiteX713" fmla="*/ 319694 w 802961"/>
                  <a:gd name="connsiteY713" fmla="*/ 610494 h 687854"/>
                  <a:gd name="connsiteX714" fmla="*/ 315499 w 802961"/>
                  <a:gd name="connsiteY714" fmla="*/ 610028 h 687854"/>
                  <a:gd name="connsiteX715" fmla="*/ 315499 w 802961"/>
                  <a:gd name="connsiteY715" fmla="*/ 607931 h 687854"/>
                  <a:gd name="connsiteX716" fmla="*/ 311771 w 802961"/>
                  <a:gd name="connsiteY716" fmla="*/ 607931 h 687854"/>
                  <a:gd name="connsiteX717" fmla="*/ 311771 w 802961"/>
                  <a:gd name="connsiteY717" fmla="*/ 605834 h 687854"/>
                  <a:gd name="connsiteX718" fmla="*/ 307577 w 802961"/>
                  <a:gd name="connsiteY718" fmla="*/ 605834 h 687854"/>
                  <a:gd name="connsiteX719" fmla="*/ 307577 w 802961"/>
                  <a:gd name="connsiteY719" fmla="*/ 603736 h 687854"/>
                  <a:gd name="connsiteX720" fmla="*/ 305014 w 802961"/>
                  <a:gd name="connsiteY720" fmla="*/ 603736 h 687854"/>
                  <a:gd name="connsiteX721" fmla="*/ 305014 w 802961"/>
                  <a:gd name="connsiteY721" fmla="*/ 602105 h 687854"/>
                  <a:gd name="connsiteX722" fmla="*/ 301286 w 802961"/>
                  <a:gd name="connsiteY722" fmla="*/ 601639 h 687854"/>
                  <a:gd name="connsiteX723" fmla="*/ 301286 w 802961"/>
                  <a:gd name="connsiteY723" fmla="*/ 600008 h 687854"/>
                  <a:gd name="connsiteX724" fmla="*/ 297091 w 802961"/>
                  <a:gd name="connsiteY724" fmla="*/ 599542 h 687854"/>
                  <a:gd name="connsiteX725" fmla="*/ 297091 w 802961"/>
                  <a:gd name="connsiteY725" fmla="*/ 597911 h 687854"/>
                  <a:gd name="connsiteX726" fmla="*/ 293363 w 802961"/>
                  <a:gd name="connsiteY726" fmla="*/ 597445 h 687854"/>
                  <a:gd name="connsiteX727" fmla="*/ 293363 w 802961"/>
                  <a:gd name="connsiteY727" fmla="*/ 595814 h 687854"/>
                  <a:gd name="connsiteX728" fmla="*/ 290800 w 802961"/>
                  <a:gd name="connsiteY728" fmla="*/ 595348 h 687854"/>
                  <a:gd name="connsiteX729" fmla="*/ 290800 w 802961"/>
                  <a:gd name="connsiteY729" fmla="*/ 593717 h 687854"/>
                  <a:gd name="connsiteX730" fmla="*/ 287072 w 802961"/>
                  <a:gd name="connsiteY730" fmla="*/ 593717 h 687854"/>
                  <a:gd name="connsiteX731" fmla="*/ 287072 w 802961"/>
                  <a:gd name="connsiteY731" fmla="*/ 591620 h 687854"/>
                  <a:gd name="connsiteX732" fmla="*/ 282878 w 802961"/>
                  <a:gd name="connsiteY732" fmla="*/ 591620 h 687854"/>
                  <a:gd name="connsiteX733" fmla="*/ 282878 w 802961"/>
                  <a:gd name="connsiteY733" fmla="*/ 589523 h 687854"/>
                  <a:gd name="connsiteX734" fmla="*/ 279149 w 802961"/>
                  <a:gd name="connsiteY734" fmla="*/ 589523 h 687854"/>
                  <a:gd name="connsiteX735" fmla="*/ 278683 w 802961"/>
                  <a:gd name="connsiteY735" fmla="*/ 587426 h 687854"/>
                  <a:gd name="connsiteX736" fmla="*/ 276586 w 802961"/>
                  <a:gd name="connsiteY736" fmla="*/ 587426 h 687854"/>
                  <a:gd name="connsiteX737" fmla="*/ 276586 w 802961"/>
                  <a:gd name="connsiteY737" fmla="*/ 585794 h 687854"/>
                  <a:gd name="connsiteX738" fmla="*/ 272858 w 802961"/>
                  <a:gd name="connsiteY738" fmla="*/ 585328 h 687854"/>
                  <a:gd name="connsiteX739" fmla="*/ 272392 w 802961"/>
                  <a:gd name="connsiteY739" fmla="*/ 583231 h 687854"/>
                  <a:gd name="connsiteX740" fmla="*/ 268664 w 802961"/>
                  <a:gd name="connsiteY740" fmla="*/ 583231 h 687854"/>
                  <a:gd name="connsiteX741" fmla="*/ 268198 w 802961"/>
                  <a:gd name="connsiteY741" fmla="*/ 581134 h 687854"/>
                  <a:gd name="connsiteX742" fmla="*/ 264469 w 802961"/>
                  <a:gd name="connsiteY742" fmla="*/ 581134 h 687854"/>
                  <a:gd name="connsiteX743" fmla="*/ 264003 w 802961"/>
                  <a:gd name="connsiteY743" fmla="*/ 579037 h 687854"/>
                  <a:gd name="connsiteX744" fmla="*/ 262372 w 802961"/>
                  <a:gd name="connsiteY744" fmla="*/ 579037 h 687854"/>
                  <a:gd name="connsiteX745" fmla="*/ 262372 w 802961"/>
                  <a:gd name="connsiteY745" fmla="*/ 577406 h 687854"/>
                  <a:gd name="connsiteX746" fmla="*/ 258178 w 802961"/>
                  <a:gd name="connsiteY746" fmla="*/ 576940 h 687854"/>
                  <a:gd name="connsiteX747" fmla="*/ 258178 w 802961"/>
                  <a:gd name="connsiteY747" fmla="*/ 575309 h 687854"/>
                  <a:gd name="connsiteX748" fmla="*/ 254450 w 802961"/>
                  <a:gd name="connsiteY748" fmla="*/ 575309 h 687854"/>
                  <a:gd name="connsiteX749" fmla="*/ 254450 w 802961"/>
                  <a:gd name="connsiteY749" fmla="*/ 573212 h 687854"/>
                  <a:gd name="connsiteX750" fmla="*/ 250256 w 802961"/>
                  <a:gd name="connsiteY750" fmla="*/ 573212 h 687854"/>
                  <a:gd name="connsiteX751" fmla="*/ 250256 w 802961"/>
                  <a:gd name="connsiteY751" fmla="*/ 571115 h 687854"/>
                  <a:gd name="connsiteX752" fmla="*/ 248159 w 802961"/>
                  <a:gd name="connsiteY752" fmla="*/ 571115 h 687854"/>
                  <a:gd name="connsiteX753" fmla="*/ 248159 w 802961"/>
                  <a:gd name="connsiteY753" fmla="*/ 569483 h 687854"/>
                  <a:gd name="connsiteX754" fmla="*/ 243964 w 802961"/>
                  <a:gd name="connsiteY754" fmla="*/ 569017 h 687854"/>
                  <a:gd name="connsiteX755" fmla="*/ 243964 w 802961"/>
                  <a:gd name="connsiteY755" fmla="*/ 566920 h 687854"/>
                  <a:gd name="connsiteX756" fmla="*/ 240236 w 802961"/>
                  <a:gd name="connsiteY756" fmla="*/ 566920 h 687854"/>
                  <a:gd name="connsiteX757" fmla="*/ 239770 w 802961"/>
                  <a:gd name="connsiteY757" fmla="*/ 564823 h 687854"/>
                  <a:gd name="connsiteX758" fmla="*/ 236042 w 802961"/>
                  <a:gd name="connsiteY758" fmla="*/ 564823 h 687854"/>
                  <a:gd name="connsiteX759" fmla="*/ 235576 w 802961"/>
                  <a:gd name="connsiteY759" fmla="*/ 562726 h 687854"/>
                  <a:gd name="connsiteX760" fmla="*/ 233479 w 802961"/>
                  <a:gd name="connsiteY760" fmla="*/ 562726 h 687854"/>
                  <a:gd name="connsiteX761" fmla="*/ 233479 w 802961"/>
                  <a:gd name="connsiteY761" fmla="*/ 561095 h 687854"/>
                  <a:gd name="connsiteX762" fmla="*/ 229751 w 802961"/>
                  <a:gd name="connsiteY762" fmla="*/ 560629 h 687854"/>
                  <a:gd name="connsiteX763" fmla="*/ 229751 w 802961"/>
                  <a:gd name="connsiteY763" fmla="*/ 558998 h 687854"/>
                  <a:gd name="connsiteX764" fmla="*/ 225556 w 802961"/>
                  <a:gd name="connsiteY764" fmla="*/ 558532 h 687854"/>
                  <a:gd name="connsiteX765" fmla="*/ 225556 w 802961"/>
                  <a:gd name="connsiteY765" fmla="*/ 556901 h 687854"/>
                  <a:gd name="connsiteX766" fmla="*/ 221828 w 802961"/>
                  <a:gd name="connsiteY766" fmla="*/ 556435 h 687854"/>
                  <a:gd name="connsiteX767" fmla="*/ 221828 w 802961"/>
                  <a:gd name="connsiteY767" fmla="*/ 554804 h 687854"/>
                  <a:gd name="connsiteX768" fmla="*/ 219265 w 802961"/>
                  <a:gd name="connsiteY768" fmla="*/ 554804 h 687854"/>
                  <a:gd name="connsiteX769" fmla="*/ 219265 w 802961"/>
                  <a:gd name="connsiteY769" fmla="*/ 552707 h 687854"/>
                  <a:gd name="connsiteX770" fmla="*/ 215537 w 802961"/>
                  <a:gd name="connsiteY770" fmla="*/ 552707 h 687854"/>
                  <a:gd name="connsiteX771" fmla="*/ 215071 w 802961"/>
                  <a:gd name="connsiteY771" fmla="*/ 550609 h 687854"/>
                  <a:gd name="connsiteX772" fmla="*/ 211343 w 802961"/>
                  <a:gd name="connsiteY772" fmla="*/ 550609 h 687854"/>
                  <a:gd name="connsiteX773" fmla="*/ 211343 w 802961"/>
                  <a:gd name="connsiteY773" fmla="*/ 548512 h 687854"/>
                  <a:gd name="connsiteX774" fmla="*/ 207148 w 802961"/>
                  <a:gd name="connsiteY774" fmla="*/ 548512 h 687854"/>
                  <a:gd name="connsiteX775" fmla="*/ 207148 w 802961"/>
                  <a:gd name="connsiteY775" fmla="*/ 546415 h 687854"/>
                  <a:gd name="connsiteX776" fmla="*/ 205051 w 802961"/>
                  <a:gd name="connsiteY776" fmla="*/ 546415 h 687854"/>
                  <a:gd name="connsiteX777" fmla="*/ 205051 w 802961"/>
                  <a:gd name="connsiteY777" fmla="*/ 544784 h 687854"/>
                  <a:gd name="connsiteX778" fmla="*/ 200857 w 802961"/>
                  <a:gd name="connsiteY778" fmla="*/ 544318 h 687854"/>
                  <a:gd name="connsiteX779" fmla="*/ 200857 w 802961"/>
                  <a:gd name="connsiteY779" fmla="*/ 542687 h 687854"/>
                  <a:gd name="connsiteX780" fmla="*/ 197129 w 802961"/>
                  <a:gd name="connsiteY780" fmla="*/ 542221 h 687854"/>
                  <a:gd name="connsiteX781" fmla="*/ 197129 w 802961"/>
                  <a:gd name="connsiteY781" fmla="*/ 540590 h 687854"/>
                  <a:gd name="connsiteX782" fmla="*/ 192935 w 802961"/>
                  <a:gd name="connsiteY782" fmla="*/ 540124 h 687854"/>
                  <a:gd name="connsiteX783" fmla="*/ 192935 w 802961"/>
                  <a:gd name="connsiteY783" fmla="*/ 538493 h 687854"/>
                  <a:gd name="connsiteX784" fmla="*/ 190837 w 802961"/>
                  <a:gd name="connsiteY784" fmla="*/ 538493 h 687854"/>
                  <a:gd name="connsiteX785" fmla="*/ 190837 w 802961"/>
                  <a:gd name="connsiteY785" fmla="*/ 536396 h 687854"/>
                  <a:gd name="connsiteX786" fmla="*/ 186643 w 802961"/>
                  <a:gd name="connsiteY786" fmla="*/ 536396 h 687854"/>
                  <a:gd name="connsiteX787" fmla="*/ 186643 w 802961"/>
                  <a:gd name="connsiteY787" fmla="*/ 534299 h 687854"/>
                  <a:gd name="connsiteX788" fmla="*/ 182915 w 802961"/>
                  <a:gd name="connsiteY788" fmla="*/ 534299 h 687854"/>
                  <a:gd name="connsiteX789" fmla="*/ 182449 w 802961"/>
                  <a:gd name="connsiteY789" fmla="*/ 532201 h 687854"/>
                  <a:gd name="connsiteX790" fmla="*/ 178721 w 802961"/>
                  <a:gd name="connsiteY790" fmla="*/ 532201 h 687854"/>
                  <a:gd name="connsiteX791" fmla="*/ 178721 w 802961"/>
                  <a:gd name="connsiteY791" fmla="*/ 530104 h 687854"/>
                  <a:gd name="connsiteX792" fmla="*/ 176158 w 802961"/>
                  <a:gd name="connsiteY792" fmla="*/ 530104 h 687854"/>
                  <a:gd name="connsiteX793" fmla="*/ 176158 w 802961"/>
                  <a:gd name="connsiteY793" fmla="*/ 528473 h 687854"/>
                  <a:gd name="connsiteX794" fmla="*/ 172429 w 802961"/>
                  <a:gd name="connsiteY794" fmla="*/ 528007 h 687854"/>
                  <a:gd name="connsiteX795" fmla="*/ 171963 w 802961"/>
                  <a:gd name="connsiteY795" fmla="*/ 525910 h 687854"/>
                  <a:gd name="connsiteX796" fmla="*/ 168235 w 802961"/>
                  <a:gd name="connsiteY796" fmla="*/ 525910 h 687854"/>
                  <a:gd name="connsiteX797" fmla="*/ 168235 w 802961"/>
                  <a:gd name="connsiteY797" fmla="*/ 523813 h 687854"/>
                  <a:gd name="connsiteX798" fmla="*/ 166138 w 802961"/>
                  <a:gd name="connsiteY798" fmla="*/ 523813 h 687854"/>
                  <a:gd name="connsiteX799" fmla="*/ 166138 w 802961"/>
                  <a:gd name="connsiteY799" fmla="*/ 522182 h 687854"/>
                  <a:gd name="connsiteX800" fmla="*/ 161944 w 802961"/>
                  <a:gd name="connsiteY800" fmla="*/ 521716 h 687854"/>
                  <a:gd name="connsiteX801" fmla="*/ 161944 w 802961"/>
                  <a:gd name="connsiteY801" fmla="*/ 520085 h 687854"/>
                  <a:gd name="connsiteX802" fmla="*/ 158216 w 802961"/>
                  <a:gd name="connsiteY802" fmla="*/ 520085 h 687854"/>
                  <a:gd name="connsiteX803" fmla="*/ 158216 w 802961"/>
                  <a:gd name="connsiteY803" fmla="*/ 517988 h 687854"/>
                  <a:gd name="connsiteX804" fmla="*/ 154021 w 802961"/>
                  <a:gd name="connsiteY804" fmla="*/ 517988 h 687854"/>
                  <a:gd name="connsiteX805" fmla="*/ 154021 w 802961"/>
                  <a:gd name="connsiteY805" fmla="*/ 515891 h 687854"/>
                  <a:gd name="connsiteX806" fmla="*/ 151458 w 802961"/>
                  <a:gd name="connsiteY806" fmla="*/ 515891 h 687854"/>
                  <a:gd name="connsiteX807" fmla="*/ 151458 w 802961"/>
                  <a:gd name="connsiteY807" fmla="*/ 514259 h 687854"/>
                  <a:gd name="connsiteX808" fmla="*/ 147730 w 802961"/>
                  <a:gd name="connsiteY808" fmla="*/ 513793 h 687854"/>
                  <a:gd name="connsiteX809" fmla="*/ 147730 w 802961"/>
                  <a:gd name="connsiteY809" fmla="*/ 511696 h 687854"/>
                  <a:gd name="connsiteX810" fmla="*/ 143536 w 802961"/>
                  <a:gd name="connsiteY810" fmla="*/ 511696 h 687854"/>
                  <a:gd name="connsiteX811" fmla="*/ 143536 w 802961"/>
                  <a:gd name="connsiteY811" fmla="*/ 509599 h 687854"/>
                  <a:gd name="connsiteX812" fmla="*/ 139808 w 802961"/>
                  <a:gd name="connsiteY812" fmla="*/ 509599 h 687854"/>
                  <a:gd name="connsiteX813" fmla="*/ 139342 w 802961"/>
                  <a:gd name="connsiteY813" fmla="*/ 507502 h 687854"/>
                  <a:gd name="connsiteX814" fmla="*/ 137245 w 802961"/>
                  <a:gd name="connsiteY814" fmla="*/ 507502 h 687854"/>
                  <a:gd name="connsiteX815" fmla="*/ 137245 w 802961"/>
                  <a:gd name="connsiteY815" fmla="*/ 505871 h 687854"/>
                  <a:gd name="connsiteX816" fmla="*/ 133516 w 802961"/>
                  <a:gd name="connsiteY816" fmla="*/ 505405 h 687854"/>
                  <a:gd name="connsiteX817" fmla="*/ 133516 w 802961"/>
                  <a:gd name="connsiteY817" fmla="*/ 503774 h 687854"/>
                  <a:gd name="connsiteX818" fmla="*/ 129322 w 802961"/>
                  <a:gd name="connsiteY818" fmla="*/ 503308 h 687854"/>
                  <a:gd name="connsiteX819" fmla="*/ 129322 w 802961"/>
                  <a:gd name="connsiteY819" fmla="*/ 501677 h 687854"/>
                  <a:gd name="connsiteX820" fmla="*/ 127225 w 802961"/>
                  <a:gd name="connsiteY820" fmla="*/ 501677 h 687854"/>
                  <a:gd name="connsiteX821" fmla="*/ 127225 w 802961"/>
                  <a:gd name="connsiteY821" fmla="*/ 205051 h 687854"/>
                  <a:gd name="connsiteX822" fmla="*/ 129322 w 802961"/>
                  <a:gd name="connsiteY822" fmla="*/ 205051 h 687854"/>
                  <a:gd name="connsiteX823" fmla="*/ 129322 w 802961"/>
                  <a:gd name="connsiteY823" fmla="*/ 207148 h 687854"/>
                  <a:gd name="connsiteX824" fmla="*/ 131419 w 802961"/>
                  <a:gd name="connsiteY824" fmla="*/ 207148 h 687854"/>
                  <a:gd name="connsiteX825" fmla="*/ 131419 w 802961"/>
                  <a:gd name="connsiteY825" fmla="*/ 208780 h 687854"/>
                  <a:gd name="connsiteX826" fmla="*/ 135613 w 802961"/>
                  <a:gd name="connsiteY826" fmla="*/ 209246 h 687854"/>
                  <a:gd name="connsiteX827" fmla="*/ 135613 w 802961"/>
                  <a:gd name="connsiteY827" fmla="*/ 210877 h 687854"/>
                  <a:gd name="connsiteX828" fmla="*/ 139342 w 802961"/>
                  <a:gd name="connsiteY828" fmla="*/ 211343 h 687854"/>
                  <a:gd name="connsiteX829" fmla="*/ 139342 w 802961"/>
                  <a:gd name="connsiteY829" fmla="*/ 212974 h 687854"/>
                  <a:gd name="connsiteX830" fmla="*/ 143536 w 802961"/>
                  <a:gd name="connsiteY830" fmla="*/ 213440 h 687854"/>
                  <a:gd name="connsiteX831" fmla="*/ 143536 w 802961"/>
                  <a:gd name="connsiteY831" fmla="*/ 215071 h 687854"/>
                  <a:gd name="connsiteX832" fmla="*/ 147730 w 802961"/>
                  <a:gd name="connsiteY832" fmla="*/ 215537 h 687854"/>
                  <a:gd name="connsiteX833" fmla="*/ 147730 w 802961"/>
                  <a:gd name="connsiteY833" fmla="*/ 217168 h 687854"/>
                  <a:gd name="connsiteX834" fmla="*/ 149827 w 802961"/>
                  <a:gd name="connsiteY834" fmla="*/ 217168 h 687854"/>
                  <a:gd name="connsiteX835" fmla="*/ 149827 w 802961"/>
                  <a:gd name="connsiteY835" fmla="*/ 219265 h 687854"/>
                  <a:gd name="connsiteX836" fmla="*/ 154021 w 802961"/>
                  <a:gd name="connsiteY836" fmla="*/ 219265 h 687854"/>
                  <a:gd name="connsiteX837" fmla="*/ 154021 w 802961"/>
                  <a:gd name="connsiteY837" fmla="*/ 221362 h 687854"/>
                  <a:gd name="connsiteX838" fmla="*/ 157750 w 802961"/>
                  <a:gd name="connsiteY838" fmla="*/ 221362 h 687854"/>
                  <a:gd name="connsiteX839" fmla="*/ 157750 w 802961"/>
                  <a:gd name="connsiteY839" fmla="*/ 223459 h 687854"/>
                  <a:gd name="connsiteX840" fmla="*/ 161944 w 802961"/>
                  <a:gd name="connsiteY840" fmla="*/ 223459 h 687854"/>
                  <a:gd name="connsiteX841" fmla="*/ 161944 w 802961"/>
                  <a:gd name="connsiteY841" fmla="*/ 225556 h 687854"/>
                  <a:gd name="connsiteX842" fmla="*/ 164041 w 802961"/>
                  <a:gd name="connsiteY842" fmla="*/ 225556 h 687854"/>
                  <a:gd name="connsiteX843" fmla="*/ 164041 w 802961"/>
                  <a:gd name="connsiteY843" fmla="*/ 227188 h 687854"/>
                  <a:gd name="connsiteX844" fmla="*/ 168235 w 802961"/>
                  <a:gd name="connsiteY844" fmla="*/ 227654 h 687854"/>
                  <a:gd name="connsiteX845" fmla="*/ 168235 w 802961"/>
                  <a:gd name="connsiteY845" fmla="*/ 229285 h 687854"/>
                  <a:gd name="connsiteX846" fmla="*/ 171963 w 802961"/>
                  <a:gd name="connsiteY846" fmla="*/ 229751 h 687854"/>
                  <a:gd name="connsiteX847" fmla="*/ 171963 w 802961"/>
                  <a:gd name="connsiteY847" fmla="*/ 231382 h 687854"/>
                  <a:gd name="connsiteX848" fmla="*/ 176158 w 802961"/>
                  <a:gd name="connsiteY848" fmla="*/ 231848 h 687854"/>
                  <a:gd name="connsiteX849" fmla="*/ 176158 w 802961"/>
                  <a:gd name="connsiteY849" fmla="*/ 233479 h 687854"/>
                  <a:gd name="connsiteX850" fmla="*/ 178721 w 802961"/>
                  <a:gd name="connsiteY850" fmla="*/ 233945 h 687854"/>
                  <a:gd name="connsiteX851" fmla="*/ 178721 w 802961"/>
                  <a:gd name="connsiteY851" fmla="*/ 235576 h 687854"/>
                  <a:gd name="connsiteX852" fmla="*/ 182449 w 802961"/>
                  <a:gd name="connsiteY852" fmla="*/ 235576 h 687854"/>
                  <a:gd name="connsiteX853" fmla="*/ 182449 w 802961"/>
                  <a:gd name="connsiteY853" fmla="*/ 237673 h 687854"/>
                  <a:gd name="connsiteX854" fmla="*/ 186643 w 802961"/>
                  <a:gd name="connsiteY854" fmla="*/ 237673 h 687854"/>
                  <a:gd name="connsiteX855" fmla="*/ 186643 w 802961"/>
                  <a:gd name="connsiteY855" fmla="*/ 239770 h 687854"/>
                  <a:gd name="connsiteX856" fmla="*/ 190371 w 802961"/>
                  <a:gd name="connsiteY856" fmla="*/ 239770 h 687854"/>
                  <a:gd name="connsiteX857" fmla="*/ 190837 w 802961"/>
                  <a:gd name="connsiteY857" fmla="*/ 241867 h 687854"/>
                  <a:gd name="connsiteX858" fmla="*/ 192935 w 802961"/>
                  <a:gd name="connsiteY858" fmla="*/ 241867 h 687854"/>
                  <a:gd name="connsiteX859" fmla="*/ 192935 w 802961"/>
                  <a:gd name="connsiteY859" fmla="*/ 243498 h 687854"/>
                  <a:gd name="connsiteX860" fmla="*/ 197129 w 802961"/>
                  <a:gd name="connsiteY860" fmla="*/ 243964 h 687854"/>
                  <a:gd name="connsiteX861" fmla="*/ 197129 w 802961"/>
                  <a:gd name="connsiteY861" fmla="*/ 245596 h 687854"/>
                  <a:gd name="connsiteX862" fmla="*/ 200857 w 802961"/>
                  <a:gd name="connsiteY862" fmla="*/ 246062 h 687854"/>
                  <a:gd name="connsiteX863" fmla="*/ 200857 w 802961"/>
                  <a:gd name="connsiteY863" fmla="*/ 247693 h 687854"/>
                  <a:gd name="connsiteX864" fmla="*/ 205051 w 802961"/>
                  <a:gd name="connsiteY864" fmla="*/ 248159 h 687854"/>
                  <a:gd name="connsiteX865" fmla="*/ 205051 w 802961"/>
                  <a:gd name="connsiteY865" fmla="*/ 249790 h 687854"/>
                  <a:gd name="connsiteX866" fmla="*/ 208779 w 802961"/>
                  <a:gd name="connsiteY866" fmla="*/ 250256 h 687854"/>
                  <a:gd name="connsiteX867" fmla="*/ 208779 w 802961"/>
                  <a:gd name="connsiteY867" fmla="*/ 251887 h 687854"/>
                  <a:gd name="connsiteX868" fmla="*/ 211343 w 802961"/>
                  <a:gd name="connsiteY868" fmla="*/ 251887 h 687854"/>
                  <a:gd name="connsiteX869" fmla="*/ 211343 w 802961"/>
                  <a:gd name="connsiteY869" fmla="*/ 253984 h 687854"/>
                  <a:gd name="connsiteX870" fmla="*/ 215071 w 802961"/>
                  <a:gd name="connsiteY870" fmla="*/ 253984 h 687854"/>
                  <a:gd name="connsiteX871" fmla="*/ 215071 w 802961"/>
                  <a:gd name="connsiteY871" fmla="*/ 256081 h 687854"/>
                  <a:gd name="connsiteX872" fmla="*/ 219265 w 802961"/>
                  <a:gd name="connsiteY872" fmla="*/ 256081 h 687854"/>
                  <a:gd name="connsiteX873" fmla="*/ 219265 w 802961"/>
                  <a:gd name="connsiteY873" fmla="*/ 258178 h 687854"/>
                  <a:gd name="connsiteX874" fmla="*/ 223459 w 802961"/>
                  <a:gd name="connsiteY874" fmla="*/ 258178 h 687854"/>
                  <a:gd name="connsiteX875" fmla="*/ 223459 w 802961"/>
                  <a:gd name="connsiteY875" fmla="*/ 260275 h 687854"/>
                  <a:gd name="connsiteX876" fmla="*/ 225556 w 802961"/>
                  <a:gd name="connsiteY876" fmla="*/ 260275 h 687854"/>
                  <a:gd name="connsiteX877" fmla="*/ 225556 w 802961"/>
                  <a:gd name="connsiteY877" fmla="*/ 261906 h 687854"/>
                  <a:gd name="connsiteX878" fmla="*/ 229751 w 802961"/>
                  <a:gd name="connsiteY878" fmla="*/ 262373 h 687854"/>
                  <a:gd name="connsiteX879" fmla="*/ 229751 w 802961"/>
                  <a:gd name="connsiteY879" fmla="*/ 264470 h 687854"/>
                  <a:gd name="connsiteX880" fmla="*/ 233479 w 802961"/>
                  <a:gd name="connsiteY880" fmla="*/ 264470 h 687854"/>
                  <a:gd name="connsiteX881" fmla="*/ 233945 w 802961"/>
                  <a:gd name="connsiteY881" fmla="*/ 266567 h 687854"/>
                  <a:gd name="connsiteX882" fmla="*/ 237673 w 802961"/>
                  <a:gd name="connsiteY882" fmla="*/ 266567 h 687854"/>
                  <a:gd name="connsiteX883" fmla="*/ 237673 w 802961"/>
                  <a:gd name="connsiteY883" fmla="*/ 268198 h 687854"/>
                  <a:gd name="connsiteX884" fmla="*/ 240236 w 802961"/>
                  <a:gd name="connsiteY884" fmla="*/ 268664 h 687854"/>
                  <a:gd name="connsiteX885" fmla="*/ 240236 w 802961"/>
                  <a:gd name="connsiteY885" fmla="*/ 270295 h 687854"/>
                  <a:gd name="connsiteX886" fmla="*/ 243964 w 802961"/>
                  <a:gd name="connsiteY886" fmla="*/ 270295 h 687854"/>
                  <a:gd name="connsiteX887" fmla="*/ 243964 w 802961"/>
                  <a:gd name="connsiteY887" fmla="*/ 272392 h 687854"/>
                  <a:gd name="connsiteX888" fmla="*/ 248159 w 802961"/>
                  <a:gd name="connsiteY888" fmla="*/ 272392 h 687854"/>
                  <a:gd name="connsiteX889" fmla="*/ 248159 w 802961"/>
                  <a:gd name="connsiteY889" fmla="*/ 274489 h 687854"/>
                  <a:gd name="connsiteX890" fmla="*/ 251887 w 802961"/>
                  <a:gd name="connsiteY890" fmla="*/ 274489 h 687854"/>
                  <a:gd name="connsiteX891" fmla="*/ 251887 w 802961"/>
                  <a:gd name="connsiteY891" fmla="*/ 276586 h 687854"/>
                  <a:gd name="connsiteX892" fmla="*/ 254450 w 802961"/>
                  <a:gd name="connsiteY892" fmla="*/ 276586 h 687854"/>
                  <a:gd name="connsiteX893" fmla="*/ 254450 w 802961"/>
                  <a:gd name="connsiteY893" fmla="*/ 278217 h 687854"/>
                  <a:gd name="connsiteX894" fmla="*/ 258178 w 802961"/>
                  <a:gd name="connsiteY894" fmla="*/ 278683 h 687854"/>
                  <a:gd name="connsiteX895" fmla="*/ 258644 w 802961"/>
                  <a:gd name="connsiteY895" fmla="*/ 280781 h 687854"/>
                  <a:gd name="connsiteX896" fmla="*/ 262372 w 802961"/>
                  <a:gd name="connsiteY896" fmla="*/ 280781 h 687854"/>
                  <a:gd name="connsiteX897" fmla="*/ 262372 w 802961"/>
                  <a:gd name="connsiteY897" fmla="*/ 282878 h 687854"/>
                  <a:gd name="connsiteX898" fmla="*/ 266567 w 802961"/>
                  <a:gd name="connsiteY898" fmla="*/ 282878 h 687854"/>
                  <a:gd name="connsiteX899" fmla="*/ 266567 w 802961"/>
                  <a:gd name="connsiteY899" fmla="*/ 284975 h 687854"/>
                  <a:gd name="connsiteX900" fmla="*/ 270295 w 802961"/>
                  <a:gd name="connsiteY900" fmla="*/ 284975 h 687854"/>
                  <a:gd name="connsiteX901" fmla="*/ 270761 w 802961"/>
                  <a:gd name="connsiteY901" fmla="*/ 287072 h 687854"/>
                  <a:gd name="connsiteX902" fmla="*/ 272858 w 802961"/>
                  <a:gd name="connsiteY902" fmla="*/ 287072 h 687854"/>
                  <a:gd name="connsiteX903" fmla="*/ 272858 w 802961"/>
                  <a:gd name="connsiteY903" fmla="*/ 288703 h 687854"/>
                  <a:gd name="connsiteX904" fmla="*/ 276586 w 802961"/>
                  <a:gd name="connsiteY904" fmla="*/ 288703 h 687854"/>
                  <a:gd name="connsiteX905" fmla="*/ 276586 w 802961"/>
                  <a:gd name="connsiteY905" fmla="*/ 290800 h 687854"/>
                  <a:gd name="connsiteX906" fmla="*/ 280780 w 802961"/>
                  <a:gd name="connsiteY906" fmla="*/ 290800 h 687854"/>
                  <a:gd name="connsiteX907" fmla="*/ 280780 w 802961"/>
                  <a:gd name="connsiteY907" fmla="*/ 292897 h 687854"/>
                  <a:gd name="connsiteX908" fmla="*/ 284509 w 802961"/>
                  <a:gd name="connsiteY908" fmla="*/ 292897 h 687854"/>
                  <a:gd name="connsiteX909" fmla="*/ 284975 w 802961"/>
                  <a:gd name="connsiteY909" fmla="*/ 294994 h 687854"/>
                  <a:gd name="connsiteX910" fmla="*/ 287072 w 802961"/>
                  <a:gd name="connsiteY910" fmla="*/ 294994 h 687854"/>
                  <a:gd name="connsiteX911" fmla="*/ 287072 w 802961"/>
                  <a:gd name="connsiteY911" fmla="*/ 296625 h 687854"/>
                  <a:gd name="connsiteX912" fmla="*/ 291266 w 802961"/>
                  <a:gd name="connsiteY912" fmla="*/ 297091 h 687854"/>
                  <a:gd name="connsiteX913" fmla="*/ 291266 w 802961"/>
                  <a:gd name="connsiteY913" fmla="*/ 299189 h 687854"/>
                  <a:gd name="connsiteX914" fmla="*/ 294994 w 802961"/>
                  <a:gd name="connsiteY914" fmla="*/ 299189 h 687854"/>
                  <a:gd name="connsiteX915" fmla="*/ 294994 w 802961"/>
                  <a:gd name="connsiteY915" fmla="*/ 301286 h 687854"/>
                  <a:gd name="connsiteX916" fmla="*/ 299188 w 802961"/>
                  <a:gd name="connsiteY916" fmla="*/ 301286 h 687854"/>
                  <a:gd name="connsiteX917" fmla="*/ 299188 w 802961"/>
                  <a:gd name="connsiteY917" fmla="*/ 303383 h 687854"/>
                  <a:gd name="connsiteX918" fmla="*/ 301286 w 802961"/>
                  <a:gd name="connsiteY918" fmla="*/ 303383 h 687854"/>
                  <a:gd name="connsiteX919" fmla="*/ 301286 w 802961"/>
                  <a:gd name="connsiteY919" fmla="*/ 305014 h 687854"/>
                  <a:gd name="connsiteX920" fmla="*/ 305480 w 802961"/>
                  <a:gd name="connsiteY920" fmla="*/ 305480 h 687854"/>
                  <a:gd name="connsiteX921" fmla="*/ 305480 w 802961"/>
                  <a:gd name="connsiteY921" fmla="*/ 307111 h 687854"/>
                  <a:gd name="connsiteX922" fmla="*/ 309208 w 802961"/>
                  <a:gd name="connsiteY922" fmla="*/ 307577 h 687854"/>
                  <a:gd name="connsiteX923" fmla="*/ 309208 w 802961"/>
                  <a:gd name="connsiteY923" fmla="*/ 309208 h 687854"/>
                  <a:gd name="connsiteX924" fmla="*/ 313402 w 802961"/>
                  <a:gd name="connsiteY924" fmla="*/ 309208 h 687854"/>
                  <a:gd name="connsiteX925" fmla="*/ 313402 w 802961"/>
                  <a:gd name="connsiteY925" fmla="*/ 311305 h 687854"/>
                  <a:gd name="connsiteX926" fmla="*/ 317596 w 802961"/>
                  <a:gd name="connsiteY926" fmla="*/ 311305 h 687854"/>
                  <a:gd name="connsiteX927" fmla="*/ 317596 w 802961"/>
                  <a:gd name="connsiteY927" fmla="*/ 313402 h 687854"/>
                  <a:gd name="connsiteX928" fmla="*/ 319694 w 802961"/>
                  <a:gd name="connsiteY928" fmla="*/ 313402 h 687854"/>
                  <a:gd name="connsiteX929" fmla="*/ 319694 w 802961"/>
                  <a:gd name="connsiteY929" fmla="*/ 315499 h 687854"/>
                  <a:gd name="connsiteX930" fmla="*/ 323888 w 802961"/>
                  <a:gd name="connsiteY930" fmla="*/ 315499 h 687854"/>
                  <a:gd name="connsiteX931" fmla="*/ 323888 w 802961"/>
                  <a:gd name="connsiteY931" fmla="*/ 317597 h 687854"/>
                  <a:gd name="connsiteX932" fmla="*/ 327616 w 802961"/>
                  <a:gd name="connsiteY932" fmla="*/ 317597 h 687854"/>
                  <a:gd name="connsiteX933" fmla="*/ 328082 w 802961"/>
                  <a:gd name="connsiteY933" fmla="*/ 319694 h 687854"/>
                  <a:gd name="connsiteX934" fmla="*/ 331810 w 802961"/>
                  <a:gd name="connsiteY934" fmla="*/ 319694 h 687854"/>
                  <a:gd name="connsiteX935" fmla="*/ 331810 w 802961"/>
                  <a:gd name="connsiteY935" fmla="*/ 321791 h 687854"/>
                  <a:gd name="connsiteX936" fmla="*/ 334373 w 802961"/>
                  <a:gd name="connsiteY936" fmla="*/ 321791 h 687854"/>
                  <a:gd name="connsiteX937" fmla="*/ 334373 w 802961"/>
                  <a:gd name="connsiteY937" fmla="*/ 323422 h 687854"/>
                  <a:gd name="connsiteX938" fmla="*/ 338102 w 802961"/>
                  <a:gd name="connsiteY938" fmla="*/ 323888 h 687854"/>
                  <a:gd name="connsiteX939" fmla="*/ 338102 w 802961"/>
                  <a:gd name="connsiteY939" fmla="*/ 325519 h 687854"/>
                  <a:gd name="connsiteX940" fmla="*/ 342296 w 802961"/>
                  <a:gd name="connsiteY940" fmla="*/ 325985 h 687854"/>
                  <a:gd name="connsiteX941" fmla="*/ 342296 w 802961"/>
                  <a:gd name="connsiteY941" fmla="*/ 327616 h 687854"/>
                  <a:gd name="connsiteX942" fmla="*/ 346024 w 802961"/>
                  <a:gd name="connsiteY942" fmla="*/ 328082 h 687854"/>
                  <a:gd name="connsiteX943" fmla="*/ 346024 w 802961"/>
                  <a:gd name="connsiteY943" fmla="*/ 329713 h 687854"/>
                  <a:gd name="connsiteX944" fmla="*/ 348587 w 802961"/>
                  <a:gd name="connsiteY944" fmla="*/ 329713 h 687854"/>
                  <a:gd name="connsiteX945" fmla="*/ 348587 w 802961"/>
                  <a:gd name="connsiteY945" fmla="*/ 331810 h 687854"/>
                  <a:gd name="connsiteX946" fmla="*/ 352315 w 802961"/>
                  <a:gd name="connsiteY946" fmla="*/ 331810 h 687854"/>
                  <a:gd name="connsiteX947" fmla="*/ 352315 w 802961"/>
                  <a:gd name="connsiteY947" fmla="*/ 333907 h 687854"/>
                  <a:gd name="connsiteX948" fmla="*/ 356510 w 802961"/>
                  <a:gd name="connsiteY948" fmla="*/ 333907 h 687854"/>
                  <a:gd name="connsiteX949" fmla="*/ 356510 w 802961"/>
                  <a:gd name="connsiteY949" fmla="*/ 336005 h 687854"/>
                  <a:gd name="connsiteX950" fmla="*/ 360704 w 802961"/>
                  <a:gd name="connsiteY950" fmla="*/ 336005 h 687854"/>
                  <a:gd name="connsiteX951" fmla="*/ 360704 w 802961"/>
                  <a:gd name="connsiteY951" fmla="*/ 338102 h 687854"/>
                  <a:gd name="connsiteX952" fmla="*/ 362801 w 802961"/>
                  <a:gd name="connsiteY952" fmla="*/ 338102 h 687854"/>
                  <a:gd name="connsiteX953" fmla="*/ 362801 w 802961"/>
                  <a:gd name="connsiteY953" fmla="*/ 339733 h 687854"/>
                  <a:gd name="connsiteX954" fmla="*/ 366995 w 802961"/>
                  <a:gd name="connsiteY954" fmla="*/ 340199 h 687854"/>
                  <a:gd name="connsiteX955" fmla="*/ 366995 w 802961"/>
                  <a:gd name="connsiteY955" fmla="*/ 341830 h 687854"/>
                  <a:gd name="connsiteX956" fmla="*/ 370723 w 802961"/>
                  <a:gd name="connsiteY956" fmla="*/ 342296 h 687854"/>
                  <a:gd name="connsiteX957" fmla="*/ 370723 w 802961"/>
                  <a:gd name="connsiteY957" fmla="*/ 343927 h 687854"/>
                  <a:gd name="connsiteX958" fmla="*/ 374918 w 802961"/>
                  <a:gd name="connsiteY958" fmla="*/ 344393 h 687854"/>
                  <a:gd name="connsiteX959" fmla="*/ 374918 w 802961"/>
                  <a:gd name="connsiteY959" fmla="*/ 346024 h 687854"/>
                  <a:gd name="connsiteX960" fmla="*/ 377015 w 802961"/>
                  <a:gd name="connsiteY960" fmla="*/ 346024 h 687854"/>
                  <a:gd name="connsiteX961" fmla="*/ 377015 w 802961"/>
                  <a:gd name="connsiteY961" fmla="*/ 556901 h 687854"/>
                  <a:gd name="connsiteX962" fmla="*/ 379112 w 802961"/>
                  <a:gd name="connsiteY962" fmla="*/ 556901 h 687854"/>
                  <a:gd name="connsiteX963" fmla="*/ 379112 w 802961"/>
                  <a:gd name="connsiteY963" fmla="*/ 644747 h 687854"/>
                  <a:gd name="connsiteX964" fmla="*/ 403345 w 802961"/>
                  <a:gd name="connsiteY964" fmla="*/ 315499 h 687854"/>
                  <a:gd name="connsiteX965" fmla="*/ 403345 w 802961"/>
                  <a:gd name="connsiteY965" fmla="*/ 317131 h 687854"/>
                  <a:gd name="connsiteX966" fmla="*/ 399617 w 802961"/>
                  <a:gd name="connsiteY966" fmla="*/ 317131 h 687854"/>
                  <a:gd name="connsiteX967" fmla="*/ 399617 w 802961"/>
                  <a:gd name="connsiteY967" fmla="*/ 319228 h 687854"/>
                  <a:gd name="connsiteX968" fmla="*/ 395423 w 802961"/>
                  <a:gd name="connsiteY968" fmla="*/ 319228 h 687854"/>
                  <a:gd name="connsiteX969" fmla="*/ 395423 w 802961"/>
                  <a:gd name="connsiteY969" fmla="*/ 321325 h 687854"/>
                  <a:gd name="connsiteX970" fmla="*/ 391228 w 802961"/>
                  <a:gd name="connsiteY970" fmla="*/ 321325 h 687854"/>
                  <a:gd name="connsiteX971" fmla="*/ 391228 w 802961"/>
                  <a:gd name="connsiteY971" fmla="*/ 323422 h 687854"/>
                  <a:gd name="connsiteX972" fmla="*/ 389597 w 802961"/>
                  <a:gd name="connsiteY972" fmla="*/ 323422 h 687854"/>
                  <a:gd name="connsiteX973" fmla="*/ 389131 w 802961"/>
                  <a:gd name="connsiteY973" fmla="*/ 321325 h 687854"/>
                  <a:gd name="connsiteX974" fmla="*/ 385403 w 802961"/>
                  <a:gd name="connsiteY974" fmla="*/ 321325 h 687854"/>
                  <a:gd name="connsiteX975" fmla="*/ 385403 w 802961"/>
                  <a:gd name="connsiteY975" fmla="*/ 319228 h 687854"/>
                  <a:gd name="connsiteX976" fmla="*/ 381209 w 802961"/>
                  <a:gd name="connsiteY976" fmla="*/ 319228 h 687854"/>
                  <a:gd name="connsiteX977" fmla="*/ 381209 w 802961"/>
                  <a:gd name="connsiteY977" fmla="*/ 317131 h 687854"/>
                  <a:gd name="connsiteX978" fmla="*/ 379112 w 802961"/>
                  <a:gd name="connsiteY978" fmla="*/ 317131 h 687854"/>
                  <a:gd name="connsiteX979" fmla="*/ 379112 w 802961"/>
                  <a:gd name="connsiteY979" fmla="*/ 315499 h 687854"/>
                  <a:gd name="connsiteX980" fmla="*/ 374918 w 802961"/>
                  <a:gd name="connsiteY980" fmla="*/ 315033 h 687854"/>
                  <a:gd name="connsiteX981" fmla="*/ 374918 w 802961"/>
                  <a:gd name="connsiteY981" fmla="*/ 313402 h 687854"/>
                  <a:gd name="connsiteX982" fmla="*/ 371189 w 802961"/>
                  <a:gd name="connsiteY982" fmla="*/ 312936 h 687854"/>
                  <a:gd name="connsiteX983" fmla="*/ 371189 w 802961"/>
                  <a:gd name="connsiteY983" fmla="*/ 311305 h 687854"/>
                  <a:gd name="connsiteX984" fmla="*/ 366995 w 802961"/>
                  <a:gd name="connsiteY984" fmla="*/ 310839 h 687854"/>
                  <a:gd name="connsiteX985" fmla="*/ 366995 w 802961"/>
                  <a:gd name="connsiteY985" fmla="*/ 309208 h 687854"/>
                  <a:gd name="connsiteX986" fmla="*/ 364898 w 802961"/>
                  <a:gd name="connsiteY986" fmla="*/ 309208 h 687854"/>
                  <a:gd name="connsiteX987" fmla="*/ 364432 w 802961"/>
                  <a:gd name="connsiteY987" fmla="*/ 307111 h 687854"/>
                  <a:gd name="connsiteX988" fmla="*/ 360704 w 802961"/>
                  <a:gd name="connsiteY988" fmla="*/ 307111 h 687854"/>
                  <a:gd name="connsiteX989" fmla="*/ 360704 w 802961"/>
                  <a:gd name="connsiteY989" fmla="*/ 305014 h 687854"/>
                  <a:gd name="connsiteX990" fmla="*/ 356510 w 802961"/>
                  <a:gd name="connsiteY990" fmla="*/ 305014 h 687854"/>
                  <a:gd name="connsiteX991" fmla="*/ 356510 w 802961"/>
                  <a:gd name="connsiteY991" fmla="*/ 302917 h 687854"/>
                  <a:gd name="connsiteX992" fmla="*/ 352781 w 802961"/>
                  <a:gd name="connsiteY992" fmla="*/ 302917 h 687854"/>
                  <a:gd name="connsiteX993" fmla="*/ 352781 w 802961"/>
                  <a:gd name="connsiteY993" fmla="*/ 300820 h 687854"/>
                  <a:gd name="connsiteX994" fmla="*/ 350218 w 802961"/>
                  <a:gd name="connsiteY994" fmla="*/ 300820 h 687854"/>
                  <a:gd name="connsiteX995" fmla="*/ 350218 w 802961"/>
                  <a:gd name="connsiteY995" fmla="*/ 299189 h 687854"/>
                  <a:gd name="connsiteX996" fmla="*/ 346490 w 802961"/>
                  <a:gd name="connsiteY996" fmla="*/ 298723 h 687854"/>
                  <a:gd name="connsiteX997" fmla="*/ 346490 w 802961"/>
                  <a:gd name="connsiteY997" fmla="*/ 297091 h 687854"/>
                  <a:gd name="connsiteX998" fmla="*/ 342296 w 802961"/>
                  <a:gd name="connsiteY998" fmla="*/ 296625 h 687854"/>
                  <a:gd name="connsiteX999" fmla="*/ 342296 w 802961"/>
                  <a:gd name="connsiteY999" fmla="*/ 294994 h 687854"/>
                  <a:gd name="connsiteX1000" fmla="*/ 338102 w 802961"/>
                  <a:gd name="connsiteY1000" fmla="*/ 294528 h 687854"/>
                  <a:gd name="connsiteX1001" fmla="*/ 338102 w 802961"/>
                  <a:gd name="connsiteY1001" fmla="*/ 292897 h 687854"/>
                  <a:gd name="connsiteX1002" fmla="*/ 334373 w 802961"/>
                  <a:gd name="connsiteY1002" fmla="*/ 292431 h 687854"/>
                  <a:gd name="connsiteX1003" fmla="*/ 334373 w 802961"/>
                  <a:gd name="connsiteY1003" fmla="*/ 290800 h 687854"/>
                  <a:gd name="connsiteX1004" fmla="*/ 331810 w 802961"/>
                  <a:gd name="connsiteY1004" fmla="*/ 290800 h 687854"/>
                  <a:gd name="connsiteX1005" fmla="*/ 331810 w 802961"/>
                  <a:gd name="connsiteY1005" fmla="*/ 288703 h 687854"/>
                  <a:gd name="connsiteX1006" fmla="*/ 328082 w 802961"/>
                  <a:gd name="connsiteY1006" fmla="*/ 288703 h 687854"/>
                  <a:gd name="connsiteX1007" fmla="*/ 328082 w 802961"/>
                  <a:gd name="connsiteY1007" fmla="*/ 286606 h 687854"/>
                  <a:gd name="connsiteX1008" fmla="*/ 323888 w 802961"/>
                  <a:gd name="connsiteY1008" fmla="*/ 286606 h 687854"/>
                  <a:gd name="connsiteX1009" fmla="*/ 323888 w 802961"/>
                  <a:gd name="connsiteY1009" fmla="*/ 284509 h 687854"/>
                  <a:gd name="connsiteX1010" fmla="*/ 320160 w 802961"/>
                  <a:gd name="connsiteY1010" fmla="*/ 284509 h 687854"/>
                  <a:gd name="connsiteX1011" fmla="*/ 319694 w 802961"/>
                  <a:gd name="connsiteY1011" fmla="*/ 282412 h 687854"/>
                  <a:gd name="connsiteX1012" fmla="*/ 317596 w 802961"/>
                  <a:gd name="connsiteY1012" fmla="*/ 282412 h 687854"/>
                  <a:gd name="connsiteX1013" fmla="*/ 317596 w 802961"/>
                  <a:gd name="connsiteY1013" fmla="*/ 280781 h 687854"/>
                  <a:gd name="connsiteX1014" fmla="*/ 313868 w 802961"/>
                  <a:gd name="connsiteY1014" fmla="*/ 280315 h 687854"/>
                  <a:gd name="connsiteX1015" fmla="*/ 313868 w 802961"/>
                  <a:gd name="connsiteY1015" fmla="*/ 278683 h 687854"/>
                  <a:gd name="connsiteX1016" fmla="*/ 309674 w 802961"/>
                  <a:gd name="connsiteY1016" fmla="*/ 278217 h 687854"/>
                  <a:gd name="connsiteX1017" fmla="*/ 309674 w 802961"/>
                  <a:gd name="connsiteY1017" fmla="*/ 276586 h 687854"/>
                  <a:gd name="connsiteX1018" fmla="*/ 305480 w 802961"/>
                  <a:gd name="connsiteY1018" fmla="*/ 276120 h 687854"/>
                  <a:gd name="connsiteX1019" fmla="*/ 305480 w 802961"/>
                  <a:gd name="connsiteY1019" fmla="*/ 274489 h 687854"/>
                  <a:gd name="connsiteX1020" fmla="*/ 303383 w 802961"/>
                  <a:gd name="connsiteY1020" fmla="*/ 274489 h 687854"/>
                  <a:gd name="connsiteX1021" fmla="*/ 303383 w 802961"/>
                  <a:gd name="connsiteY1021" fmla="*/ 272392 h 687854"/>
                  <a:gd name="connsiteX1022" fmla="*/ 299188 w 802961"/>
                  <a:gd name="connsiteY1022" fmla="*/ 272392 h 687854"/>
                  <a:gd name="connsiteX1023" fmla="*/ 299188 w 802961"/>
                  <a:gd name="connsiteY1023" fmla="*/ 270295 h 687854"/>
                  <a:gd name="connsiteX1024" fmla="*/ 295460 w 802961"/>
                  <a:gd name="connsiteY1024" fmla="*/ 270295 h 687854"/>
                  <a:gd name="connsiteX1025" fmla="*/ 294994 w 802961"/>
                  <a:gd name="connsiteY1025" fmla="*/ 268198 h 687854"/>
                  <a:gd name="connsiteX1026" fmla="*/ 291266 w 802961"/>
                  <a:gd name="connsiteY1026" fmla="*/ 268198 h 687854"/>
                  <a:gd name="connsiteX1027" fmla="*/ 291266 w 802961"/>
                  <a:gd name="connsiteY1027" fmla="*/ 266101 h 687854"/>
                  <a:gd name="connsiteX1028" fmla="*/ 288703 w 802961"/>
                  <a:gd name="connsiteY1028" fmla="*/ 266101 h 687854"/>
                  <a:gd name="connsiteX1029" fmla="*/ 288703 w 802961"/>
                  <a:gd name="connsiteY1029" fmla="*/ 264470 h 687854"/>
                  <a:gd name="connsiteX1030" fmla="*/ 284975 w 802961"/>
                  <a:gd name="connsiteY1030" fmla="*/ 264004 h 687854"/>
                  <a:gd name="connsiteX1031" fmla="*/ 284975 w 802961"/>
                  <a:gd name="connsiteY1031" fmla="*/ 262373 h 687854"/>
                  <a:gd name="connsiteX1032" fmla="*/ 280780 w 802961"/>
                  <a:gd name="connsiteY1032" fmla="*/ 261906 h 687854"/>
                  <a:gd name="connsiteX1033" fmla="*/ 280780 w 802961"/>
                  <a:gd name="connsiteY1033" fmla="*/ 260275 h 687854"/>
                  <a:gd name="connsiteX1034" fmla="*/ 277052 w 802961"/>
                  <a:gd name="connsiteY1034" fmla="*/ 259809 h 687854"/>
                  <a:gd name="connsiteX1035" fmla="*/ 277052 w 802961"/>
                  <a:gd name="connsiteY1035" fmla="*/ 258178 h 687854"/>
                  <a:gd name="connsiteX1036" fmla="*/ 272858 w 802961"/>
                  <a:gd name="connsiteY1036" fmla="*/ 257712 h 687854"/>
                  <a:gd name="connsiteX1037" fmla="*/ 272858 w 802961"/>
                  <a:gd name="connsiteY1037" fmla="*/ 256081 h 687854"/>
                  <a:gd name="connsiteX1038" fmla="*/ 270761 w 802961"/>
                  <a:gd name="connsiteY1038" fmla="*/ 256081 h 687854"/>
                  <a:gd name="connsiteX1039" fmla="*/ 270761 w 802961"/>
                  <a:gd name="connsiteY1039" fmla="*/ 253984 h 687854"/>
                  <a:gd name="connsiteX1040" fmla="*/ 266567 w 802961"/>
                  <a:gd name="connsiteY1040" fmla="*/ 253984 h 687854"/>
                  <a:gd name="connsiteX1041" fmla="*/ 266567 w 802961"/>
                  <a:gd name="connsiteY1041" fmla="*/ 251887 h 687854"/>
                  <a:gd name="connsiteX1042" fmla="*/ 262372 w 802961"/>
                  <a:gd name="connsiteY1042" fmla="*/ 251887 h 687854"/>
                  <a:gd name="connsiteX1043" fmla="*/ 262372 w 802961"/>
                  <a:gd name="connsiteY1043" fmla="*/ 249790 h 687854"/>
                  <a:gd name="connsiteX1044" fmla="*/ 258644 w 802961"/>
                  <a:gd name="connsiteY1044" fmla="*/ 249790 h 687854"/>
                  <a:gd name="connsiteX1045" fmla="*/ 258644 w 802961"/>
                  <a:gd name="connsiteY1045" fmla="*/ 247693 h 687854"/>
                  <a:gd name="connsiteX1046" fmla="*/ 256081 w 802961"/>
                  <a:gd name="connsiteY1046" fmla="*/ 247693 h 687854"/>
                  <a:gd name="connsiteX1047" fmla="*/ 256081 w 802961"/>
                  <a:gd name="connsiteY1047" fmla="*/ 246062 h 687854"/>
                  <a:gd name="connsiteX1048" fmla="*/ 252353 w 802961"/>
                  <a:gd name="connsiteY1048" fmla="*/ 245596 h 687854"/>
                  <a:gd name="connsiteX1049" fmla="*/ 251887 w 802961"/>
                  <a:gd name="connsiteY1049" fmla="*/ 243498 h 687854"/>
                  <a:gd name="connsiteX1050" fmla="*/ 248159 w 802961"/>
                  <a:gd name="connsiteY1050" fmla="*/ 243498 h 687854"/>
                  <a:gd name="connsiteX1051" fmla="*/ 248159 w 802961"/>
                  <a:gd name="connsiteY1051" fmla="*/ 241401 h 687854"/>
                  <a:gd name="connsiteX1052" fmla="*/ 243964 w 802961"/>
                  <a:gd name="connsiteY1052" fmla="*/ 241401 h 687854"/>
                  <a:gd name="connsiteX1053" fmla="*/ 243964 w 802961"/>
                  <a:gd name="connsiteY1053" fmla="*/ 239304 h 687854"/>
                  <a:gd name="connsiteX1054" fmla="*/ 241867 w 802961"/>
                  <a:gd name="connsiteY1054" fmla="*/ 239304 h 687854"/>
                  <a:gd name="connsiteX1055" fmla="*/ 241867 w 802961"/>
                  <a:gd name="connsiteY1055" fmla="*/ 237673 h 687854"/>
                  <a:gd name="connsiteX1056" fmla="*/ 237673 w 802961"/>
                  <a:gd name="connsiteY1056" fmla="*/ 237207 h 687854"/>
                  <a:gd name="connsiteX1057" fmla="*/ 237673 w 802961"/>
                  <a:gd name="connsiteY1057" fmla="*/ 235576 h 687854"/>
                  <a:gd name="connsiteX1058" fmla="*/ 233945 w 802961"/>
                  <a:gd name="connsiteY1058" fmla="*/ 235576 h 687854"/>
                  <a:gd name="connsiteX1059" fmla="*/ 233945 w 802961"/>
                  <a:gd name="connsiteY1059" fmla="*/ 233479 h 687854"/>
                  <a:gd name="connsiteX1060" fmla="*/ 229751 w 802961"/>
                  <a:gd name="connsiteY1060" fmla="*/ 233479 h 687854"/>
                  <a:gd name="connsiteX1061" fmla="*/ 229751 w 802961"/>
                  <a:gd name="connsiteY1061" fmla="*/ 231382 h 687854"/>
                  <a:gd name="connsiteX1062" fmla="*/ 227187 w 802961"/>
                  <a:gd name="connsiteY1062" fmla="*/ 231382 h 687854"/>
                  <a:gd name="connsiteX1063" fmla="*/ 227187 w 802961"/>
                  <a:gd name="connsiteY1063" fmla="*/ 229751 h 687854"/>
                  <a:gd name="connsiteX1064" fmla="*/ 223459 w 802961"/>
                  <a:gd name="connsiteY1064" fmla="*/ 229285 h 687854"/>
                  <a:gd name="connsiteX1065" fmla="*/ 223459 w 802961"/>
                  <a:gd name="connsiteY1065" fmla="*/ 227188 h 687854"/>
                  <a:gd name="connsiteX1066" fmla="*/ 219265 w 802961"/>
                  <a:gd name="connsiteY1066" fmla="*/ 227188 h 687854"/>
                  <a:gd name="connsiteX1067" fmla="*/ 219265 w 802961"/>
                  <a:gd name="connsiteY1067" fmla="*/ 225090 h 687854"/>
                  <a:gd name="connsiteX1068" fmla="*/ 215537 w 802961"/>
                  <a:gd name="connsiteY1068" fmla="*/ 225090 h 687854"/>
                  <a:gd name="connsiteX1069" fmla="*/ 215071 w 802961"/>
                  <a:gd name="connsiteY1069" fmla="*/ 222993 h 687854"/>
                  <a:gd name="connsiteX1070" fmla="*/ 211343 w 802961"/>
                  <a:gd name="connsiteY1070" fmla="*/ 222993 h 687854"/>
                  <a:gd name="connsiteX1071" fmla="*/ 211343 w 802961"/>
                  <a:gd name="connsiteY1071" fmla="*/ 220896 h 687854"/>
                  <a:gd name="connsiteX1072" fmla="*/ 209245 w 802961"/>
                  <a:gd name="connsiteY1072" fmla="*/ 220896 h 687854"/>
                  <a:gd name="connsiteX1073" fmla="*/ 209245 w 802961"/>
                  <a:gd name="connsiteY1073" fmla="*/ 219265 h 687854"/>
                  <a:gd name="connsiteX1074" fmla="*/ 205051 w 802961"/>
                  <a:gd name="connsiteY1074" fmla="*/ 218799 h 687854"/>
                  <a:gd name="connsiteX1075" fmla="*/ 205051 w 802961"/>
                  <a:gd name="connsiteY1075" fmla="*/ 217168 h 687854"/>
                  <a:gd name="connsiteX1076" fmla="*/ 201323 w 802961"/>
                  <a:gd name="connsiteY1076" fmla="*/ 217168 h 687854"/>
                  <a:gd name="connsiteX1077" fmla="*/ 201323 w 802961"/>
                  <a:gd name="connsiteY1077" fmla="*/ 215071 h 687854"/>
                  <a:gd name="connsiteX1078" fmla="*/ 197129 w 802961"/>
                  <a:gd name="connsiteY1078" fmla="*/ 215071 h 687854"/>
                  <a:gd name="connsiteX1079" fmla="*/ 197129 w 802961"/>
                  <a:gd name="connsiteY1079" fmla="*/ 212974 h 687854"/>
                  <a:gd name="connsiteX1080" fmla="*/ 194566 w 802961"/>
                  <a:gd name="connsiteY1080" fmla="*/ 212974 h 687854"/>
                  <a:gd name="connsiteX1081" fmla="*/ 194566 w 802961"/>
                  <a:gd name="connsiteY1081" fmla="*/ 210877 h 687854"/>
                  <a:gd name="connsiteX1082" fmla="*/ 190837 w 802961"/>
                  <a:gd name="connsiteY1082" fmla="*/ 210877 h 687854"/>
                  <a:gd name="connsiteX1083" fmla="*/ 190837 w 802961"/>
                  <a:gd name="connsiteY1083" fmla="*/ 208780 h 687854"/>
                  <a:gd name="connsiteX1084" fmla="*/ 186643 w 802961"/>
                  <a:gd name="connsiteY1084" fmla="*/ 208780 h 687854"/>
                  <a:gd name="connsiteX1085" fmla="*/ 186643 w 802961"/>
                  <a:gd name="connsiteY1085" fmla="*/ 206682 h 687854"/>
                  <a:gd name="connsiteX1086" fmla="*/ 182915 w 802961"/>
                  <a:gd name="connsiteY1086" fmla="*/ 206682 h 687854"/>
                  <a:gd name="connsiteX1087" fmla="*/ 182449 w 802961"/>
                  <a:gd name="connsiteY1087" fmla="*/ 204585 h 687854"/>
                  <a:gd name="connsiteX1088" fmla="*/ 180352 w 802961"/>
                  <a:gd name="connsiteY1088" fmla="*/ 204585 h 687854"/>
                  <a:gd name="connsiteX1089" fmla="*/ 180352 w 802961"/>
                  <a:gd name="connsiteY1089" fmla="*/ 202954 h 687854"/>
                  <a:gd name="connsiteX1090" fmla="*/ 176624 w 802961"/>
                  <a:gd name="connsiteY1090" fmla="*/ 202488 h 687854"/>
                  <a:gd name="connsiteX1091" fmla="*/ 176624 w 802961"/>
                  <a:gd name="connsiteY1091" fmla="*/ 200857 h 687854"/>
                  <a:gd name="connsiteX1092" fmla="*/ 172429 w 802961"/>
                  <a:gd name="connsiteY1092" fmla="*/ 200391 h 687854"/>
                  <a:gd name="connsiteX1093" fmla="*/ 172429 w 802961"/>
                  <a:gd name="connsiteY1093" fmla="*/ 198760 h 687854"/>
                  <a:gd name="connsiteX1094" fmla="*/ 168235 w 802961"/>
                  <a:gd name="connsiteY1094" fmla="*/ 198294 h 687854"/>
                  <a:gd name="connsiteX1095" fmla="*/ 168235 w 802961"/>
                  <a:gd name="connsiteY1095" fmla="*/ 196663 h 687854"/>
                  <a:gd name="connsiteX1096" fmla="*/ 166138 w 802961"/>
                  <a:gd name="connsiteY1096" fmla="*/ 196663 h 687854"/>
                  <a:gd name="connsiteX1097" fmla="*/ 166138 w 802961"/>
                  <a:gd name="connsiteY1097" fmla="*/ 195032 h 687854"/>
                  <a:gd name="connsiteX1098" fmla="*/ 161944 w 802961"/>
                  <a:gd name="connsiteY1098" fmla="*/ 194566 h 687854"/>
                  <a:gd name="connsiteX1099" fmla="*/ 161944 w 802961"/>
                  <a:gd name="connsiteY1099" fmla="*/ 192469 h 687854"/>
                  <a:gd name="connsiteX1100" fmla="*/ 158216 w 802961"/>
                  <a:gd name="connsiteY1100" fmla="*/ 192469 h 687854"/>
                  <a:gd name="connsiteX1101" fmla="*/ 157750 w 802961"/>
                  <a:gd name="connsiteY1101" fmla="*/ 190372 h 687854"/>
                  <a:gd name="connsiteX1102" fmla="*/ 154021 w 802961"/>
                  <a:gd name="connsiteY1102" fmla="*/ 190372 h 687854"/>
                  <a:gd name="connsiteX1103" fmla="*/ 154021 w 802961"/>
                  <a:gd name="connsiteY1103" fmla="*/ 188274 h 687854"/>
                  <a:gd name="connsiteX1104" fmla="*/ 149827 w 802961"/>
                  <a:gd name="connsiteY1104" fmla="*/ 188274 h 687854"/>
                  <a:gd name="connsiteX1105" fmla="*/ 149827 w 802961"/>
                  <a:gd name="connsiteY1105" fmla="*/ 186177 h 687854"/>
                  <a:gd name="connsiteX1106" fmla="*/ 147730 w 802961"/>
                  <a:gd name="connsiteY1106" fmla="*/ 186177 h 687854"/>
                  <a:gd name="connsiteX1107" fmla="*/ 147730 w 802961"/>
                  <a:gd name="connsiteY1107" fmla="*/ 184546 h 687854"/>
                  <a:gd name="connsiteX1108" fmla="*/ 143536 w 802961"/>
                  <a:gd name="connsiteY1108" fmla="*/ 184080 h 687854"/>
                  <a:gd name="connsiteX1109" fmla="*/ 143536 w 802961"/>
                  <a:gd name="connsiteY1109" fmla="*/ 182449 h 687854"/>
                  <a:gd name="connsiteX1110" fmla="*/ 139808 w 802961"/>
                  <a:gd name="connsiteY1110" fmla="*/ 181983 h 687854"/>
                  <a:gd name="connsiteX1111" fmla="*/ 139808 w 802961"/>
                  <a:gd name="connsiteY1111" fmla="*/ 178255 h 687854"/>
                  <a:gd name="connsiteX1112" fmla="*/ 143536 w 802961"/>
                  <a:gd name="connsiteY1112" fmla="*/ 178255 h 687854"/>
                  <a:gd name="connsiteX1113" fmla="*/ 144002 w 802961"/>
                  <a:gd name="connsiteY1113" fmla="*/ 176158 h 687854"/>
                  <a:gd name="connsiteX1114" fmla="*/ 147730 w 802961"/>
                  <a:gd name="connsiteY1114" fmla="*/ 176158 h 687854"/>
                  <a:gd name="connsiteX1115" fmla="*/ 147730 w 802961"/>
                  <a:gd name="connsiteY1115" fmla="*/ 174527 h 687854"/>
                  <a:gd name="connsiteX1116" fmla="*/ 151458 w 802961"/>
                  <a:gd name="connsiteY1116" fmla="*/ 174061 h 687854"/>
                  <a:gd name="connsiteX1117" fmla="*/ 151458 w 802961"/>
                  <a:gd name="connsiteY1117" fmla="*/ 172430 h 687854"/>
                  <a:gd name="connsiteX1118" fmla="*/ 154021 w 802961"/>
                  <a:gd name="connsiteY1118" fmla="*/ 171964 h 687854"/>
                  <a:gd name="connsiteX1119" fmla="*/ 154021 w 802961"/>
                  <a:gd name="connsiteY1119" fmla="*/ 170332 h 687854"/>
                  <a:gd name="connsiteX1120" fmla="*/ 158216 w 802961"/>
                  <a:gd name="connsiteY1120" fmla="*/ 169866 h 687854"/>
                  <a:gd name="connsiteX1121" fmla="*/ 158216 w 802961"/>
                  <a:gd name="connsiteY1121" fmla="*/ 168235 h 687854"/>
                  <a:gd name="connsiteX1122" fmla="*/ 161944 w 802961"/>
                  <a:gd name="connsiteY1122" fmla="*/ 168235 h 687854"/>
                  <a:gd name="connsiteX1123" fmla="*/ 161944 w 802961"/>
                  <a:gd name="connsiteY1123" fmla="*/ 166138 h 687854"/>
                  <a:gd name="connsiteX1124" fmla="*/ 166138 w 802961"/>
                  <a:gd name="connsiteY1124" fmla="*/ 165672 h 687854"/>
                  <a:gd name="connsiteX1125" fmla="*/ 166138 w 802961"/>
                  <a:gd name="connsiteY1125" fmla="*/ 164041 h 687854"/>
                  <a:gd name="connsiteX1126" fmla="*/ 168235 w 802961"/>
                  <a:gd name="connsiteY1126" fmla="*/ 164041 h 687854"/>
                  <a:gd name="connsiteX1127" fmla="*/ 168235 w 802961"/>
                  <a:gd name="connsiteY1127" fmla="*/ 161944 h 687854"/>
                  <a:gd name="connsiteX1128" fmla="*/ 172429 w 802961"/>
                  <a:gd name="connsiteY1128" fmla="*/ 161944 h 687854"/>
                  <a:gd name="connsiteX1129" fmla="*/ 172429 w 802961"/>
                  <a:gd name="connsiteY1129" fmla="*/ 159847 h 687854"/>
                  <a:gd name="connsiteX1130" fmla="*/ 176158 w 802961"/>
                  <a:gd name="connsiteY1130" fmla="*/ 159847 h 687854"/>
                  <a:gd name="connsiteX1131" fmla="*/ 176624 w 802961"/>
                  <a:gd name="connsiteY1131" fmla="*/ 157750 h 687854"/>
                  <a:gd name="connsiteX1132" fmla="*/ 178721 w 802961"/>
                  <a:gd name="connsiteY1132" fmla="*/ 157750 h 687854"/>
                  <a:gd name="connsiteX1133" fmla="*/ 178721 w 802961"/>
                  <a:gd name="connsiteY1133" fmla="*/ 156119 h 687854"/>
                  <a:gd name="connsiteX1134" fmla="*/ 182915 w 802961"/>
                  <a:gd name="connsiteY1134" fmla="*/ 155653 h 687854"/>
                  <a:gd name="connsiteX1135" fmla="*/ 182915 w 802961"/>
                  <a:gd name="connsiteY1135" fmla="*/ 154022 h 687854"/>
                  <a:gd name="connsiteX1136" fmla="*/ 186643 w 802961"/>
                  <a:gd name="connsiteY1136" fmla="*/ 153556 h 687854"/>
                  <a:gd name="connsiteX1137" fmla="*/ 186643 w 802961"/>
                  <a:gd name="connsiteY1137" fmla="*/ 151924 h 687854"/>
                  <a:gd name="connsiteX1138" fmla="*/ 190837 w 802961"/>
                  <a:gd name="connsiteY1138" fmla="*/ 151458 h 687854"/>
                  <a:gd name="connsiteX1139" fmla="*/ 190837 w 802961"/>
                  <a:gd name="connsiteY1139" fmla="*/ 149827 h 687854"/>
                  <a:gd name="connsiteX1140" fmla="*/ 192935 w 802961"/>
                  <a:gd name="connsiteY1140" fmla="*/ 149827 h 687854"/>
                  <a:gd name="connsiteX1141" fmla="*/ 192935 w 802961"/>
                  <a:gd name="connsiteY1141" fmla="*/ 147730 h 687854"/>
                  <a:gd name="connsiteX1142" fmla="*/ 197129 w 802961"/>
                  <a:gd name="connsiteY1142" fmla="*/ 147730 h 687854"/>
                  <a:gd name="connsiteX1143" fmla="*/ 197129 w 802961"/>
                  <a:gd name="connsiteY1143" fmla="*/ 145633 h 687854"/>
                  <a:gd name="connsiteX1144" fmla="*/ 200857 w 802961"/>
                  <a:gd name="connsiteY1144" fmla="*/ 145633 h 687854"/>
                  <a:gd name="connsiteX1145" fmla="*/ 200857 w 802961"/>
                  <a:gd name="connsiteY1145" fmla="*/ 143536 h 687854"/>
                  <a:gd name="connsiteX1146" fmla="*/ 205051 w 802961"/>
                  <a:gd name="connsiteY1146" fmla="*/ 143536 h 687854"/>
                  <a:gd name="connsiteX1147" fmla="*/ 205051 w 802961"/>
                  <a:gd name="connsiteY1147" fmla="*/ 141439 h 687854"/>
                  <a:gd name="connsiteX1148" fmla="*/ 207148 w 802961"/>
                  <a:gd name="connsiteY1148" fmla="*/ 141439 h 687854"/>
                  <a:gd name="connsiteX1149" fmla="*/ 207148 w 802961"/>
                  <a:gd name="connsiteY1149" fmla="*/ 139808 h 687854"/>
                  <a:gd name="connsiteX1150" fmla="*/ 211343 w 802961"/>
                  <a:gd name="connsiteY1150" fmla="*/ 139342 h 687854"/>
                  <a:gd name="connsiteX1151" fmla="*/ 211343 w 802961"/>
                  <a:gd name="connsiteY1151" fmla="*/ 137711 h 687854"/>
                  <a:gd name="connsiteX1152" fmla="*/ 215537 w 802961"/>
                  <a:gd name="connsiteY1152" fmla="*/ 137245 h 687854"/>
                  <a:gd name="connsiteX1153" fmla="*/ 215537 w 802961"/>
                  <a:gd name="connsiteY1153" fmla="*/ 135614 h 687854"/>
                  <a:gd name="connsiteX1154" fmla="*/ 219265 w 802961"/>
                  <a:gd name="connsiteY1154" fmla="*/ 135147 h 687854"/>
                  <a:gd name="connsiteX1155" fmla="*/ 219265 w 802961"/>
                  <a:gd name="connsiteY1155" fmla="*/ 133516 h 687854"/>
                  <a:gd name="connsiteX1156" fmla="*/ 221828 w 802961"/>
                  <a:gd name="connsiteY1156" fmla="*/ 133050 h 687854"/>
                  <a:gd name="connsiteX1157" fmla="*/ 221828 w 802961"/>
                  <a:gd name="connsiteY1157" fmla="*/ 131419 h 687854"/>
                  <a:gd name="connsiteX1158" fmla="*/ 225556 w 802961"/>
                  <a:gd name="connsiteY1158" fmla="*/ 131419 h 687854"/>
                  <a:gd name="connsiteX1159" fmla="*/ 225556 w 802961"/>
                  <a:gd name="connsiteY1159" fmla="*/ 129322 h 687854"/>
                  <a:gd name="connsiteX1160" fmla="*/ 229751 w 802961"/>
                  <a:gd name="connsiteY1160" fmla="*/ 129322 h 687854"/>
                  <a:gd name="connsiteX1161" fmla="*/ 229751 w 802961"/>
                  <a:gd name="connsiteY1161" fmla="*/ 127225 h 687854"/>
                  <a:gd name="connsiteX1162" fmla="*/ 233479 w 802961"/>
                  <a:gd name="connsiteY1162" fmla="*/ 127225 h 687854"/>
                  <a:gd name="connsiteX1163" fmla="*/ 233479 w 802961"/>
                  <a:gd name="connsiteY1163" fmla="*/ 125128 h 687854"/>
                  <a:gd name="connsiteX1164" fmla="*/ 236042 w 802961"/>
                  <a:gd name="connsiteY1164" fmla="*/ 125128 h 687854"/>
                  <a:gd name="connsiteX1165" fmla="*/ 236042 w 802961"/>
                  <a:gd name="connsiteY1165" fmla="*/ 123031 h 687854"/>
                  <a:gd name="connsiteX1166" fmla="*/ 240236 w 802961"/>
                  <a:gd name="connsiteY1166" fmla="*/ 122565 h 687854"/>
                  <a:gd name="connsiteX1167" fmla="*/ 240236 w 802961"/>
                  <a:gd name="connsiteY1167" fmla="*/ 120934 h 687854"/>
                  <a:gd name="connsiteX1168" fmla="*/ 243964 w 802961"/>
                  <a:gd name="connsiteY1168" fmla="*/ 120934 h 687854"/>
                  <a:gd name="connsiteX1169" fmla="*/ 243964 w 802961"/>
                  <a:gd name="connsiteY1169" fmla="*/ 118837 h 687854"/>
                  <a:gd name="connsiteX1170" fmla="*/ 248159 w 802961"/>
                  <a:gd name="connsiteY1170" fmla="*/ 118837 h 687854"/>
                  <a:gd name="connsiteX1171" fmla="*/ 248159 w 802961"/>
                  <a:gd name="connsiteY1171" fmla="*/ 117205 h 687854"/>
                  <a:gd name="connsiteX1172" fmla="*/ 250256 w 802961"/>
                  <a:gd name="connsiteY1172" fmla="*/ 116739 h 687854"/>
                  <a:gd name="connsiteX1173" fmla="*/ 250256 w 802961"/>
                  <a:gd name="connsiteY1173" fmla="*/ 115108 h 687854"/>
                  <a:gd name="connsiteX1174" fmla="*/ 254450 w 802961"/>
                  <a:gd name="connsiteY1174" fmla="*/ 114642 h 687854"/>
                  <a:gd name="connsiteX1175" fmla="*/ 254450 w 802961"/>
                  <a:gd name="connsiteY1175" fmla="*/ 113011 h 687854"/>
                  <a:gd name="connsiteX1176" fmla="*/ 258178 w 802961"/>
                  <a:gd name="connsiteY1176" fmla="*/ 113011 h 687854"/>
                  <a:gd name="connsiteX1177" fmla="*/ 258178 w 802961"/>
                  <a:gd name="connsiteY1177" fmla="*/ 110914 h 687854"/>
                  <a:gd name="connsiteX1178" fmla="*/ 262372 w 802961"/>
                  <a:gd name="connsiteY1178" fmla="*/ 110448 h 687854"/>
                  <a:gd name="connsiteX1179" fmla="*/ 262372 w 802961"/>
                  <a:gd name="connsiteY1179" fmla="*/ 108817 h 687854"/>
                  <a:gd name="connsiteX1180" fmla="*/ 264469 w 802961"/>
                  <a:gd name="connsiteY1180" fmla="*/ 108817 h 687854"/>
                  <a:gd name="connsiteX1181" fmla="*/ 264469 w 802961"/>
                  <a:gd name="connsiteY1181" fmla="*/ 106720 h 687854"/>
                  <a:gd name="connsiteX1182" fmla="*/ 268664 w 802961"/>
                  <a:gd name="connsiteY1182" fmla="*/ 106720 h 687854"/>
                  <a:gd name="connsiteX1183" fmla="*/ 268664 w 802961"/>
                  <a:gd name="connsiteY1183" fmla="*/ 104623 h 687854"/>
                  <a:gd name="connsiteX1184" fmla="*/ 272858 w 802961"/>
                  <a:gd name="connsiteY1184" fmla="*/ 104623 h 687854"/>
                  <a:gd name="connsiteX1185" fmla="*/ 272858 w 802961"/>
                  <a:gd name="connsiteY1185" fmla="*/ 102526 h 687854"/>
                  <a:gd name="connsiteX1186" fmla="*/ 276586 w 802961"/>
                  <a:gd name="connsiteY1186" fmla="*/ 102526 h 687854"/>
                  <a:gd name="connsiteX1187" fmla="*/ 276586 w 802961"/>
                  <a:gd name="connsiteY1187" fmla="*/ 100429 h 687854"/>
                  <a:gd name="connsiteX1188" fmla="*/ 279149 w 802961"/>
                  <a:gd name="connsiteY1188" fmla="*/ 100429 h 687854"/>
                  <a:gd name="connsiteX1189" fmla="*/ 279149 w 802961"/>
                  <a:gd name="connsiteY1189" fmla="*/ 98797 h 687854"/>
                  <a:gd name="connsiteX1190" fmla="*/ 282878 w 802961"/>
                  <a:gd name="connsiteY1190" fmla="*/ 98331 h 687854"/>
                  <a:gd name="connsiteX1191" fmla="*/ 282878 w 802961"/>
                  <a:gd name="connsiteY1191" fmla="*/ 96700 h 687854"/>
                  <a:gd name="connsiteX1192" fmla="*/ 287072 w 802961"/>
                  <a:gd name="connsiteY1192" fmla="*/ 96234 h 687854"/>
                  <a:gd name="connsiteX1193" fmla="*/ 287072 w 802961"/>
                  <a:gd name="connsiteY1193" fmla="*/ 94603 h 687854"/>
                  <a:gd name="connsiteX1194" fmla="*/ 290800 w 802961"/>
                  <a:gd name="connsiteY1194" fmla="*/ 94137 h 687854"/>
                  <a:gd name="connsiteX1195" fmla="*/ 290800 w 802961"/>
                  <a:gd name="connsiteY1195" fmla="*/ 92506 h 687854"/>
                  <a:gd name="connsiteX1196" fmla="*/ 293363 w 802961"/>
                  <a:gd name="connsiteY1196" fmla="*/ 92506 h 687854"/>
                  <a:gd name="connsiteX1197" fmla="*/ 293363 w 802961"/>
                  <a:gd name="connsiteY1197" fmla="*/ 90409 h 687854"/>
                  <a:gd name="connsiteX1198" fmla="*/ 297091 w 802961"/>
                  <a:gd name="connsiteY1198" fmla="*/ 90409 h 687854"/>
                  <a:gd name="connsiteX1199" fmla="*/ 297091 w 802961"/>
                  <a:gd name="connsiteY1199" fmla="*/ 88312 h 687854"/>
                  <a:gd name="connsiteX1200" fmla="*/ 301286 w 802961"/>
                  <a:gd name="connsiteY1200" fmla="*/ 88312 h 687854"/>
                  <a:gd name="connsiteX1201" fmla="*/ 301286 w 802961"/>
                  <a:gd name="connsiteY1201" fmla="*/ 86215 h 687854"/>
                  <a:gd name="connsiteX1202" fmla="*/ 305014 w 802961"/>
                  <a:gd name="connsiteY1202" fmla="*/ 85749 h 687854"/>
                  <a:gd name="connsiteX1203" fmla="*/ 305014 w 802961"/>
                  <a:gd name="connsiteY1203" fmla="*/ 84118 h 687854"/>
                  <a:gd name="connsiteX1204" fmla="*/ 307577 w 802961"/>
                  <a:gd name="connsiteY1204" fmla="*/ 84118 h 687854"/>
                  <a:gd name="connsiteX1205" fmla="*/ 307577 w 802961"/>
                  <a:gd name="connsiteY1205" fmla="*/ 82021 h 687854"/>
                  <a:gd name="connsiteX1206" fmla="*/ 311771 w 802961"/>
                  <a:gd name="connsiteY1206" fmla="*/ 82021 h 687854"/>
                  <a:gd name="connsiteX1207" fmla="*/ 311771 w 802961"/>
                  <a:gd name="connsiteY1207" fmla="*/ 80389 h 687854"/>
                  <a:gd name="connsiteX1208" fmla="*/ 315499 w 802961"/>
                  <a:gd name="connsiteY1208" fmla="*/ 79923 h 687854"/>
                  <a:gd name="connsiteX1209" fmla="*/ 315499 w 802961"/>
                  <a:gd name="connsiteY1209" fmla="*/ 78292 h 687854"/>
                  <a:gd name="connsiteX1210" fmla="*/ 319694 w 802961"/>
                  <a:gd name="connsiteY1210" fmla="*/ 77826 h 687854"/>
                  <a:gd name="connsiteX1211" fmla="*/ 319694 w 802961"/>
                  <a:gd name="connsiteY1211" fmla="*/ 76195 h 687854"/>
                  <a:gd name="connsiteX1212" fmla="*/ 321791 w 802961"/>
                  <a:gd name="connsiteY1212" fmla="*/ 76195 h 687854"/>
                  <a:gd name="connsiteX1213" fmla="*/ 321791 w 802961"/>
                  <a:gd name="connsiteY1213" fmla="*/ 74098 h 687854"/>
                  <a:gd name="connsiteX1214" fmla="*/ 325985 w 802961"/>
                  <a:gd name="connsiteY1214" fmla="*/ 74098 h 687854"/>
                  <a:gd name="connsiteX1215" fmla="*/ 325985 w 802961"/>
                  <a:gd name="connsiteY1215" fmla="*/ 72001 h 687854"/>
                  <a:gd name="connsiteX1216" fmla="*/ 330179 w 802961"/>
                  <a:gd name="connsiteY1216" fmla="*/ 71535 h 687854"/>
                  <a:gd name="connsiteX1217" fmla="*/ 330179 w 802961"/>
                  <a:gd name="connsiteY1217" fmla="*/ 69904 h 687854"/>
                  <a:gd name="connsiteX1218" fmla="*/ 333907 w 802961"/>
                  <a:gd name="connsiteY1218" fmla="*/ 69438 h 687854"/>
                  <a:gd name="connsiteX1219" fmla="*/ 333907 w 802961"/>
                  <a:gd name="connsiteY1219" fmla="*/ 67807 h 687854"/>
                  <a:gd name="connsiteX1220" fmla="*/ 336470 w 802961"/>
                  <a:gd name="connsiteY1220" fmla="*/ 67807 h 687854"/>
                  <a:gd name="connsiteX1221" fmla="*/ 336470 w 802961"/>
                  <a:gd name="connsiteY1221" fmla="*/ 65710 h 687854"/>
                  <a:gd name="connsiteX1222" fmla="*/ 340199 w 802961"/>
                  <a:gd name="connsiteY1222" fmla="*/ 65710 h 687854"/>
                  <a:gd name="connsiteX1223" fmla="*/ 340199 w 802961"/>
                  <a:gd name="connsiteY1223" fmla="*/ 63613 h 687854"/>
                  <a:gd name="connsiteX1224" fmla="*/ 344393 w 802961"/>
                  <a:gd name="connsiteY1224" fmla="*/ 63613 h 687854"/>
                  <a:gd name="connsiteX1225" fmla="*/ 344393 w 802961"/>
                  <a:gd name="connsiteY1225" fmla="*/ 61515 h 687854"/>
                  <a:gd name="connsiteX1226" fmla="*/ 346490 w 802961"/>
                  <a:gd name="connsiteY1226" fmla="*/ 61515 h 687854"/>
                  <a:gd name="connsiteX1227" fmla="*/ 346490 w 802961"/>
                  <a:gd name="connsiteY1227" fmla="*/ 59884 h 687854"/>
                  <a:gd name="connsiteX1228" fmla="*/ 350684 w 802961"/>
                  <a:gd name="connsiteY1228" fmla="*/ 59418 h 687854"/>
                  <a:gd name="connsiteX1229" fmla="*/ 350684 w 802961"/>
                  <a:gd name="connsiteY1229" fmla="*/ 57787 h 687854"/>
                  <a:gd name="connsiteX1230" fmla="*/ 354412 w 802961"/>
                  <a:gd name="connsiteY1230" fmla="*/ 57787 h 687854"/>
                  <a:gd name="connsiteX1231" fmla="*/ 354412 w 802961"/>
                  <a:gd name="connsiteY1231" fmla="*/ 55690 h 687854"/>
                  <a:gd name="connsiteX1232" fmla="*/ 358607 w 802961"/>
                  <a:gd name="connsiteY1232" fmla="*/ 55224 h 687854"/>
                  <a:gd name="connsiteX1233" fmla="*/ 358607 w 802961"/>
                  <a:gd name="connsiteY1233" fmla="*/ 53593 h 687854"/>
                  <a:gd name="connsiteX1234" fmla="*/ 360704 w 802961"/>
                  <a:gd name="connsiteY1234" fmla="*/ 53593 h 687854"/>
                  <a:gd name="connsiteX1235" fmla="*/ 360704 w 802961"/>
                  <a:gd name="connsiteY1235" fmla="*/ 51496 h 687854"/>
                  <a:gd name="connsiteX1236" fmla="*/ 364898 w 802961"/>
                  <a:gd name="connsiteY1236" fmla="*/ 51496 h 687854"/>
                  <a:gd name="connsiteX1237" fmla="*/ 364898 w 802961"/>
                  <a:gd name="connsiteY1237" fmla="*/ 49399 h 687854"/>
                  <a:gd name="connsiteX1238" fmla="*/ 369092 w 802961"/>
                  <a:gd name="connsiteY1238" fmla="*/ 49399 h 687854"/>
                  <a:gd name="connsiteX1239" fmla="*/ 369092 w 802961"/>
                  <a:gd name="connsiteY1239" fmla="*/ 47302 h 687854"/>
                  <a:gd name="connsiteX1240" fmla="*/ 372820 w 802961"/>
                  <a:gd name="connsiteY1240" fmla="*/ 47302 h 687854"/>
                  <a:gd name="connsiteX1241" fmla="*/ 372820 w 802961"/>
                  <a:gd name="connsiteY1241" fmla="*/ 45205 h 687854"/>
                  <a:gd name="connsiteX1242" fmla="*/ 375384 w 802961"/>
                  <a:gd name="connsiteY1242" fmla="*/ 45205 h 687854"/>
                  <a:gd name="connsiteX1243" fmla="*/ 375384 w 802961"/>
                  <a:gd name="connsiteY1243" fmla="*/ 43573 h 687854"/>
                  <a:gd name="connsiteX1244" fmla="*/ 379112 w 802961"/>
                  <a:gd name="connsiteY1244" fmla="*/ 43107 h 687854"/>
                  <a:gd name="connsiteX1245" fmla="*/ 379112 w 802961"/>
                  <a:gd name="connsiteY1245" fmla="*/ 41476 h 687854"/>
                  <a:gd name="connsiteX1246" fmla="*/ 383306 w 802961"/>
                  <a:gd name="connsiteY1246" fmla="*/ 41010 h 687854"/>
                  <a:gd name="connsiteX1247" fmla="*/ 383306 w 802961"/>
                  <a:gd name="connsiteY1247" fmla="*/ 39379 h 687854"/>
                  <a:gd name="connsiteX1248" fmla="*/ 387034 w 802961"/>
                  <a:gd name="connsiteY1248" fmla="*/ 38913 h 687854"/>
                  <a:gd name="connsiteX1249" fmla="*/ 387034 w 802961"/>
                  <a:gd name="connsiteY1249" fmla="*/ 37282 h 687854"/>
                  <a:gd name="connsiteX1250" fmla="*/ 389597 w 802961"/>
                  <a:gd name="connsiteY1250" fmla="*/ 37282 h 687854"/>
                  <a:gd name="connsiteX1251" fmla="*/ 389597 w 802961"/>
                  <a:gd name="connsiteY1251" fmla="*/ 35185 h 687854"/>
                  <a:gd name="connsiteX1252" fmla="*/ 393792 w 802961"/>
                  <a:gd name="connsiteY1252" fmla="*/ 34719 h 687854"/>
                  <a:gd name="connsiteX1253" fmla="*/ 393792 w 802961"/>
                  <a:gd name="connsiteY1253" fmla="*/ 33088 h 687854"/>
                  <a:gd name="connsiteX1254" fmla="*/ 397520 w 802961"/>
                  <a:gd name="connsiteY1254" fmla="*/ 33088 h 687854"/>
                  <a:gd name="connsiteX1255" fmla="*/ 397520 w 802961"/>
                  <a:gd name="connsiteY1255" fmla="*/ 30991 h 687854"/>
                  <a:gd name="connsiteX1256" fmla="*/ 403345 w 802961"/>
                  <a:gd name="connsiteY1256" fmla="*/ 30991 h 687854"/>
                  <a:gd name="connsiteX1257" fmla="*/ 403345 w 802961"/>
                  <a:gd name="connsiteY1257" fmla="*/ 33088 h 687854"/>
                  <a:gd name="connsiteX1258" fmla="*/ 405908 w 802961"/>
                  <a:gd name="connsiteY1258" fmla="*/ 33088 h 687854"/>
                  <a:gd name="connsiteX1259" fmla="*/ 405908 w 802961"/>
                  <a:gd name="connsiteY1259" fmla="*/ 34719 h 687854"/>
                  <a:gd name="connsiteX1260" fmla="*/ 409636 w 802961"/>
                  <a:gd name="connsiteY1260" fmla="*/ 35185 h 687854"/>
                  <a:gd name="connsiteX1261" fmla="*/ 409636 w 802961"/>
                  <a:gd name="connsiteY1261" fmla="*/ 36816 h 687854"/>
                  <a:gd name="connsiteX1262" fmla="*/ 413831 w 802961"/>
                  <a:gd name="connsiteY1262" fmla="*/ 37282 h 687854"/>
                  <a:gd name="connsiteX1263" fmla="*/ 414297 w 802961"/>
                  <a:gd name="connsiteY1263" fmla="*/ 39379 h 687854"/>
                  <a:gd name="connsiteX1264" fmla="*/ 418025 w 802961"/>
                  <a:gd name="connsiteY1264" fmla="*/ 39379 h 687854"/>
                  <a:gd name="connsiteX1265" fmla="*/ 418025 w 802961"/>
                  <a:gd name="connsiteY1265" fmla="*/ 41476 h 687854"/>
                  <a:gd name="connsiteX1266" fmla="*/ 420122 w 802961"/>
                  <a:gd name="connsiteY1266" fmla="*/ 41476 h 687854"/>
                  <a:gd name="connsiteX1267" fmla="*/ 420122 w 802961"/>
                  <a:gd name="connsiteY1267" fmla="*/ 43107 h 687854"/>
                  <a:gd name="connsiteX1268" fmla="*/ 424316 w 802961"/>
                  <a:gd name="connsiteY1268" fmla="*/ 43573 h 687854"/>
                  <a:gd name="connsiteX1269" fmla="*/ 424316 w 802961"/>
                  <a:gd name="connsiteY1269" fmla="*/ 45205 h 687854"/>
                  <a:gd name="connsiteX1270" fmla="*/ 428044 w 802961"/>
                  <a:gd name="connsiteY1270" fmla="*/ 45205 h 687854"/>
                  <a:gd name="connsiteX1271" fmla="*/ 428044 w 802961"/>
                  <a:gd name="connsiteY1271" fmla="*/ 47302 h 687854"/>
                  <a:gd name="connsiteX1272" fmla="*/ 432239 w 802961"/>
                  <a:gd name="connsiteY1272" fmla="*/ 47302 h 687854"/>
                  <a:gd name="connsiteX1273" fmla="*/ 432239 w 802961"/>
                  <a:gd name="connsiteY1273" fmla="*/ 49399 h 687854"/>
                  <a:gd name="connsiteX1274" fmla="*/ 434336 w 802961"/>
                  <a:gd name="connsiteY1274" fmla="*/ 49399 h 687854"/>
                  <a:gd name="connsiteX1275" fmla="*/ 434336 w 802961"/>
                  <a:gd name="connsiteY1275" fmla="*/ 51030 h 687854"/>
                  <a:gd name="connsiteX1276" fmla="*/ 438530 w 802961"/>
                  <a:gd name="connsiteY1276" fmla="*/ 51496 h 687854"/>
                  <a:gd name="connsiteX1277" fmla="*/ 438530 w 802961"/>
                  <a:gd name="connsiteY1277" fmla="*/ 53593 h 687854"/>
                  <a:gd name="connsiteX1278" fmla="*/ 442258 w 802961"/>
                  <a:gd name="connsiteY1278" fmla="*/ 53593 h 687854"/>
                  <a:gd name="connsiteX1279" fmla="*/ 442724 w 802961"/>
                  <a:gd name="connsiteY1279" fmla="*/ 55690 h 687854"/>
                  <a:gd name="connsiteX1280" fmla="*/ 446452 w 802961"/>
                  <a:gd name="connsiteY1280" fmla="*/ 55690 h 687854"/>
                  <a:gd name="connsiteX1281" fmla="*/ 446918 w 802961"/>
                  <a:gd name="connsiteY1281" fmla="*/ 57787 h 687854"/>
                  <a:gd name="connsiteX1282" fmla="*/ 449016 w 802961"/>
                  <a:gd name="connsiteY1282" fmla="*/ 57787 h 687854"/>
                  <a:gd name="connsiteX1283" fmla="*/ 449016 w 802961"/>
                  <a:gd name="connsiteY1283" fmla="*/ 59418 h 687854"/>
                  <a:gd name="connsiteX1284" fmla="*/ 452744 w 802961"/>
                  <a:gd name="connsiteY1284" fmla="*/ 59884 h 687854"/>
                  <a:gd name="connsiteX1285" fmla="*/ 452744 w 802961"/>
                  <a:gd name="connsiteY1285" fmla="*/ 61515 h 687854"/>
                  <a:gd name="connsiteX1286" fmla="*/ 456938 w 802961"/>
                  <a:gd name="connsiteY1286" fmla="*/ 61981 h 687854"/>
                  <a:gd name="connsiteX1287" fmla="*/ 456938 w 802961"/>
                  <a:gd name="connsiteY1287" fmla="*/ 63613 h 687854"/>
                  <a:gd name="connsiteX1288" fmla="*/ 460666 w 802961"/>
                  <a:gd name="connsiteY1288" fmla="*/ 64079 h 687854"/>
                  <a:gd name="connsiteX1289" fmla="*/ 460666 w 802961"/>
                  <a:gd name="connsiteY1289" fmla="*/ 65710 h 687854"/>
                  <a:gd name="connsiteX1290" fmla="*/ 463229 w 802961"/>
                  <a:gd name="connsiteY1290" fmla="*/ 65710 h 687854"/>
                  <a:gd name="connsiteX1291" fmla="*/ 463229 w 802961"/>
                  <a:gd name="connsiteY1291" fmla="*/ 67807 h 687854"/>
                  <a:gd name="connsiteX1292" fmla="*/ 466958 w 802961"/>
                  <a:gd name="connsiteY1292" fmla="*/ 67807 h 687854"/>
                  <a:gd name="connsiteX1293" fmla="*/ 466958 w 802961"/>
                  <a:gd name="connsiteY1293" fmla="*/ 69904 h 687854"/>
                  <a:gd name="connsiteX1294" fmla="*/ 471152 w 802961"/>
                  <a:gd name="connsiteY1294" fmla="*/ 69904 h 687854"/>
                  <a:gd name="connsiteX1295" fmla="*/ 471152 w 802961"/>
                  <a:gd name="connsiteY1295" fmla="*/ 72001 h 687854"/>
                  <a:gd name="connsiteX1296" fmla="*/ 475346 w 802961"/>
                  <a:gd name="connsiteY1296" fmla="*/ 72001 h 687854"/>
                  <a:gd name="connsiteX1297" fmla="*/ 475346 w 802961"/>
                  <a:gd name="connsiteY1297" fmla="*/ 74098 h 687854"/>
                  <a:gd name="connsiteX1298" fmla="*/ 477443 w 802961"/>
                  <a:gd name="connsiteY1298" fmla="*/ 74098 h 687854"/>
                  <a:gd name="connsiteX1299" fmla="*/ 477443 w 802961"/>
                  <a:gd name="connsiteY1299" fmla="*/ 75729 h 687854"/>
                  <a:gd name="connsiteX1300" fmla="*/ 481637 w 802961"/>
                  <a:gd name="connsiteY1300" fmla="*/ 76195 h 687854"/>
                  <a:gd name="connsiteX1301" fmla="*/ 481637 w 802961"/>
                  <a:gd name="connsiteY1301" fmla="*/ 77826 h 687854"/>
                  <a:gd name="connsiteX1302" fmla="*/ 485366 w 802961"/>
                  <a:gd name="connsiteY1302" fmla="*/ 78292 h 687854"/>
                  <a:gd name="connsiteX1303" fmla="*/ 485366 w 802961"/>
                  <a:gd name="connsiteY1303" fmla="*/ 79923 h 687854"/>
                  <a:gd name="connsiteX1304" fmla="*/ 489560 w 802961"/>
                  <a:gd name="connsiteY1304" fmla="*/ 80389 h 687854"/>
                  <a:gd name="connsiteX1305" fmla="*/ 489560 w 802961"/>
                  <a:gd name="connsiteY1305" fmla="*/ 82021 h 687854"/>
                  <a:gd name="connsiteX1306" fmla="*/ 491657 w 802961"/>
                  <a:gd name="connsiteY1306" fmla="*/ 82021 h 687854"/>
                  <a:gd name="connsiteX1307" fmla="*/ 491657 w 802961"/>
                  <a:gd name="connsiteY1307" fmla="*/ 84118 h 687854"/>
                  <a:gd name="connsiteX1308" fmla="*/ 495851 w 802961"/>
                  <a:gd name="connsiteY1308" fmla="*/ 84118 h 687854"/>
                  <a:gd name="connsiteX1309" fmla="*/ 495851 w 802961"/>
                  <a:gd name="connsiteY1309" fmla="*/ 86215 h 687854"/>
                  <a:gd name="connsiteX1310" fmla="*/ 499579 w 802961"/>
                  <a:gd name="connsiteY1310" fmla="*/ 86215 h 687854"/>
                  <a:gd name="connsiteX1311" fmla="*/ 500045 w 802961"/>
                  <a:gd name="connsiteY1311" fmla="*/ 88312 h 687854"/>
                  <a:gd name="connsiteX1312" fmla="*/ 503774 w 802961"/>
                  <a:gd name="connsiteY1312" fmla="*/ 88312 h 687854"/>
                  <a:gd name="connsiteX1313" fmla="*/ 503774 w 802961"/>
                  <a:gd name="connsiteY1313" fmla="*/ 90409 h 687854"/>
                  <a:gd name="connsiteX1314" fmla="*/ 505871 w 802961"/>
                  <a:gd name="connsiteY1314" fmla="*/ 90409 h 687854"/>
                  <a:gd name="connsiteX1315" fmla="*/ 505871 w 802961"/>
                  <a:gd name="connsiteY1315" fmla="*/ 92040 h 687854"/>
                  <a:gd name="connsiteX1316" fmla="*/ 510065 w 802961"/>
                  <a:gd name="connsiteY1316" fmla="*/ 92506 h 687854"/>
                  <a:gd name="connsiteX1317" fmla="*/ 510531 w 802961"/>
                  <a:gd name="connsiteY1317" fmla="*/ 94603 h 687854"/>
                  <a:gd name="connsiteX1318" fmla="*/ 514259 w 802961"/>
                  <a:gd name="connsiteY1318" fmla="*/ 94603 h 687854"/>
                  <a:gd name="connsiteX1319" fmla="*/ 514259 w 802961"/>
                  <a:gd name="connsiteY1319" fmla="*/ 96700 h 687854"/>
                  <a:gd name="connsiteX1320" fmla="*/ 517987 w 802961"/>
                  <a:gd name="connsiteY1320" fmla="*/ 96700 h 687854"/>
                  <a:gd name="connsiteX1321" fmla="*/ 518453 w 802961"/>
                  <a:gd name="connsiteY1321" fmla="*/ 98797 h 687854"/>
                  <a:gd name="connsiteX1322" fmla="*/ 520550 w 802961"/>
                  <a:gd name="connsiteY1322" fmla="*/ 98797 h 687854"/>
                  <a:gd name="connsiteX1323" fmla="*/ 520550 w 802961"/>
                  <a:gd name="connsiteY1323" fmla="*/ 100429 h 687854"/>
                  <a:gd name="connsiteX1324" fmla="*/ 524279 w 802961"/>
                  <a:gd name="connsiteY1324" fmla="*/ 100429 h 687854"/>
                  <a:gd name="connsiteX1325" fmla="*/ 524279 w 802961"/>
                  <a:gd name="connsiteY1325" fmla="*/ 102526 h 687854"/>
                  <a:gd name="connsiteX1326" fmla="*/ 528473 w 802961"/>
                  <a:gd name="connsiteY1326" fmla="*/ 102526 h 687854"/>
                  <a:gd name="connsiteX1327" fmla="*/ 528473 w 802961"/>
                  <a:gd name="connsiteY1327" fmla="*/ 104623 h 687854"/>
                  <a:gd name="connsiteX1328" fmla="*/ 531036 w 802961"/>
                  <a:gd name="connsiteY1328" fmla="*/ 104623 h 687854"/>
                  <a:gd name="connsiteX1329" fmla="*/ 531036 w 802961"/>
                  <a:gd name="connsiteY1329" fmla="*/ 106254 h 687854"/>
                  <a:gd name="connsiteX1330" fmla="*/ 534764 w 802961"/>
                  <a:gd name="connsiteY1330" fmla="*/ 106720 h 687854"/>
                  <a:gd name="connsiteX1331" fmla="*/ 534764 w 802961"/>
                  <a:gd name="connsiteY1331" fmla="*/ 108817 h 687854"/>
                  <a:gd name="connsiteX1332" fmla="*/ 538959 w 802961"/>
                  <a:gd name="connsiteY1332" fmla="*/ 108817 h 687854"/>
                  <a:gd name="connsiteX1333" fmla="*/ 538959 w 802961"/>
                  <a:gd name="connsiteY1333" fmla="*/ 110914 h 687854"/>
                  <a:gd name="connsiteX1334" fmla="*/ 542687 w 802961"/>
                  <a:gd name="connsiteY1334" fmla="*/ 110914 h 687854"/>
                  <a:gd name="connsiteX1335" fmla="*/ 542687 w 802961"/>
                  <a:gd name="connsiteY1335" fmla="*/ 113011 h 687854"/>
                  <a:gd name="connsiteX1336" fmla="*/ 545250 w 802961"/>
                  <a:gd name="connsiteY1336" fmla="*/ 113011 h 687854"/>
                  <a:gd name="connsiteX1337" fmla="*/ 545250 w 802961"/>
                  <a:gd name="connsiteY1337" fmla="*/ 114642 h 687854"/>
                  <a:gd name="connsiteX1338" fmla="*/ 548978 w 802961"/>
                  <a:gd name="connsiteY1338" fmla="*/ 115108 h 687854"/>
                  <a:gd name="connsiteX1339" fmla="*/ 548978 w 802961"/>
                  <a:gd name="connsiteY1339" fmla="*/ 116739 h 687854"/>
                  <a:gd name="connsiteX1340" fmla="*/ 553172 w 802961"/>
                  <a:gd name="connsiteY1340" fmla="*/ 117205 h 687854"/>
                  <a:gd name="connsiteX1341" fmla="*/ 553172 w 802961"/>
                  <a:gd name="connsiteY1341" fmla="*/ 118837 h 687854"/>
                  <a:gd name="connsiteX1342" fmla="*/ 556901 w 802961"/>
                  <a:gd name="connsiteY1342" fmla="*/ 119303 h 687854"/>
                  <a:gd name="connsiteX1343" fmla="*/ 556901 w 802961"/>
                  <a:gd name="connsiteY1343" fmla="*/ 120934 h 687854"/>
                  <a:gd name="connsiteX1344" fmla="*/ 559464 w 802961"/>
                  <a:gd name="connsiteY1344" fmla="*/ 120934 h 687854"/>
                  <a:gd name="connsiteX1345" fmla="*/ 559464 w 802961"/>
                  <a:gd name="connsiteY1345" fmla="*/ 123031 h 687854"/>
                  <a:gd name="connsiteX1346" fmla="*/ 563192 w 802961"/>
                  <a:gd name="connsiteY1346" fmla="*/ 123031 h 687854"/>
                  <a:gd name="connsiteX1347" fmla="*/ 563658 w 802961"/>
                  <a:gd name="connsiteY1347" fmla="*/ 125128 h 687854"/>
                  <a:gd name="connsiteX1348" fmla="*/ 567386 w 802961"/>
                  <a:gd name="connsiteY1348" fmla="*/ 125128 h 687854"/>
                  <a:gd name="connsiteX1349" fmla="*/ 567386 w 802961"/>
                  <a:gd name="connsiteY1349" fmla="*/ 127225 h 687854"/>
                  <a:gd name="connsiteX1350" fmla="*/ 571580 w 802961"/>
                  <a:gd name="connsiteY1350" fmla="*/ 127225 h 687854"/>
                  <a:gd name="connsiteX1351" fmla="*/ 571580 w 802961"/>
                  <a:gd name="connsiteY1351" fmla="*/ 129322 h 687854"/>
                  <a:gd name="connsiteX1352" fmla="*/ 573677 w 802961"/>
                  <a:gd name="connsiteY1352" fmla="*/ 129322 h 687854"/>
                  <a:gd name="connsiteX1353" fmla="*/ 573677 w 802961"/>
                  <a:gd name="connsiteY1353" fmla="*/ 130953 h 687854"/>
                  <a:gd name="connsiteX1354" fmla="*/ 577872 w 802961"/>
                  <a:gd name="connsiteY1354" fmla="*/ 131419 h 687854"/>
                  <a:gd name="connsiteX1355" fmla="*/ 577872 w 802961"/>
                  <a:gd name="connsiteY1355" fmla="*/ 133050 h 687854"/>
                  <a:gd name="connsiteX1356" fmla="*/ 581600 w 802961"/>
                  <a:gd name="connsiteY1356" fmla="*/ 133516 h 687854"/>
                  <a:gd name="connsiteX1357" fmla="*/ 581600 w 802961"/>
                  <a:gd name="connsiteY1357" fmla="*/ 135147 h 687854"/>
                  <a:gd name="connsiteX1358" fmla="*/ 585794 w 802961"/>
                  <a:gd name="connsiteY1358" fmla="*/ 135614 h 687854"/>
                  <a:gd name="connsiteX1359" fmla="*/ 585794 w 802961"/>
                  <a:gd name="connsiteY1359" fmla="*/ 137245 h 687854"/>
                  <a:gd name="connsiteX1360" fmla="*/ 587891 w 802961"/>
                  <a:gd name="connsiteY1360" fmla="*/ 137245 h 687854"/>
                  <a:gd name="connsiteX1361" fmla="*/ 587891 w 802961"/>
                  <a:gd name="connsiteY1361" fmla="*/ 139342 h 687854"/>
                  <a:gd name="connsiteX1362" fmla="*/ 592085 w 802961"/>
                  <a:gd name="connsiteY1362" fmla="*/ 139342 h 687854"/>
                  <a:gd name="connsiteX1363" fmla="*/ 592085 w 802961"/>
                  <a:gd name="connsiteY1363" fmla="*/ 141439 h 687854"/>
                  <a:gd name="connsiteX1364" fmla="*/ 595814 w 802961"/>
                  <a:gd name="connsiteY1364" fmla="*/ 141439 h 687854"/>
                  <a:gd name="connsiteX1365" fmla="*/ 596280 w 802961"/>
                  <a:gd name="connsiteY1365" fmla="*/ 143536 h 687854"/>
                  <a:gd name="connsiteX1366" fmla="*/ 600008 w 802961"/>
                  <a:gd name="connsiteY1366" fmla="*/ 143536 h 687854"/>
                  <a:gd name="connsiteX1367" fmla="*/ 600008 w 802961"/>
                  <a:gd name="connsiteY1367" fmla="*/ 145633 h 687854"/>
                  <a:gd name="connsiteX1368" fmla="*/ 602571 w 802961"/>
                  <a:gd name="connsiteY1368" fmla="*/ 145633 h 687854"/>
                  <a:gd name="connsiteX1369" fmla="*/ 602571 w 802961"/>
                  <a:gd name="connsiteY1369" fmla="*/ 147264 h 687854"/>
                  <a:gd name="connsiteX1370" fmla="*/ 606299 w 802961"/>
                  <a:gd name="connsiteY1370" fmla="*/ 147730 h 687854"/>
                  <a:gd name="connsiteX1371" fmla="*/ 606765 w 802961"/>
                  <a:gd name="connsiteY1371" fmla="*/ 149827 h 687854"/>
                  <a:gd name="connsiteX1372" fmla="*/ 610493 w 802961"/>
                  <a:gd name="connsiteY1372" fmla="*/ 149827 h 687854"/>
                  <a:gd name="connsiteX1373" fmla="*/ 610493 w 802961"/>
                  <a:gd name="connsiteY1373" fmla="*/ 151924 h 687854"/>
                  <a:gd name="connsiteX1374" fmla="*/ 614222 w 802961"/>
                  <a:gd name="connsiteY1374" fmla="*/ 151924 h 687854"/>
                  <a:gd name="connsiteX1375" fmla="*/ 614688 w 802961"/>
                  <a:gd name="connsiteY1375" fmla="*/ 154022 h 687854"/>
                  <a:gd name="connsiteX1376" fmla="*/ 616785 w 802961"/>
                  <a:gd name="connsiteY1376" fmla="*/ 154022 h 687854"/>
                  <a:gd name="connsiteX1377" fmla="*/ 616785 w 802961"/>
                  <a:gd name="connsiteY1377" fmla="*/ 155653 h 687854"/>
                  <a:gd name="connsiteX1378" fmla="*/ 620513 w 802961"/>
                  <a:gd name="connsiteY1378" fmla="*/ 156119 h 687854"/>
                  <a:gd name="connsiteX1379" fmla="*/ 620513 w 802961"/>
                  <a:gd name="connsiteY1379" fmla="*/ 157750 h 687854"/>
                  <a:gd name="connsiteX1380" fmla="*/ 624707 w 802961"/>
                  <a:gd name="connsiteY1380" fmla="*/ 157750 h 687854"/>
                  <a:gd name="connsiteX1381" fmla="*/ 624707 w 802961"/>
                  <a:gd name="connsiteY1381" fmla="*/ 159847 h 687854"/>
                  <a:gd name="connsiteX1382" fmla="*/ 628901 w 802961"/>
                  <a:gd name="connsiteY1382" fmla="*/ 159847 h 687854"/>
                  <a:gd name="connsiteX1383" fmla="*/ 628901 w 802961"/>
                  <a:gd name="connsiteY1383" fmla="*/ 161944 h 687854"/>
                  <a:gd name="connsiteX1384" fmla="*/ 630999 w 802961"/>
                  <a:gd name="connsiteY1384" fmla="*/ 161944 h 687854"/>
                  <a:gd name="connsiteX1385" fmla="*/ 630999 w 802961"/>
                  <a:gd name="connsiteY1385" fmla="*/ 164041 h 687854"/>
                  <a:gd name="connsiteX1386" fmla="*/ 635193 w 802961"/>
                  <a:gd name="connsiteY1386" fmla="*/ 164041 h 687854"/>
                  <a:gd name="connsiteX1387" fmla="*/ 635193 w 802961"/>
                  <a:gd name="connsiteY1387" fmla="*/ 166138 h 687854"/>
                  <a:gd name="connsiteX1388" fmla="*/ 638921 w 802961"/>
                  <a:gd name="connsiteY1388" fmla="*/ 166138 h 687854"/>
                  <a:gd name="connsiteX1389" fmla="*/ 638921 w 802961"/>
                  <a:gd name="connsiteY1389" fmla="*/ 168235 h 687854"/>
                  <a:gd name="connsiteX1390" fmla="*/ 643115 w 802961"/>
                  <a:gd name="connsiteY1390" fmla="*/ 168235 h 687854"/>
                  <a:gd name="connsiteX1391" fmla="*/ 643115 w 802961"/>
                  <a:gd name="connsiteY1391" fmla="*/ 170332 h 687854"/>
                  <a:gd name="connsiteX1392" fmla="*/ 645212 w 802961"/>
                  <a:gd name="connsiteY1392" fmla="*/ 170332 h 687854"/>
                  <a:gd name="connsiteX1393" fmla="*/ 645212 w 802961"/>
                  <a:gd name="connsiteY1393" fmla="*/ 171964 h 687854"/>
                  <a:gd name="connsiteX1394" fmla="*/ 649407 w 802961"/>
                  <a:gd name="connsiteY1394" fmla="*/ 172430 h 687854"/>
                  <a:gd name="connsiteX1395" fmla="*/ 649407 w 802961"/>
                  <a:gd name="connsiteY1395" fmla="*/ 174061 h 687854"/>
                  <a:gd name="connsiteX1396" fmla="*/ 653135 w 802961"/>
                  <a:gd name="connsiteY1396" fmla="*/ 174527 h 687854"/>
                  <a:gd name="connsiteX1397" fmla="*/ 653135 w 802961"/>
                  <a:gd name="connsiteY1397" fmla="*/ 176158 h 687854"/>
                  <a:gd name="connsiteX1398" fmla="*/ 657329 w 802961"/>
                  <a:gd name="connsiteY1398" fmla="*/ 176624 h 687854"/>
                  <a:gd name="connsiteX1399" fmla="*/ 657329 w 802961"/>
                  <a:gd name="connsiteY1399" fmla="*/ 178255 h 687854"/>
                  <a:gd name="connsiteX1400" fmla="*/ 659426 w 802961"/>
                  <a:gd name="connsiteY1400" fmla="*/ 178255 h 687854"/>
                  <a:gd name="connsiteX1401" fmla="*/ 659426 w 802961"/>
                  <a:gd name="connsiteY1401" fmla="*/ 180352 h 687854"/>
                  <a:gd name="connsiteX1402" fmla="*/ 655698 w 802961"/>
                  <a:gd name="connsiteY1402" fmla="*/ 180352 h 687854"/>
                  <a:gd name="connsiteX1403" fmla="*/ 655698 w 802961"/>
                  <a:gd name="connsiteY1403" fmla="*/ 181983 h 687854"/>
                  <a:gd name="connsiteX1404" fmla="*/ 651504 w 802961"/>
                  <a:gd name="connsiteY1404" fmla="*/ 182449 h 687854"/>
                  <a:gd name="connsiteX1405" fmla="*/ 651504 w 802961"/>
                  <a:gd name="connsiteY1405" fmla="*/ 184080 h 687854"/>
                  <a:gd name="connsiteX1406" fmla="*/ 649407 w 802961"/>
                  <a:gd name="connsiteY1406" fmla="*/ 184080 h 687854"/>
                  <a:gd name="connsiteX1407" fmla="*/ 649407 w 802961"/>
                  <a:gd name="connsiteY1407" fmla="*/ 186177 h 687854"/>
                  <a:gd name="connsiteX1408" fmla="*/ 645212 w 802961"/>
                  <a:gd name="connsiteY1408" fmla="*/ 186177 h 687854"/>
                  <a:gd name="connsiteX1409" fmla="*/ 645212 w 802961"/>
                  <a:gd name="connsiteY1409" fmla="*/ 188274 h 687854"/>
                  <a:gd name="connsiteX1410" fmla="*/ 641018 w 802961"/>
                  <a:gd name="connsiteY1410" fmla="*/ 188274 h 687854"/>
                  <a:gd name="connsiteX1411" fmla="*/ 641018 w 802961"/>
                  <a:gd name="connsiteY1411" fmla="*/ 190372 h 687854"/>
                  <a:gd name="connsiteX1412" fmla="*/ 636824 w 802961"/>
                  <a:gd name="connsiteY1412" fmla="*/ 190838 h 687854"/>
                  <a:gd name="connsiteX1413" fmla="*/ 636824 w 802961"/>
                  <a:gd name="connsiteY1413" fmla="*/ 192469 h 687854"/>
                  <a:gd name="connsiteX1414" fmla="*/ 633096 w 802961"/>
                  <a:gd name="connsiteY1414" fmla="*/ 192469 h 687854"/>
                  <a:gd name="connsiteX1415" fmla="*/ 633096 w 802961"/>
                  <a:gd name="connsiteY1415" fmla="*/ 194566 h 687854"/>
                  <a:gd name="connsiteX1416" fmla="*/ 628901 w 802961"/>
                  <a:gd name="connsiteY1416" fmla="*/ 194566 h 687854"/>
                  <a:gd name="connsiteX1417" fmla="*/ 628901 w 802961"/>
                  <a:gd name="connsiteY1417" fmla="*/ 196663 h 687854"/>
                  <a:gd name="connsiteX1418" fmla="*/ 624707 w 802961"/>
                  <a:gd name="connsiteY1418" fmla="*/ 196663 h 687854"/>
                  <a:gd name="connsiteX1419" fmla="*/ 624707 w 802961"/>
                  <a:gd name="connsiteY1419" fmla="*/ 198760 h 687854"/>
                  <a:gd name="connsiteX1420" fmla="*/ 620979 w 802961"/>
                  <a:gd name="connsiteY1420" fmla="*/ 198760 h 687854"/>
                  <a:gd name="connsiteX1421" fmla="*/ 620979 w 802961"/>
                  <a:gd name="connsiteY1421" fmla="*/ 200391 h 687854"/>
                  <a:gd name="connsiteX1422" fmla="*/ 620513 w 802961"/>
                  <a:gd name="connsiteY1422" fmla="*/ 200857 h 687854"/>
                  <a:gd name="connsiteX1423" fmla="*/ 618416 w 802961"/>
                  <a:gd name="connsiteY1423" fmla="*/ 200857 h 687854"/>
                  <a:gd name="connsiteX1424" fmla="*/ 618416 w 802961"/>
                  <a:gd name="connsiteY1424" fmla="*/ 202488 h 687854"/>
                  <a:gd name="connsiteX1425" fmla="*/ 614222 w 802961"/>
                  <a:gd name="connsiteY1425" fmla="*/ 202954 h 687854"/>
                  <a:gd name="connsiteX1426" fmla="*/ 614222 w 802961"/>
                  <a:gd name="connsiteY1426" fmla="*/ 204585 h 687854"/>
                  <a:gd name="connsiteX1427" fmla="*/ 610493 w 802961"/>
                  <a:gd name="connsiteY1427" fmla="*/ 204585 h 687854"/>
                  <a:gd name="connsiteX1428" fmla="*/ 610493 w 802961"/>
                  <a:gd name="connsiteY1428" fmla="*/ 206682 h 687854"/>
                  <a:gd name="connsiteX1429" fmla="*/ 606299 w 802961"/>
                  <a:gd name="connsiteY1429" fmla="*/ 206682 h 687854"/>
                  <a:gd name="connsiteX1430" fmla="*/ 606299 w 802961"/>
                  <a:gd name="connsiteY1430" fmla="*/ 208780 h 687854"/>
                  <a:gd name="connsiteX1431" fmla="*/ 602105 w 802961"/>
                  <a:gd name="connsiteY1431" fmla="*/ 209246 h 687854"/>
                  <a:gd name="connsiteX1432" fmla="*/ 602105 w 802961"/>
                  <a:gd name="connsiteY1432" fmla="*/ 210877 h 687854"/>
                  <a:gd name="connsiteX1433" fmla="*/ 598377 w 802961"/>
                  <a:gd name="connsiteY1433" fmla="*/ 210877 h 687854"/>
                  <a:gd name="connsiteX1434" fmla="*/ 598377 w 802961"/>
                  <a:gd name="connsiteY1434" fmla="*/ 212974 h 687854"/>
                  <a:gd name="connsiteX1435" fmla="*/ 594183 w 802961"/>
                  <a:gd name="connsiteY1435" fmla="*/ 212974 h 687854"/>
                  <a:gd name="connsiteX1436" fmla="*/ 594183 w 802961"/>
                  <a:gd name="connsiteY1436" fmla="*/ 215071 h 687854"/>
                  <a:gd name="connsiteX1437" fmla="*/ 590454 w 802961"/>
                  <a:gd name="connsiteY1437" fmla="*/ 215537 h 687854"/>
                  <a:gd name="connsiteX1438" fmla="*/ 590454 w 802961"/>
                  <a:gd name="connsiteY1438" fmla="*/ 216702 h 687854"/>
                  <a:gd name="connsiteX1439" fmla="*/ 589988 w 802961"/>
                  <a:gd name="connsiteY1439" fmla="*/ 217168 h 687854"/>
                  <a:gd name="connsiteX1440" fmla="*/ 587891 w 802961"/>
                  <a:gd name="connsiteY1440" fmla="*/ 217168 h 687854"/>
                  <a:gd name="connsiteX1441" fmla="*/ 587891 w 802961"/>
                  <a:gd name="connsiteY1441" fmla="*/ 218799 h 687854"/>
                  <a:gd name="connsiteX1442" fmla="*/ 583697 w 802961"/>
                  <a:gd name="connsiteY1442" fmla="*/ 219265 h 687854"/>
                  <a:gd name="connsiteX1443" fmla="*/ 583697 w 802961"/>
                  <a:gd name="connsiteY1443" fmla="*/ 220896 h 687854"/>
                  <a:gd name="connsiteX1444" fmla="*/ 579503 w 802961"/>
                  <a:gd name="connsiteY1444" fmla="*/ 221362 h 687854"/>
                  <a:gd name="connsiteX1445" fmla="*/ 579503 w 802961"/>
                  <a:gd name="connsiteY1445" fmla="*/ 222993 h 687854"/>
                  <a:gd name="connsiteX1446" fmla="*/ 575775 w 802961"/>
                  <a:gd name="connsiteY1446" fmla="*/ 222993 h 687854"/>
                  <a:gd name="connsiteX1447" fmla="*/ 575775 w 802961"/>
                  <a:gd name="connsiteY1447" fmla="*/ 225090 h 687854"/>
                  <a:gd name="connsiteX1448" fmla="*/ 571580 w 802961"/>
                  <a:gd name="connsiteY1448" fmla="*/ 225090 h 687854"/>
                  <a:gd name="connsiteX1449" fmla="*/ 571580 w 802961"/>
                  <a:gd name="connsiteY1449" fmla="*/ 227188 h 687854"/>
                  <a:gd name="connsiteX1450" fmla="*/ 567386 w 802961"/>
                  <a:gd name="connsiteY1450" fmla="*/ 227654 h 687854"/>
                  <a:gd name="connsiteX1451" fmla="*/ 567386 w 802961"/>
                  <a:gd name="connsiteY1451" fmla="*/ 229285 h 687854"/>
                  <a:gd name="connsiteX1452" fmla="*/ 563658 w 802961"/>
                  <a:gd name="connsiteY1452" fmla="*/ 229751 h 687854"/>
                  <a:gd name="connsiteX1453" fmla="*/ 563658 w 802961"/>
                  <a:gd name="connsiteY1453" fmla="*/ 231382 h 687854"/>
                  <a:gd name="connsiteX1454" fmla="*/ 559464 w 802961"/>
                  <a:gd name="connsiteY1454" fmla="*/ 231848 h 687854"/>
                  <a:gd name="connsiteX1455" fmla="*/ 559464 w 802961"/>
                  <a:gd name="connsiteY1455" fmla="*/ 233479 h 687854"/>
                  <a:gd name="connsiteX1456" fmla="*/ 556901 w 802961"/>
                  <a:gd name="connsiteY1456" fmla="*/ 233479 h 687854"/>
                  <a:gd name="connsiteX1457" fmla="*/ 556901 w 802961"/>
                  <a:gd name="connsiteY1457" fmla="*/ 235576 h 687854"/>
                  <a:gd name="connsiteX1458" fmla="*/ 553172 w 802961"/>
                  <a:gd name="connsiteY1458" fmla="*/ 235576 h 687854"/>
                  <a:gd name="connsiteX1459" fmla="*/ 553172 w 802961"/>
                  <a:gd name="connsiteY1459" fmla="*/ 237207 h 687854"/>
                  <a:gd name="connsiteX1460" fmla="*/ 548978 w 802961"/>
                  <a:gd name="connsiteY1460" fmla="*/ 237673 h 687854"/>
                  <a:gd name="connsiteX1461" fmla="*/ 548978 w 802961"/>
                  <a:gd name="connsiteY1461" fmla="*/ 239304 h 687854"/>
                  <a:gd name="connsiteX1462" fmla="*/ 544784 w 802961"/>
                  <a:gd name="connsiteY1462" fmla="*/ 239770 h 687854"/>
                  <a:gd name="connsiteX1463" fmla="*/ 544784 w 802961"/>
                  <a:gd name="connsiteY1463" fmla="*/ 241401 h 687854"/>
                  <a:gd name="connsiteX1464" fmla="*/ 541056 w 802961"/>
                  <a:gd name="connsiteY1464" fmla="*/ 241867 h 687854"/>
                  <a:gd name="connsiteX1465" fmla="*/ 541056 w 802961"/>
                  <a:gd name="connsiteY1465" fmla="*/ 243498 h 687854"/>
                  <a:gd name="connsiteX1466" fmla="*/ 536861 w 802961"/>
                  <a:gd name="connsiteY1466" fmla="*/ 243964 h 687854"/>
                  <a:gd name="connsiteX1467" fmla="*/ 536861 w 802961"/>
                  <a:gd name="connsiteY1467" fmla="*/ 245596 h 687854"/>
                  <a:gd name="connsiteX1468" fmla="*/ 532667 w 802961"/>
                  <a:gd name="connsiteY1468" fmla="*/ 246062 h 687854"/>
                  <a:gd name="connsiteX1469" fmla="*/ 532667 w 802961"/>
                  <a:gd name="connsiteY1469" fmla="*/ 247693 h 687854"/>
                  <a:gd name="connsiteX1470" fmla="*/ 530570 w 802961"/>
                  <a:gd name="connsiteY1470" fmla="*/ 247693 h 687854"/>
                  <a:gd name="connsiteX1471" fmla="*/ 530570 w 802961"/>
                  <a:gd name="connsiteY1471" fmla="*/ 249790 h 687854"/>
                  <a:gd name="connsiteX1472" fmla="*/ 526376 w 802961"/>
                  <a:gd name="connsiteY1472" fmla="*/ 249790 h 687854"/>
                  <a:gd name="connsiteX1473" fmla="*/ 526376 w 802961"/>
                  <a:gd name="connsiteY1473" fmla="*/ 251887 h 687854"/>
                  <a:gd name="connsiteX1474" fmla="*/ 522182 w 802961"/>
                  <a:gd name="connsiteY1474" fmla="*/ 251887 h 687854"/>
                  <a:gd name="connsiteX1475" fmla="*/ 522182 w 802961"/>
                  <a:gd name="connsiteY1475" fmla="*/ 253984 h 687854"/>
                  <a:gd name="connsiteX1476" fmla="*/ 518453 w 802961"/>
                  <a:gd name="connsiteY1476" fmla="*/ 253984 h 687854"/>
                  <a:gd name="connsiteX1477" fmla="*/ 518453 w 802961"/>
                  <a:gd name="connsiteY1477" fmla="*/ 255615 h 687854"/>
                  <a:gd name="connsiteX1478" fmla="*/ 514259 w 802961"/>
                  <a:gd name="connsiteY1478" fmla="*/ 256081 h 687854"/>
                  <a:gd name="connsiteX1479" fmla="*/ 514259 w 802961"/>
                  <a:gd name="connsiteY1479" fmla="*/ 257712 h 687854"/>
                  <a:gd name="connsiteX1480" fmla="*/ 510065 w 802961"/>
                  <a:gd name="connsiteY1480" fmla="*/ 258178 h 687854"/>
                  <a:gd name="connsiteX1481" fmla="*/ 510065 w 802961"/>
                  <a:gd name="connsiteY1481" fmla="*/ 259809 h 687854"/>
                  <a:gd name="connsiteX1482" fmla="*/ 505871 w 802961"/>
                  <a:gd name="connsiteY1482" fmla="*/ 260275 h 687854"/>
                  <a:gd name="connsiteX1483" fmla="*/ 505871 w 802961"/>
                  <a:gd name="connsiteY1483" fmla="*/ 261906 h 687854"/>
                  <a:gd name="connsiteX1484" fmla="*/ 502142 w 802961"/>
                  <a:gd name="connsiteY1484" fmla="*/ 262373 h 687854"/>
                  <a:gd name="connsiteX1485" fmla="*/ 502142 w 802961"/>
                  <a:gd name="connsiteY1485" fmla="*/ 264004 h 687854"/>
                  <a:gd name="connsiteX1486" fmla="*/ 499579 w 802961"/>
                  <a:gd name="connsiteY1486" fmla="*/ 264004 h 687854"/>
                  <a:gd name="connsiteX1487" fmla="*/ 499579 w 802961"/>
                  <a:gd name="connsiteY1487" fmla="*/ 266101 h 687854"/>
                  <a:gd name="connsiteX1488" fmla="*/ 495851 w 802961"/>
                  <a:gd name="connsiteY1488" fmla="*/ 266101 h 687854"/>
                  <a:gd name="connsiteX1489" fmla="*/ 495851 w 802961"/>
                  <a:gd name="connsiteY1489" fmla="*/ 268198 h 687854"/>
                  <a:gd name="connsiteX1490" fmla="*/ 491657 w 802961"/>
                  <a:gd name="connsiteY1490" fmla="*/ 268198 h 687854"/>
                  <a:gd name="connsiteX1491" fmla="*/ 491657 w 802961"/>
                  <a:gd name="connsiteY1491" fmla="*/ 270295 h 687854"/>
                  <a:gd name="connsiteX1492" fmla="*/ 487463 w 802961"/>
                  <a:gd name="connsiteY1492" fmla="*/ 270295 h 687854"/>
                  <a:gd name="connsiteX1493" fmla="*/ 487463 w 802961"/>
                  <a:gd name="connsiteY1493" fmla="*/ 272392 h 687854"/>
                  <a:gd name="connsiteX1494" fmla="*/ 483268 w 802961"/>
                  <a:gd name="connsiteY1494" fmla="*/ 272392 h 687854"/>
                  <a:gd name="connsiteX1495" fmla="*/ 483268 w 802961"/>
                  <a:gd name="connsiteY1495" fmla="*/ 274489 h 687854"/>
                  <a:gd name="connsiteX1496" fmla="*/ 479540 w 802961"/>
                  <a:gd name="connsiteY1496" fmla="*/ 274489 h 687854"/>
                  <a:gd name="connsiteX1497" fmla="*/ 479540 w 802961"/>
                  <a:gd name="connsiteY1497" fmla="*/ 276120 h 687854"/>
                  <a:gd name="connsiteX1498" fmla="*/ 475346 w 802961"/>
                  <a:gd name="connsiteY1498" fmla="*/ 276586 h 687854"/>
                  <a:gd name="connsiteX1499" fmla="*/ 475346 w 802961"/>
                  <a:gd name="connsiteY1499" fmla="*/ 278217 h 687854"/>
                  <a:gd name="connsiteX1500" fmla="*/ 471152 w 802961"/>
                  <a:gd name="connsiteY1500" fmla="*/ 278683 h 687854"/>
                  <a:gd name="connsiteX1501" fmla="*/ 471152 w 802961"/>
                  <a:gd name="connsiteY1501" fmla="*/ 280315 h 687854"/>
                  <a:gd name="connsiteX1502" fmla="*/ 469055 w 802961"/>
                  <a:gd name="connsiteY1502" fmla="*/ 280315 h 687854"/>
                  <a:gd name="connsiteX1503" fmla="*/ 469055 w 802961"/>
                  <a:gd name="connsiteY1503" fmla="*/ 282412 h 687854"/>
                  <a:gd name="connsiteX1504" fmla="*/ 464860 w 802961"/>
                  <a:gd name="connsiteY1504" fmla="*/ 282412 h 687854"/>
                  <a:gd name="connsiteX1505" fmla="*/ 464860 w 802961"/>
                  <a:gd name="connsiteY1505" fmla="*/ 284509 h 687854"/>
                  <a:gd name="connsiteX1506" fmla="*/ 460666 w 802961"/>
                  <a:gd name="connsiteY1506" fmla="*/ 284975 h 687854"/>
                  <a:gd name="connsiteX1507" fmla="*/ 460666 w 802961"/>
                  <a:gd name="connsiteY1507" fmla="*/ 286606 h 687854"/>
                  <a:gd name="connsiteX1508" fmla="*/ 456938 w 802961"/>
                  <a:gd name="connsiteY1508" fmla="*/ 286606 h 687854"/>
                  <a:gd name="connsiteX1509" fmla="*/ 456938 w 802961"/>
                  <a:gd name="connsiteY1509" fmla="*/ 288703 h 687854"/>
                  <a:gd name="connsiteX1510" fmla="*/ 452744 w 802961"/>
                  <a:gd name="connsiteY1510" fmla="*/ 288703 h 687854"/>
                  <a:gd name="connsiteX1511" fmla="*/ 452744 w 802961"/>
                  <a:gd name="connsiteY1511" fmla="*/ 290800 h 687854"/>
                  <a:gd name="connsiteX1512" fmla="*/ 448550 w 802961"/>
                  <a:gd name="connsiteY1512" fmla="*/ 290800 h 687854"/>
                  <a:gd name="connsiteX1513" fmla="*/ 448550 w 802961"/>
                  <a:gd name="connsiteY1513" fmla="*/ 292897 h 687854"/>
                  <a:gd name="connsiteX1514" fmla="*/ 444821 w 802961"/>
                  <a:gd name="connsiteY1514" fmla="*/ 292897 h 687854"/>
                  <a:gd name="connsiteX1515" fmla="*/ 444821 w 802961"/>
                  <a:gd name="connsiteY1515" fmla="*/ 294528 h 687854"/>
                  <a:gd name="connsiteX1516" fmla="*/ 444355 w 802961"/>
                  <a:gd name="connsiteY1516" fmla="*/ 294994 h 687854"/>
                  <a:gd name="connsiteX1517" fmla="*/ 440627 w 802961"/>
                  <a:gd name="connsiteY1517" fmla="*/ 294994 h 687854"/>
                  <a:gd name="connsiteX1518" fmla="*/ 440627 w 802961"/>
                  <a:gd name="connsiteY1518" fmla="*/ 296625 h 687854"/>
                  <a:gd name="connsiteX1519" fmla="*/ 438064 w 802961"/>
                  <a:gd name="connsiteY1519" fmla="*/ 297091 h 687854"/>
                  <a:gd name="connsiteX1520" fmla="*/ 438064 w 802961"/>
                  <a:gd name="connsiteY1520" fmla="*/ 298723 h 687854"/>
                  <a:gd name="connsiteX1521" fmla="*/ 434336 w 802961"/>
                  <a:gd name="connsiteY1521" fmla="*/ 298723 h 687854"/>
                  <a:gd name="connsiteX1522" fmla="*/ 434336 w 802961"/>
                  <a:gd name="connsiteY1522" fmla="*/ 300820 h 687854"/>
                  <a:gd name="connsiteX1523" fmla="*/ 430142 w 802961"/>
                  <a:gd name="connsiteY1523" fmla="*/ 300820 h 687854"/>
                  <a:gd name="connsiteX1524" fmla="*/ 430142 w 802961"/>
                  <a:gd name="connsiteY1524" fmla="*/ 302917 h 687854"/>
                  <a:gd name="connsiteX1525" fmla="*/ 425947 w 802961"/>
                  <a:gd name="connsiteY1525" fmla="*/ 303383 h 687854"/>
                  <a:gd name="connsiteX1526" fmla="*/ 425947 w 802961"/>
                  <a:gd name="connsiteY1526" fmla="*/ 305014 h 687854"/>
                  <a:gd name="connsiteX1527" fmla="*/ 422219 w 802961"/>
                  <a:gd name="connsiteY1527" fmla="*/ 305014 h 687854"/>
                  <a:gd name="connsiteX1528" fmla="*/ 422219 w 802961"/>
                  <a:gd name="connsiteY1528" fmla="*/ 307111 h 687854"/>
                  <a:gd name="connsiteX1529" fmla="*/ 418025 w 802961"/>
                  <a:gd name="connsiteY1529" fmla="*/ 307111 h 687854"/>
                  <a:gd name="connsiteX1530" fmla="*/ 418025 w 802961"/>
                  <a:gd name="connsiteY1530" fmla="*/ 309208 h 687854"/>
                  <a:gd name="connsiteX1531" fmla="*/ 413831 w 802961"/>
                  <a:gd name="connsiteY1531" fmla="*/ 309208 h 687854"/>
                  <a:gd name="connsiteX1532" fmla="*/ 413831 w 802961"/>
                  <a:gd name="connsiteY1532" fmla="*/ 311305 h 687854"/>
                  <a:gd name="connsiteX1533" fmla="*/ 410102 w 802961"/>
                  <a:gd name="connsiteY1533" fmla="*/ 311305 h 687854"/>
                  <a:gd name="connsiteX1534" fmla="*/ 410102 w 802961"/>
                  <a:gd name="connsiteY1534" fmla="*/ 312936 h 687854"/>
                  <a:gd name="connsiteX1535" fmla="*/ 409636 w 802961"/>
                  <a:gd name="connsiteY1535" fmla="*/ 313402 h 687854"/>
                  <a:gd name="connsiteX1536" fmla="*/ 407539 w 802961"/>
                  <a:gd name="connsiteY1536" fmla="*/ 313402 h 687854"/>
                  <a:gd name="connsiteX1537" fmla="*/ 407539 w 802961"/>
                  <a:gd name="connsiteY1537" fmla="*/ 315033 h 687854"/>
                  <a:gd name="connsiteX1538" fmla="*/ 403345 w 802961"/>
                  <a:gd name="connsiteY1538" fmla="*/ 315499 h 687854"/>
                  <a:gd name="connsiteX1539" fmla="*/ 673640 w 802961"/>
                  <a:gd name="connsiteY1539" fmla="*/ 501677 h 687854"/>
                  <a:gd name="connsiteX1540" fmla="*/ 671543 w 802961"/>
                  <a:gd name="connsiteY1540" fmla="*/ 501677 h 687854"/>
                  <a:gd name="connsiteX1541" fmla="*/ 671543 w 802961"/>
                  <a:gd name="connsiteY1541" fmla="*/ 503308 h 687854"/>
                  <a:gd name="connsiteX1542" fmla="*/ 667815 w 802961"/>
                  <a:gd name="connsiteY1542" fmla="*/ 503774 h 687854"/>
                  <a:gd name="connsiteX1543" fmla="*/ 667815 w 802961"/>
                  <a:gd name="connsiteY1543" fmla="*/ 505405 h 687854"/>
                  <a:gd name="connsiteX1544" fmla="*/ 663620 w 802961"/>
                  <a:gd name="connsiteY1544" fmla="*/ 505871 h 687854"/>
                  <a:gd name="connsiteX1545" fmla="*/ 663620 w 802961"/>
                  <a:gd name="connsiteY1545" fmla="*/ 507502 h 687854"/>
                  <a:gd name="connsiteX1546" fmla="*/ 659892 w 802961"/>
                  <a:gd name="connsiteY1546" fmla="*/ 507968 h 687854"/>
                  <a:gd name="connsiteX1547" fmla="*/ 659892 w 802961"/>
                  <a:gd name="connsiteY1547" fmla="*/ 509599 h 687854"/>
                  <a:gd name="connsiteX1548" fmla="*/ 657329 w 802961"/>
                  <a:gd name="connsiteY1548" fmla="*/ 509599 h 687854"/>
                  <a:gd name="connsiteX1549" fmla="*/ 657329 w 802961"/>
                  <a:gd name="connsiteY1549" fmla="*/ 511696 h 687854"/>
                  <a:gd name="connsiteX1550" fmla="*/ 653135 w 802961"/>
                  <a:gd name="connsiteY1550" fmla="*/ 512162 h 687854"/>
                  <a:gd name="connsiteX1551" fmla="*/ 653135 w 802961"/>
                  <a:gd name="connsiteY1551" fmla="*/ 513793 h 687854"/>
                  <a:gd name="connsiteX1552" fmla="*/ 649407 w 802961"/>
                  <a:gd name="connsiteY1552" fmla="*/ 513793 h 687854"/>
                  <a:gd name="connsiteX1553" fmla="*/ 649407 w 802961"/>
                  <a:gd name="connsiteY1553" fmla="*/ 515891 h 687854"/>
                  <a:gd name="connsiteX1554" fmla="*/ 645212 w 802961"/>
                  <a:gd name="connsiteY1554" fmla="*/ 515891 h 687854"/>
                  <a:gd name="connsiteX1555" fmla="*/ 645212 w 802961"/>
                  <a:gd name="connsiteY1555" fmla="*/ 517988 h 687854"/>
                  <a:gd name="connsiteX1556" fmla="*/ 643115 w 802961"/>
                  <a:gd name="connsiteY1556" fmla="*/ 517988 h 687854"/>
                  <a:gd name="connsiteX1557" fmla="*/ 643115 w 802961"/>
                  <a:gd name="connsiteY1557" fmla="*/ 519619 h 687854"/>
                  <a:gd name="connsiteX1558" fmla="*/ 638921 w 802961"/>
                  <a:gd name="connsiteY1558" fmla="*/ 520085 h 687854"/>
                  <a:gd name="connsiteX1559" fmla="*/ 638921 w 802961"/>
                  <a:gd name="connsiteY1559" fmla="*/ 521716 h 687854"/>
                  <a:gd name="connsiteX1560" fmla="*/ 635193 w 802961"/>
                  <a:gd name="connsiteY1560" fmla="*/ 522182 h 687854"/>
                  <a:gd name="connsiteX1561" fmla="*/ 635193 w 802961"/>
                  <a:gd name="connsiteY1561" fmla="*/ 523813 h 687854"/>
                  <a:gd name="connsiteX1562" fmla="*/ 630999 w 802961"/>
                  <a:gd name="connsiteY1562" fmla="*/ 524279 h 687854"/>
                  <a:gd name="connsiteX1563" fmla="*/ 630999 w 802961"/>
                  <a:gd name="connsiteY1563" fmla="*/ 525910 h 687854"/>
                  <a:gd name="connsiteX1564" fmla="*/ 628901 w 802961"/>
                  <a:gd name="connsiteY1564" fmla="*/ 525910 h 687854"/>
                  <a:gd name="connsiteX1565" fmla="*/ 628901 w 802961"/>
                  <a:gd name="connsiteY1565" fmla="*/ 528007 h 687854"/>
                  <a:gd name="connsiteX1566" fmla="*/ 624707 w 802961"/>
                  <a:gd name="connsiteY1566" fmla="*/ 528007 h 687854"/>
                  <a:gd name="connsiteX1567" fmla="*/ 624707 w 802961"/>
                  <a:gd name="connsiteY1567" fmla="*/ 530104 h 687854"/>
                  <a:gd name="connsiteX1568" fmla="*/ 620513 w 802961"/>
                  <a:gd name="connsiteY1568" fmla="*/ 530570 h 687854"/>
                  <a:gd name="connsiteX1569" fmla="*/ 620513 w 802961"/>
                  <a:gd name="connsiteY1569" fmla="*/ 532201 h 687854"/>
                  <a:gd name="connsiteX1570" fmla="*/ 616785 w 802961"/>
                  <a:gd name="connsiteY1570" fmla="*/ 532201 h 687854"/>
                  <a:gd name="connsiteX1571" fmla="*/ 616785 w 802961"/>
                  <a:gd name="connsiteY1571" fmla="*/ 534299 h 687854"/>
                  <a:gd name="connsiteX1572" fmla="*/ 614222 w 802961"/>
                  <a:gd name="connsiteY1572" fmla="*/ 534299 h 687854"/>
                  <a:gd name="connsiteX1573" fmla="*/ 614222 w 802961"/>
                  <a:gd name="connsiteY1573" fmla="*/ 536396 h 687854"/>
                  <a:gd name="connsiteX1574" fmla="*/ 610493 w 802961"/>
                  <a:gd name="connsiteY1574" fmla="*/ 536396 h 687854"/>
                  <a:gd name="connsiteX1575" fmla="*/ 610493 w 802961"/>
                  <a:gd name="connsiteY1575" fmla="*/ 538493 h 687854"/>
                  <a:gd name="connsiteX1576" fmla="*/ 606299 w 802961"/>
                  <a:gd name="connsiteY1576" fmla="*/ 538493 h 687854"/>
                  <a:gd name="connsiteX1577" fmla="*/ 606299 w 802961"/>
                  <a:gd name="connsiteY1577" fmla="*/ 540590 h 687854"/>
                  <a:gd name="connsiteX1578" fmla="*/ 602571 w 802961"/>
                  <a:gd name="connsiteY1578" fmla="*/ 540590 h 687854"/>
                  <a:gd name="connsiteX1579" fmla="*/ 602571 w 802961"/>
                  <a:gd name="connsiteY1579" fmla="*/ 542221 h 687854"/>
                  <a:gd name="connsiteX1580" fmla="*/ 600008 w 802961"/>
                  <a:gd name="connsiteY1580" fmla="*/ 542687 h 687854"/>
                  <a:gd name="connsiteX1581" fmla="*/ 600008 w 802961"/>
                  <a:gd name="connsiteY1581" fmla="*/ 544318 h 687854"/>
                  <a:gd name="connsiteX1582" fmla="*/ 595814 w 802961"/>
                  <a:gd name="connsiteY1582" fmla="*/ 544784 h 687854"/>
                  <a:gd name="connsiteX1583" fmla="*/ 595814 w 802961"/>
                  <a:gd name="connsiteY1583" fmla="*/ 546415 h 687854"/>
                  <a:gd name="connsiteX1584" fmla="*/ 592085 w 802961"/>
                  <a:gd name="connsiteY1584" fmla="*/ 546415 h 687854"/>
                  <a:gd name="connsiteX1585" fmla="*/ 592085 w 802961"/>
                  <a:gd name="connsiteY1585" fmla="*/ 548512 h 687854"/>
                  <a:gd name="connsiteX1586" fmla="*/ 587891 w 802961"/>
                  <a:gd name="connsiteY1586" fmla="*/ 548978 h 687854"/>
                  <a:gd name="connsiteX1587" fmla="*/ 587891 w 802961"/>
                  <a:gd name="connsiteY1587" fmla="*/ 550609 h 687854"/>
                  <a:gd name="connsiteX1588" fmla="*/ 585794 w 802961"/>
                  <a:gd name="connsiteY1588" fmla="*/ 550609 h 687854"/>
                  <a:gd name="connsiteX1589" fmla="*/ 585794 w 802961"/>
                  <a:gd name="connsiteY1589" fmla="*/ 552707 h 687854"/>
                  <a:gd name="connsiteX1590" fmla="*/ 581600 w 802961"/>
                  <a:gd name="connsiteY1590" fmla="*/ 552707 h 687854"/>
                  <a:gd name="connsiteX1591" fmla="*/ 581600 w 802961"/>
                  <a:gd name="connsiteY1591" fmla="*/ 554804 h 687854"/>
                  <a:gd name="connsiteX1592" fmla="*/ 577872 w 802961"/>
                  <a:gd name="connsiteY1592" fmla="*/ 554804 h 687854"/>
                  <a:gd name="connsiteX1593" fmla="*/ 577872 w 802961"/>
                  <a:gd name="connsiteY1593" fmla="*/ 556901 h 687854"/>
                  <a:gd name="connsiteX1594" fmla="*/ 573677 w 802961"/>
                  <a:gd name="connsiteY1594" fmla="*/ 556901 h 687854"/>
                  <a:gd name="connsiteX1595" fmla="*/ 573677 w 802961"/>
                  <a:gd name="connsiteY1595" fmla="*/ 558998 h 687854"/>
                  <a:gd name="connsiteX1596" fmla="*/ 571580 w 802961"/>
                  <a:gd name="connsiteY1596" fmla="*/ 558998 h 687854"/>
                  <a:gd name="connsiteX1597" fmla="*/ 571580 w 802961"/>
                  <a:gd name="connsiteY1597" fmla="*/ 560629 h 687854"/>
                  <a:gd name="connsiteX1598" fmla="*/ 567386 w 802961"/>
                  <a:gd name="connsiteY1598" fmla="*/ 561095 h 687854"/>
                  <a:gd name="connsiteX1599" fmla="*/ 567386 w 802961"/>
                  <a:gd name="connsiteY1599" fmla="*/ 562726 h 687854"/>
                  <a:gd name="connsiteX1600" fmla="*/ 563192 w 802961"/>
                  <a:gd name="connsiteY1600" fmla="*/ 563192 h 687854"/>
                  <a:gd name="connsiteX1601" fmla="*/ 563192 w 802961"/>
                  <a:gd name="connsiteY1601" fmla="*/ 564823 h 687854"/>
                  <a:gd name="connsiteX1602" fmla="*/ 559464 w 802961"/>
                  <a:gd name="connsiteY1602" fmla="*/ 565289 h 687854"/>
                  <a:gd name="connsiteX1603" fmla="*/ 559464 w 802961"/>
                  <a:gd name="connsiteY1603" fmla="*/ 566920 h 687854"/>
                  <a:gd name="connsiteX1604" fmla="*/ 556901 w 802961"/>
                  <a:gd name="connsiteY1604" fmla="*/ 567386 h 687854"/>
                  <a:gd name="connsiteX1605" fmla="*/ 556901 w 802961"/>
                  <a:gd name="connsiteY1605" fmla="*/ 569017 h 687854"/>
                  <a:gd name="connsiteX1606" fmla="*/ 553172 w 802961"/>
                  <a:gd name="connsiteY1606" fmla="*/ 569017 h 687854"/>
                  <a:gd name="connsiteX1607" fmla="*/ 553172 w 802961"/>
                  <a:gd name="connsiteY1607" fmla="*/ 571115 h 687854"/>
                  <a:gd name="connsiteX1608" fmla="*/ 548978 w 802961"/>
                  <a:gd name="connsiteY1608" fmla="*/ 571115 h 687854"/>
                  <a:gd name="connsiteX1609" fmla="*/ 548978 w 802961"/>
                  <a:gd name="connsiteY1609" fmla="*/ 573212 h 687854"/>
                  <a:gd name="connsiteX1610" fmla="*/ 545250 w 802961"/>
                  <a:gd name="connsiteY1610" fmla="*/ 573678 h 687854"/>
                  <a:gd name="connsiteX1611" fmla="*/ 545250 w 802961"/>
                  <a:gd name="connsiteY1611" fmla="*/ 575309 h 687854"/>
                  <a:gd name="connsiteX1612" fmla="*/ 542687 w 802961"/>
                  <a:gd name="connsiteY1612" fmla="*/ 575309 h 687854"/>
                  <a:gd name="connsiteX1613" fmla="*/ 542687 w 802961"/>
                  <a:gd name="connsiteY1613" fmla="*/ 576940 h 687854"/>
                  <a:gd name="connsiteX1614" fmla="*/ 538959 w 802961"/>
                  <a:gd name="connsiteY1614" fmla="*/ 577406 h 687854"/>
                  <a:gd name="connsiteX1615" fmla="*/ 538959 w 802961"/>
                  <a:gd name="connsiteY1615" fmla="*/ 579037 h 687854"/>
                  <a:gd name="connsiteX1616" fmla="*/ 534764 w 802961"/>
                  <a:gd name="connsiteY1616" fmla="*/ 579503 h 687854"/>
                  <a:gd name="connsiteX1617" fmla="*/ 534764 w 802961"/>
                  <a:gd name="connsiteY1617" fmla="*/ 581134 h 687854"/>
                  <a:gd name="connsiteX1618" fmla="*/ 531036 w 802961"/>
                  <a:gd name="connsiteY1618" fmla="*/ 581600 h 687854"/>
                  <a:gd name="connsiteX1619" fmla="*/ 531036 w 802961"/>
                  <a:gd name="connsiteY1619" fmla="*/ 583231 h 687854"/>
                  <a:gd name="connsiteX1620" fmla="*/ 528473 w 802961"/>
                  <a:gd name="connsiteY1620" fmla="*/ 583231 h 687854"/>
                  <a:gd name="connsiteX1621" fmla="*/ 528473 w 802961"/>
                  <a:gd name="connsiteY1621" fmla="*/ 585328 h 687854"/>
                  <a:gd name="connsiteX1622" fmla="*/ 524279 w 802961"/>
                  <a:gd name="connsiteY1622" fmla="*/ 585794 h 687854"/>
                  <a:gd name="connsiteX1623" fmla="*/ 524279 w 802961"/>
                  <a:gd name="connsiteY1623" fmla="*/ 587426 h 687854"/>
                  <a:gd name="connsiteX1624" fmla="*/ 520550 w 802961"/>
                  <a:gd name="connsiteY1624" fmla="*/ 587426 h 687854"/>
                  <a:gd name="connsiteX1625" fmla="*/ 520550 w 802961"/>
                  <a:gd name="connsiteY1625" fmla="*/ 589523 h 687854"/>
                  <a:gd name="connsiteX1626" fmla="*/ 517987 w 802961"/>
                  <a:gd name="connsiteY1626" fmla="*/ 589523 h 687854"/>
                  <a:gd name="connsiteX1627" fmla="*/ 517987 w 802961"/>
                  <a:gd name="connsiteY1627" fmla="*/ 591620 h 687854"/>
                  <a:gd name="connsiteX1628" fmla="*/ 514259 w 802961"/>
                  <a:gd name="connsiteY1628" fmla="*/ 591620 h 687854"/>
                  <a:gd name="connsiteX1629" fmla="*/ 514259 w 802961"/>
                  <a:gd name="connsiteY1629" fmla="*/ 593717 h 687854"/>
                  <a:gd name="connsiteX1630" fmla="*/ 510065 w 802961"/>
                  <a:gd name="connsiteY1630" fmla="*/ 593717 h 687854"/>
                  <a:gd name="connsiteX1631" fmla="*/ 510065 w 802961"/>
                  <a:gd name="connsiteY1631" fmla="*/ 595814 h 687854"/>
                  <a:gd name="connsiteX1632" fmla="*/ 505871 w 802961"/>
                  <a:gd name="connsiteY1632" fmla="*/ 595814 h 687854"/>
                  <a:gd name="connsiteX1633" fmla="*/ 505871 w 802961"/>
                  <a:gd name="connsiteY1633" fmla="*/ 597911 h 687854"/>
                  <a:gd name="connsiteX1634" fmla="*/ 503774 w 802961"/>
                  <a:gd name="connsiteY1634" fmla="*/ 597911 h 687854"/>
                  <a:gd name="connsiteX1635" fmla="*/ 503774 w 802961"/>
                  <a:gd name="connsiteY1635" fmla="*/ 599542 h 687854"/>
                  <a:gd name="connsiteX1636" fmla="*/ 499579 w 802961"/>
                  <a:gd name="connsiteY1636" fmla="*/ 600008 h 687854"/>
                  <a:gd name="connsiteX1637" fmla="*/ 499579 w 802961"/>
                  <a:gd name="connsiteY1637" fmla="*/ 601639 h 687854"/>
                  <a:gd name="connsiteX1638" fmla="*/ 495851 w 802961"/>
                  <a:gd name="connsiteY1638" fmla="*/ 601639 h 687854"/>
                  <a:gd name="connsiteX1639" fmla="*/ 495851 w 802961"/>
                  <a:gd name="connsiteY1639" fmla="*/ 603736 h 687854"/>
                  <a:gd name="connsiteX1640" fmla="*/ 491657 w 802961"/>
                  <a:gd name="connsiteY1640" fmla="*/ 604202 h 687854"/>
                  <a:gd name="connsiteX1641" fmla="*/ 491657 w 802961"/>
                  <a:gd name="connsiteY1641" fmla="*/ 605834 h 687854"/>
                  <a:gd name="connsiteX1642" fmla="*/ 489560 w 802961"/>
                  <a:gd name="connsiteY1642" fmla="*/ 605834 h 687854"/>
                  <a:gd name="connsiteX1643" fmla="*/ 489560 w 802961"/>
                  <a:gd name="connsiteY1643" fmla="*/ 607931 h 687854"/>
                  <a:gd name="connsiteX1644" fmla="*/ 485366 w 802961"/>
                  <a:gd name="connsiteY1644" fmla="*/ 607931 h 687854"/>
                  <a:gd name="connsiteX1645" fmla="*/ 485366 w 802961"/>
                  <a:gd name="connsiteY1645" fmla="*/ 610028 h 687854"/>
                  <a:gd name="connsiteX1646" fmla="*/ 481637 w 802961"/>
                  <a:gd name="connsiteY1646" fmla="*/ 610028 h 687854"/>
                  <a:gd name="connsiteX1647" fmla="*/ 481637 w 802961"/>
                  <a:gd name="connsiteY1647" fmla="*/ 612125 h 687854"/>
                  <a:gd name="connsiteX1648" fmla="*/ 477443 w 802961"/>
                  <a:gd name="connsiteY1648" fmla="*/ 612125 h 687854"/>
                  <a:gd name="connsiteX1649" fmla="*/ 477443 w 802961"/>
                  <a:gd name="connsiteY1649" fmla="*/ 614222 h 687854"/>
                  <a:gd name="connsiteX1650" fmla="*/ 475346 w 802961"/>
                  <a:gd name="connsiteY1650" fmla="*/ 614222 h 687854"/>
                  <a:gd name="connsiteX1651" fmla="*/ 475346 w 802961"/>
                  <a:gd name="connsiteY1651" fmla="*/ 615853 h 687854"/>
                  <a:gd name="connsiteX1652" fmla="*/ 471152 w 802961"/>
                  <a:gd name="connsiteY1652" fmla="*/ 616319 h 687854"/>
                  <a:gd name="connsiteX1653" fmla="*/ 471152 w 802961"/>
                  <a:gd name="connsiteY1653" fmla="*/ 617950 h 687854"/>
                  <a:gd name="connsiteX1654" fmla="*/ 466958 w 802961"/>
                  <a:gd name="connsiteY1654" fmla="*/ 618416 h 687854"/>
                  <a:gd name="connsiteX1655" fmla="*/ 466958 w 802961"/>
                  <a:gd name="connsiteY1655" fmla="*/ 620047 h 687854"/>
                  <a:gd name="connsiteX1656" fmla="*/ 463229 w 802961"/>
                  <a:gd name="connsiteY1656" fmla="*/ 620513 h 687854"/>
                  <a:gd name="connsiteX1657" fmla="*/ 463229 w 802961"/>
                  <a:gd name="connsiteY1657" fmla="*/ 622144 h 687854"/>
                  <a:gd name="connsiteX1658" fmla="*/ 460666 w 802961"/>
                  <a:gd name="connsiteY1658" fmla="*/ 622610 h 687854"/>
                  <a:gd name="connsiteX1659" fmla="*/ 460666 w 802961"/>
                  <a:gd name="connsiteY1659" fmla="*/ 624242 h 687854"/>
                  <a:gd name="connsiteX1660" fmla="*/ 456938 w 802961"/>
                  <a:gd name="connsiteY1660" fmla="*/ 624242 h 687854"/>
                  <a:gd name="connsiteX1661" fmla="*/ 456938 w 802961"/>
                  <a:gd name="connsiteY1661" fmla="*/ 626339 h 687854"/>
                  <a:gd name="connsiteX1662" fmla="*/ 452744 w 802961"/>
                  <a:gd name="connsiteY1662" fmla="*/ 626339 h 687854"/>
                  <a:gd name="connsiteX1663" fmla="*/ 452744 w 802961"/>
                  <a:gd name="connsiteY1663" fmla="*/ 628436 h 687854"/>
                  <a:gd name="connsiteX1664" fmla="*/ 449016 w 802961"/>
                  <a:gd name="connsiteY1664" fmla="*/ 628436 h 687854"/>
                  <a:gd name="connsiteX1665" fmla="*/ 449016 w 802961"/>
                  <a:gd name="connsiteY1665" fmla="*/ 630533 h 687854"/>
                  <a:gd name="connsiteX1666" fmla="*/ 446452 w 802961"/>
                  <a:gd name="connsiteY1666" fmla="*/ 630533 h 687854"/>
                  <a:gd name="connsiteX1667" fmla="*/ 446452 w 802961"/>
                  <a:gd name="connsiteY1667" fmla="*/ 632630 h 687854"/>
                  <a:gd name="connsiteX1668" fmla="*/ 442258 w 802961"/>
                  <a:gd name="connsiteY1668" fmla="*/ 632630 h 687854"/>
                  <a:gd name="connsiteX1669" fmla="*/ 442258 w 802961"/>
                  <a:gd name="connsiteY1669" fmla="*/ 634261 h 687854"/>
                  <a:gd name="connsiteX1670" fmla="*/ 438530 w 802961"/>
                  <a:gd name="connsiteY1670" fmla="*/ 634727 h 687854"/>
                  <a:gd name="connsiteX1671" fmla="*/ 438530 w 802961"/>
                  <a:gd name="connsiteY1671" fmla="*/ 636358 h 687854"/>
                  <a:gd name="connsiteX1672" fmla="*/ 434336 w 802961"/>
                  <a:gd name="connsiteY1672" fmla="*/ 636824 h 687854"/>
                  <a:gd name="connsiteX1673" fmla="*/ 434336 w 802961"/>
                  <a:gd name="connsiteY1673" fmla="*/ 638455 h 687854"/>
                  <a:gd name="connsiteX1674" fmla="*/ 432239 w 802961"/>
                  <a:gd name="connsiteY1674" fmla="*/ 638455 h 687854"/>
                  <a:gd name="connsiteX1675" fmla="*/ 432239 w 802961"/>
                  <a:gd name="connsiteY1675" fmla="*/ 640552 h 687854"/>
                  <a:gd name="connsiteX1676" fmla="*/ 428044 w 802961"/>
                  <a:gd name="connsiteY1676" fmla="*/ 641018 h 687854"/>
                  <a:gd name="connsiteX1677" fmla="*/ 428044 w 802961"/>
                  <a:gd name="connsiteY1677" fmla="*/ 642650 h 687854"/>
                  <a:gd name="connsiteX1678" fmla="*/ 424316 w 802961"/>
                  <a:gd name="connsiteY1678" fmla="*/ 642650 h 687854"/>
                  <a:gd name="connsiteX1679" fmla="*/ 424316 w 802961"/>
                  <a:gd name="connsiteY1679" fmla="*/ 644747 h 687854"/>
                  <a:gd name="connsiteX1680" fmla="*/ 420122 w 802961"/>
                  <a:gd name="connsiteY1680" fmla="*/ 645213 h 687854"/>
                  <a:gd name="connsiteX1681" fmla="*/ 420122 w 802961"/>
                  <a:gd name="connsiteY1681" fmla="*/ 646844 h 687854"/>
                  <a:gd name="connsiteX1682" fmla="*/ 418025 w 802961"/>
                  <a:gd name="connsiteY1682" fmla="*/ 646844 h 687854"/>
                  <a:gd name="connsiteX1683" fmla="*/ 418025 w 802961"/>
                  <a:gd name="connsiteY1683" fmla="*/ 648941 h 687854"/>
                  <a:gd name="connsiteX1684" fmla="*/ 413831 w 802961"/>
                  <a:gd name="connsiteY1684" fmla="*/ 648941 h 687854"/>
                  <a:gd name="connsiteX1685" fmla="*/ 413831 w 802961"/>
                  <a:gd name="connsiteY1685" fmla="*/ 651038 h 687854"/>
                  <a:gd name="connsiteX1686" fmla="*/ 409636 w 802961"/>
                  <a:gd name="connsiteY1686" fmla="*/ 651038 h 687854"/>
                  <a:gd name="connsiteX1687" fmla="*/ 409636 w 802961"/>
                  <a:gd name="connsiteY1687" fmla="*/ 653135 h 687854"/>
                  <a:gd name="connsiteX1688" fmla="*/ 405908 w 802961"/>
                  <a:gd name="connsiteY1688" fmla="*/ 653135 h 687854"/>
                  <a:gd name="connsiteX1689" fmla="*/ 405442 w 802961"/>
                  <a:gd name="connsiteY1689" fmla="*/ 495851 h 687854"/>
                  <a:gd name="connsiteX1690" fmla="*/ 403811 w 802961"/>
                  <a:gd name="connsiteY1690" fmla="*/ 495851 h 687854"/>
                  <a:gd name="connsiteX1691" fmla="*/ 403811 w 802961"/>
                  <a:gd name="connsiteY1691" fmla="*/ 346024 h 687854"/>
                  <a:gd name="connsiteX1692" fmla="*/ 405908 w 802961"/>
                  <a:gd name="connsiteY1692" fmla="*/ 346024 h 687854"/>
                  <a:gd name="connsiteX1693" fmla="*/ 405908 w 802961"/>
                  <a:gd name="connsiteY1693" fmla="*/ 344393 h 687854"/>
                  <a:gd name="connsiteX1694" fmla="*/ 410102 w 802961"/>
                  <a:gd name="connsiteY1694" fmla="*/ 343927 h 687854"/>
                  <a:gd name="connsiteX1695" fmla="*/ 410102 w 802961"/>
                  <a:gd name="connsiteY1695" fmla="*/ 342296 h 687854"/>
                  <a:gd name="connsiteX1696" fmla="*/ 413831 w 802961"/>
                  <a:gd name="connsiteY1696" fmla="*/ 341830 h 687854"/>
                  <a:gd name="connsiteX1697" fmla="*/ 413831 w 802961"/>
                  <a:gd name="connsiteY1697" fmla="*/ 340199 h 687854"/>
                  <a:gd name="connsiteX1698" fmla="*/ 418025 w 802961"/>
                  <a:gd name="connsiteY1698" fmla="*/ 340199 h 687854"/>
                  <a:gd name="connsiteX1699" fmla="*/ 418025 w 802961"/>
                  <a:gd name="connsiteY1699" fmla="*/ 338102 h 687854"/>
                  <a:gd name="connsiteX1700" fmla="*/ 422219 w 802961"/>
                  <a:gd name="connsiteY1700" fmla="*/ 337636 h 687854"/>
                  <a:gd name="connsiteX1701" fmla="*/ 422219 w 802961"/>
                  <a:gd name="connsiteY1701" fmla="*/ 336005 h 687854"/>
                  <a:gd name="connsiteX1702" fmla="*/ 425947 w 802961"/>
                  <a:gd name="connsiteY1702" fmla="*/ 336005 h 687854"/>
                  <a:gd name="connsiteX1703" fmla="*/ 425947 w 802961"/>
                  <a:gd name="connsiteY1703" fmla="*/ 333907 h 687854"/>
                  <a:gd name="connsiteX1704" fmla="*/ 430142 w 802961"/>
                  <a:gd name="connsiteY1704" fmla="*/ 333441 h 687854"/>
                  <a:gd name="connsiteX1705" fmla="*/ 430142 w 802961"/>
                  <a:gd name="connsiteY1705" fmla="*/ 331810 h 687854"/>
                  <a:gd name="connsiteX1706" fmla="*/ 432705 w 802961"/>
                  <a:gd name="connsiteY1706" fmla="*/ 331810 h 687854"/>
                  <a:gd name="connsiteX1707" fmla="*/ 432705 w 802961"/>
                  <a:gd name="connsiteY1707" fmla="*/ 329713 h 687854"/>
                  <a:gd name="connsiteX1708" fmla="*/ 436433 w 802961"/>
                  <a:gd name="connsiteY1708" fmla="*/ 329713 h 687854"/>
                  <a:gd name="connsiteX1709" fmla="*/ 436433 w 802961"/>
                  <a:gd name="connsiteY1709" fmla="*/ 328082 h 687854"/>
                  <a:gd name="connsiteX1710" fmla="*/ 440627 w 802961"/>
                  <a:gd name="connsiteY1710" fmla="*/ 327616 h 687854"/>
                  <a:gd name="connsiteX1711" fmla="*/ 440627 w 802961"/>
                  <a:gd name="connsiteY1711" fmla="*/ 325985 h 687854"/>
                  <a:gd name="connsiteX1712" fmla="*/ 444821 w 802961"/>
                  <a:gd name="connsiteY1712" fmla="*/ 325519 h 687854"/>
                  <a:gd name="connsiteX1713" fmla="*/ 444821 w 802961"/>
                  <a:gd name="connsiteY1713" fmla="*/ 323888 h 687854"/>
                  <a:gd name="connsiteX1714" fmla="*/ 448550 w 802961"/>
                  <a:gd name="connsiteY1714" fmla="*/ 323422 h 687854"/>
                  <a:gd name="connsiteX1715" fmla="*/ 448550 w 802961"/>
                  <a:gd name="connsiteY1715" fmla="*/ 321791 h 687854"/>
                  <a:gd name="connsiteX1716" fmla="*/ 452744 w 802961"/>
                  <a:gd name="connsiteY1716" fmla="*/ 321325 h 687854"/>
                  <a:gd name="connsiteX1717" fmla="*/ 452744 w 802961"/>
                  <a:gd name="connsiteY1717" fmla="*/ 319694 h 687854"/>
                  <a:gd name="connsiteX1718" fmla="*/ 456938 w 802961"/>
                  <a:gd name="connsiteY1718" fmla="*/ 319228 h 687854"/>
                  <a:gd name="connsiteX1719" fmla="*/ 456938 w 802961"/>
                  <a:gd name="connsiteY1719" fmla="*/ 317597 h 687854"/>
                  <a:gd name="connsiteX1720" fmla="*/ 460666 w 802961"/>
                  <a:gd name="connsiteY1720" fmla="*/ 317131 h 687854"/>
                  <a:gd name="connsiteX1721" fmla="*/ 460666 w 802961"/>
                  <a:gd name="connsiteY1721" fmla="*/ 315499 h 687854"/>
                  <a:gd name="connsiteX1722" fmla="*/ 463229 w 802961"/>
                  <a:gd name="connsiteY1722" fmla="*/ 315499 h 687854"/>
                  <a:gd name="connsiteX1723" fmla="*/ 463229 w 802961"/>
                  <a:gd name="connsiteY1723" fmla="*/ 313402 h 687854"/>
                  <a:gd name="connsiteX1724" fmla="*/ 467424 w 802961"/>
                  <a:gd name="connsiteY1724" fmla="*/ 313402 h 687854"/>
                  <a:gd name="connsiteX1725" fmla="*/ 467424 w 802961"/>
                  <a:gd name="connsiteY1725" fmla="*/ 311305 h 687854"/>
                  <a:gd name="connsiteX1726" fmla="*/ 471152 w 802961"/>
                  <a:gd name="connsiteY1726" fmla="*/ 311305 h 687854"/>
                  <a:gd name="connsiteX1727" fmla="*/ 471618 w 802961"/>
                  <a:gd name="connsiteY1727" fmla="*/ 309208 h 687854"/>
                  <a:gd name="connsiteX1728" fmla="*/ 475346 w 802961"/>
                  <a:gd name="connsiteY1728" fmla="*/ 309208 h 687854"/>
                  <a:gd name="connsiteX1729" fmla="*/ 475346 w 802961"/>
                  <a:gd name="connsiteY1729" fmla="*/ 307577 h 687854"/>
                  <a:gd name="connsiteX1730" fmla="*/ 479540 w 802961"/>
                  <a:gd name="connsiteY1730" fmla="*/ 307111 h 687854"/>
                  <a:gd name="connsiteX1731" fmla="*/ 479540 w 802961"/>
                  <a:gd name="connsiteY1731" fmla="*/ 305480 h 687854"/>
                  <a:gd name="connsiteX1732" fmla="*/ 483735 w 802961"/>
                  <a:gd name="connsiteY1732" fmla="*/ 305014 h 687854"/>
                  <a:gd name="connsiteX1733" fmla="*/ 483735 w 802961"/>
                  <a:gd name="connsiteY1733" fmla="*/ 303383 h 687854"/>
                  <a:gd name="connsiteX1734" fmla="*/ 487463 w 802961"/>
                  <a:gd name="connsiteY1734" fmla="*/ 302917 h 687854"/>
                  <a:gd name="connsiteX1735" fmla="*/ 487463 w 802961"/>
                  <a:gd name="connsiteY1735" fmla="*/ 301286 h 687854"/>
                  <a:gd name="connsiteX1736" fmla="*/ 491657 w 802961"/>
                  <a:gd name="connsiteY1736" fmla="*/ 300820 h 687854"/>
                  <a:gd name="connsiteX1737" fmla="*/ 491657 w 802961"/>
                  <a:gd name="connsiteY1737" fmla="*/ 299189 h 687854"/>
                  <a:gd name="connsiteX1738" fmla="*/ 493754 w 802961"/>
                  <a:gd name="connsiteY1738" fmla="*/ 299189 h 687854"/>
                  <a:gd name="connsiteX1739" fmla="*/ 493754 w 802961"/>
                  <a:gd name="connsiteY1739" fmla="*/ 297091 h 687854"/>
                  <a:gd name="connsiteX1740" fmla="*/ 497948 w 802961"/>
                  <a:gd name="connsiteY1740" fmla="*/ 297091 h 687854"/>
                  <a:gd name="connsiteX1741" fmla="*/ 497948 w 802961"/>
                  <a:gd name="connsiteY1741" fmla="*/ 294994 h 687854"/>
                  <a:gd name="connsiteX1742" fmla="*/ 502142 w 802961"/>
                  <a:gd name="connsiteY1742" fmla="*/ 294994 h 687854"/>
                  <a:gd name="connsiteX1743" fmla="*/ 502142 w 802961"/>
                  <a:gd name="connsiteY1743" fmla="*/ 292897 h 687854"/>
                  <a:gd name="connsiteX1744" fmla="*/ 506337 w 802961"/>
                  <a:gd name="connsiteY1744" fmla="*/ 292897 h 687854"/>
                  <a:gd name="connsiteX1745" fmla="*/ 506337 w 802961"/>
                  <a:gd name="connsiteY1745" fmla="*/ 290800 h 687854"/>
                  <a:gd name="connsiteX1746" fmla="*/ 510065 w 802961"/>
                  <a:gd name="connsiteY1746" fmla="*/ 290800 h 687854"/>
                  <a:gd name="connsiteX1747" fmla="*/ 510531 w 802961"/>
                  <a:gd name="connsiteY1747" fmla="*/ 288703 h 687854"/>
                  <a:gd name="connsiteX1748" fmla="*/ 514259 w 802961"/>
                  <a:gd name="connsiteY1748" fmla="*/ 288703 h 687854"/>
                  <a:gd name="connsiteX1749" fmla="*/ 514259 w 802961"/>
                  <a:gd name="connsiteY1749" fmla="*/ 287072 h 687854"/>
                  <a:gd name="connsiteX1750" fmla="*/ 518453 w 802961"/>
                  <a:gd name="connsiteY1750" fmla="*/ 286606 h 687854"/>
                  <a:gd name="connsiteX1751" fmla="*/ 518453 w 802961"/>
                  <a:gd name="connsiteY1751" fmla="*/ 284975 h 687854"/>
                  <a:gd name="connsiteX1752" fmla="*/ 522182 w 802961"/>
                  <a:gd name="connsiteY1752" fmla="*/ 284509 h 687854"/>
                  <a:gd name="connsiteX1753" fmla="*/ 522182 w 802961"/>
                  <a:gd name="connsiteY1753" fmla="*/ 282878 h 687854"/>
                  <a:gd name="connsiteX1754" fmla="*/ 524745 w 802961"/>
                  <a:gd name="connsiteY1754" fmla="*/ 282878 h 687854"/>
                  <a:gd name="connsiteX1755" fmla="*/ 524745 w 802961"/>
                  <a:gd name="connsiteY1755" fmla="*/ 280781 h 687854"/>
                  <a:gd name="connsiteX1756" fmla="*/ 528939 w 802961"/>
                  <a:gd name="connsiteY1756" fmla="*/ 280315 h 687854"/>
                  <a:gd name="connsiteX1757" fmla="*/ 528939 w 802961"/>
                  <a:gd name="connsiteY1757" fmla="*/ 278683 h 687854"/>
                  <a:gd name="connsiteX1758" fmla="*/ 532667 w 802961"/>
                  <a:gd name="connsiteY1758" fmla="*/ 278683 h 687854"/>
                  <a:gd name="connsiteX1759" fmla="*/ 532667 w 802961"/>
                  <a:gd name="connsiteY1759" fmla="*/ 276586 h 687854"/>
                  <a:gd name="connsiteX1760" fmla="*/ 536861 w 802961"/>
                  <a:gd name="connsiteY1760" fmla="*/ 276586 h 687854"/>
                  <a:gd name="connsiteX1761" fmla="*/ 536861 w 802961"/>
                  <a:gd name="connsiteY1761" fmla="*/ 274489 h 687854"/>
                  <a:gd name="connsiteX1762" fmla="*/ 541056 w 802961"/>
                  <a:gd name="connsiteY1762" fmla="*/ 274489 h 687854"/>
                  <a:gd name="connsiteX1763" fmla="*/ 541056 w 802961"/>
                  <a:gd name="connsiteY1763" fmla="*/ 272392 h 687854"/>
                  <a:gd name="connsiteX1764" fmla="*/ 544784 w 802961"/>
                  <a:gd name="connsiteY1764" fmla="*/ 272392 h 687854"/>
                  <a:gd name="connsiteX1765" fmla="*/ 545250 w 802961"/>
                  <a:gd name="connsiteY1765" fmla="*/ 270295 h 687854"/>
                  <a:gd name="connsiteX1766" fmla="*/ 548978 w 802961"/>
                  <a:gd name="connsiteY1766" fmla="*/ 270295 h 687854"/>
                  <a:gd name="connsiteX1767" fmla="*/ 548978 w 802961"/>
                  <a:gd name="connsiteY1767" fmla="*/ 268664 h 687854"/>
                  <a:gd name="connsiteX1768" fmla="*/ 553172 w 802961"/>
                  <a:gd name="connsiteY1768" fmla="*/ 268198 h 687854"/>
                  <a:gd name="connsiteX1769" fmla="*/ 553172 w 802961"/>
                  <a:gd name="connsiteY1769" fmla="*/ 266567 h 687854"/>
                  <a:gd name="connsiteX1770" fmla="*/ 555269 w 802961"/>
                  <a:gd name="connsiteY1770" fmla="*/ 266567 h 687854"/>
                  <a:gd name="connsiteX1771" fmla="*/ 555269 w 802961"/>
                  <a:gd name="connsiteY1771" fmla="*/ 264470 h 687854"/>
                  <a:gd name="connsiteX1772" fmla="*/ 559464 w 802961"/>
                  <a:gd name="connsiteY1772" fmla="*/ 264470 h 687854"/>
                  <a:gd name="connsiteX1773" fmla="*/ 559464 w 802961"/>
                  <a:gd name="connsiteY1773" fmla="*/ 262373 h 687854"/>
                  <a:gd name="connsiteX1774" fmla="*/ 563658 w 802961"/>
                  <a:gd name="connsiteY1774" fmla="*/ 261906 h 687854"/>
                  <a:gd name="connsiteX1775" fmla="*/ 563658 w 802961"/>
                  <a:gd name="connsiteY1775" fmla="*/ 260275 h 687854"/>
                  <a:gd name="connsiteX1776" fmla="*/ 567386 w 802961"/>
                  <a:gd name="connsiteY1776" fmla="*/ 260275 h 687854"/>
                  <a:gd name="connsiteX1777" fmla="*/ 567386 w 802961"/>
                  <a:gd name="connsiteY1777" fmla="*/ 258178 h 687854"/>
                  <a:gd name="connsiteX1778" fmla="*/ 571580 w 802961"/>
                  <a:gd name="connsiteY1778" fmla="*/ 258178 h 687854"/>
                  <a:gd name="connsiteX1779" fmla="*/ 571580 w 802961"/>
                  <a:gd name="connsiteY1779" fmla="*/ 256081 h 687854"/>
                  <a:gd name="connsiteX1780" fmla="*/ 575775 w 802961"/>
                  <a:gd name="connsiteY1780" fmla="*/ 256081 h 687854"/>
                  <a:gd name="connsiteX1781" fmla="*/ 575775 w 802961"/>
                  <a:gd name="connsiteY1781" fmla="*/ 253984 h 687854"/>
                  <a:gd name="connsiteX1782" fmla="*/ 579503 w 802961"/>
                  <a:gd name="connsiteY1782" fmla="*/ 253984 h 687854"/>
                  <a:gd name="connsiteX1783" fmla="*/ 579969 w 802961"/>
                  <a:gd name="connsiteY1783" fmla="*/ 251887 h 687854"/>
                  <a:gd name="connsiteX1784" fmla="*/ 583697 w 802961"/>
                  <a:gd name="connsiteY1784" fmla="*/ 251887 h 687854"/>
                  <a:gd name="connsiteX1785" fmla="*/ 584163 w 802961"/>
                  <a:gd name="connsiteY1785" fmla="*/ 249790 h 687854"/>
                  <a:gd name="connsiteX1786" fmla="*/ 586260 w 802961"/>
                  <a:gd name="connsiteY1786" fmla="*/ 249790 h 687854"/>
                  <a:gd name="connsiteX1787" fmla="*/ 586260 w 802961"/>
                  <a:gd name="connsiteY1787" fmla="*/ 248159 h 687854"/>
                  <a:gd name="connsiteX1788" fmla="*/ 589988 w 802961"/>
                  <a:gd name="connsiteY1788" fmla="*/ 248159 h 687854"/>
                  <a:gd name="connsiteX1789" fmla="*/ 589988 w 802961"/>
                  <a:gd name="connsiteY1789" fmla="*/ 246062 h 687854"/>
                  <a:gd name="connsiteX1790" fmla="*/ 594183 w 802961"/>
                  <a:gd name="connsiteY1790" fmla="*/ 246062 h 687854"/>
                  <a:gd name="connsiteX1791" fmla="*/ 594183 w 802961"/>
                  <a:gd name="connsiteY1791" fmla="*/ 243964 h 687854"/>
                  <a:gd name="connsiteX1792" fmla="*/ 598377 w 802961"/>
                  <a:gd name="connsiteY1792" fmla="*/ 243498 h 687854"/>
                  <a:gd name="connsiteX1793" fmla="*/ 598377 w 802961"/>
                  <a:gd name="connsiteY1793" fmla="*/ 241867 h 687854"/>
                  <a:gd name="connsiteX1794" fmla="*/ 602571 w 802961"/>
                  <a:gd name="connsiteY1794" fmla="*/ 241401 h 687854"/>
                  <a:gd name="connsiteX1795" fmla="*/ 602571 w 802961"/>
                  <a:gd name="connsiteY1795" fmla="*/ 239770 h 687854"/>
                  <a:gd name="connsiteX1796" fmla="*/ 606299 w 802961"/>
                  <a:gd name="connsiteY1796" fmla="*/ 239770 h 687854"/>
                  <a:gd name="connsiteX1797" fmla="*/ 606299 w 802961"/>
                  <a:gd name="connsiteY1797" fmla="*/ 237673 h 687854"/>
                  <a:gd name="connsiteX1798" fmla="*/ 610493 w 802961"/>
                  <a:gd name="connsiteY1798" fmla="*/ 237673 h 687854"/>
                  <a:gd name="connsiteX1799" fmla="*/ 610493 w 802961"/>
                  <a:gd name="connsiteY1799" fmla="*/ 235576 h 687854"/>
                  <a:gd name="connsiteX1800" fmla="*/ 614222 w 802961"/>
                  <a:gd name="connsiteY1800" fmla="*/ 235110 h 687854"/>
                  <a:gd name="connsiteX1801" fmla="*/ 614222 w 802961"/>
                  <a:gd name="connsiteY1801" fmla="*/ 233945 h 687854"/>
                  <a:gd name="connsiteX1802" fmla="*/ 614688 w 802961"/>
                  <a:gd name="connsiteY1802" fmla="*/ 233479 h 687854"/>
                  <a:gd name="connsiteX1803" fmla="*/ 616785 w 802961"/>
                  <a:gd name="connsiteY1803" fmla="*/ 233479 h 687854"/>
                  <a:gd name="connsiteX1804" fmla="*/ 616785 w 802961"/>
                  <a:gd name="connsiteY1804" fmla="*/ 231848 h 687854"/>
                  <a:gd name="connsiteX1805" fmla="*/ 620979 w 802961"/>
                  <a:gd name="connsiteY1805" fmla="*/ 231382 h 687854"/>
                  <a:gd name="connsiteX1806" fmla="*/ 620979 w 802961"/>
                  <a:gd name="connsiteY1806" fmla="*/ 229751 h 687854"/>
                  <a:gd name="connsiteX1807" fmla="*/ 625173 w 802961"/>
                  <a:gd name="connsiteY1807" fmla="*/ 229285 h 687854"/>
                  <a:gd name="connsiteX1808" fmla="*/ 625173 w 802961"/>
                  <a:gd name="connsiteY1808" fmla="*/ 227654 h 687854"/>
                  <a:gd name="connsiteX1809" fmla="*/ 628901 w 802961"/>
                  <a:gd name="connsiteY1809" fmla="*/ 227654 h 687854"/>
                  <a:gd name="connsiteX1810" fmla="*/ 628901 w 802961"/>
                  <a:gd name="connsiteY1810" fmla="*/ 225556 h 687854"/>
                  <a:gd name="connsiteX1811" fmla="*/ 633096 w 802961"/>
                  <a:gd name="connsiteY1811" fmla="*/ 225090 h 687854"/>
                  <a:gd name="connsiteX1812" fmla="*/ 633096 w 802961"/>
                  <a:gd name="connsiteY1812" fmla="*/ 223459 h 687854"/>
                  <a:gd name="connsiteX1813" fmla="*/ 637290 w 802961"/>
                  <a:gd name="connsiteY1813" fmla="*/ 222993 h 687854"/>
                  <a:gd name="connsiteX1814" fmla="*/ 637290 w 802961"/>
                  <a:gd name="connsiteY1814" fmla="*/ 221362 h 687854"/>
                  <a:gd name="connsiteX1815" fmla="*/ 641018 w 802961"/>
                  <a:gd name="connsiteY1815" fmla="*/ 221362 h 687854"/>
                  <a:gd name="connsiteX1816" fmla="*/ 641018 w 802961"/>
                  <a:gd name="connsiteY1816" fmla="*/ 219265 h 687854"/>
                  <a:gd name="connsiteX1817" fmla="*/ 645212 w 802961"/>
                  <a:gd name="connsiteY1817" fmla="*/ 218799 h 687854"/>
                  <a:gd name="connsiteX1818" fmla="*/ 645212 w 802961"/>
                  <a:gd name="connsiteY1818" fmla="*/ 217168 h 687854"/>
                  <a:gd name="connsiteX1819" fmla="*/ 647309 w 802961"/>
                  <a:gd name="connsiteY1819" fmla="*/ 217168 h 687854"/>
                  <a:gd name="connsiteX1820" fmla="*/ 647775 w 802961"/>
                  <a:gd name="connsiteY1820" fmla="*/ 215071 h 687854"/>
                  <a:gd name="connsiteX1821" fmla="*/ 651504 w 802961"/>
                  <a:gd name="connsiteY1821" fmla="*/ 215071 h 687854"/>
                  <a:gd name="connsiteX1822" fmla="*/ 651504 w 802961"/>
                  <a:gd name="connsiteY1822" fmla="*/ 213440 h 687854"/>
                  <a:gd name="connsiteX1823" fmla="*/ 655698 w 802961"/>
                  <a:gd name="connsiteY1823" fmla="*/ 212974 h 687854"/>
                  <a:gd name="connsiteX1824" fmla="*/ 655698 w 802961"/>
                  <a:gd name="connsiteY1824" fmla="*/ 211343 h 687854"/>
                  <a:gd name="connsiteX1825" fmla="*/ 659892 w 802961"/>
                  <a:gd name="connsiteY1825" fmla="*/ 210877 h 687854"/>
                  <a:gd name="connsiteX1826" fmla="*/ 659892 w 802961"/>
                  <a:gd name="connsiteY1826" fmla="*/ 209246 h 687854"/>
                  <a:gd name="connsiteX1827" fmla="*/ 663620 w 802961"/>
                  <a:gd name="connsiteY1827" fmla="*/ 208780 h 687854"/>
                  <a:gd name="connsiteX1828" fmla="*/ 663620 w 802961"/>
                  <a:gd name="connsiteY1828" fmla="*/ 207148 h 687854"/>
                  <a:gd name="connsiteX1829" fmla="*/ 667815 w 802961"/>
                  <a:gd name="connsiteY1829" fmla="*/ 206682 h 687854"/>
                  <a:gd name="connsiteX1830" fmla="*/ 667815 w 802961"/>
                  <a:gd name="connsiteY1830" fmla="*/ 205051 h 687854"/>
                  <a:gd name="connsiteX1831" fmla="*/ 672009 w 802961"/>
                  <a:gd name="connsiteY1831" fmla="*/ 204585 h 687854"/>
                  <a:gd name="connsiteX1832" fmla="*/ 672009 w 802961"/>
                  <a:gd name="connsiteY1832" fmla="*/ 202954 h 687854"/>
                  <a:gd name="connsiteX1833" fmla="*/ 673640 w 802961"/>
                  <a:gd name="connsiteY1833" fmla="*/ 202954 h 687854"/>
                  <a:gd name="connsiteX1834" fmla="*/ 673640 w 802961"/>
                  <a:gd name="connsiteY1834" fmla="*/ 501677 h 687854"/>
                  <a:gd name="connsiteX1835" fmla="*/ 100428 w 802961"/>
                  <a:gd name="connsiteY1835" fmla="*/ 110914 h 687854"/>
                  <a:gd name="connsiteX1836" fmla="*/ 100895 w 802961"/>
                  <a:gd name="connsiteY1836" fmla="*/ 108351 h 687854"/>
                  <a:gd name="connsiteX1837" fmla="*/ 102526 w 802961"/>
                  <a:gd name="connsiteY1837" fmla="*/ 108351 h 687854"/>
                  <a:gd name="connsiteX1838" fmla="*/ 102526 w 802961"/>
                  <a:gd name="connsiteY1838" fmla="*/ 96234 h 687854"/>
                  <a:gd name="connsiteX1839" fmla="*/ 100895 w 802961"/>
                  <a:gd name="connsiteY1839" fmla="*/ 96234 h 687854"/>
                  <a:gd name="connsiteX1840" fmla="*/ 100428 w 802961"/>
                  <a:gd name="connsiteY1840" fmla="*/ 92040 h 687854"/>
                  <a:gd name="connsiteX1841" fmla="*/ 98797 w 802961"/>
                  <a:gd name="connsiteY1841" fmla="*/ 92040 h 687854"/>
                  <a:gd name="connsiteX1842" fmla="*/ 98797 w 802961"/>
                  <a:gd name="connsiteY1842" fmla="*/ 89943 h 687854"/>
                  <a:gd name="connsiteX1843" fmla="*/ 96700 w 802961"/>
                  <a:gd name="connsiteY1843" fmla="*/ 89943 h 687854"/>
                  <a:gd name="connsiteX1844" fmla="*/ 96700 w 802961"/>
                  <a:gd name="connsiteY1844" fmla="*/ 86215 h 687854"/>
                  <a:gd name="connsiteX1845" fmla="*/ 94603 w 802961"/>
                  <a:gd name="connsiteY1845" fmla="*/ 86215 h 687854"/>
                  <a:gd name="connsiteX1846" fmla="*/ 94137 w 802961"/>
                  <a:gd name="connsiteY1846" fmla="*/ 82487 h 687854"/>
                  <a:gd name="connsiteX1847" fmla="*/ 92506 w 802961"/>
                  <a:gd name="connsiteY1847" fmla="*/ 82487 h 687854"/>
                  <a:gd name="connsiteX1848" fmla="*/ 92506 w 802961"/>
                  <a:gd name="connsiteY1848" fmla="*/ 79923 h 687854"/>
                  <a:gd name="connsiteX1849" fmla="*/ 90409 w 802961"/>
                  <a:gd name="connsiteY1849" fmla="*/ 79923 h 687854"/>
                  <a:gd name="connsiteX1850" fmla="*/ 90409 w 802961"/>
                  <a:gd name="connsiteY1850" fmla="*/ 76195 h 687854"/>
                  <a:gd name="connsiteX1851" fmla="*/ 88312 w 802961"/>
                  <a:gd name="connsiteY1851" fmla="*/ 75729 h 687854"/>
                  <a:gd name="connsiteX1852" fmla="*/ 88312 w 802961"/>
                  <a:gd name="connsiteY1852" fmla="*/ 73632 h 687854"/>
                  <a:gd name="connsiteX1853" fmla="*/ 86681 w 802961"/>
                  <a:gd name="connsiteY1853" fmla="*/ 73632 h 687854"/>
                  <a:gd name="connsiteX1854" fmla="*/ 86215 w 802961"/>
                  <a:gd name="connsiteY1854" fmla="*/ 69904 h 687854"/>
                  <a:gd name="connsiteX1855" fmla="*/ 84584 w 802961"/>
                  <a:gd name="connsiteY1855" fmla="*/ 69904 h 687854"/>
                  <a:gd name="connsiteX1856" fmla="*/ 84584 w 802961"/>
                  <a:gd name="connsiteY1856" fmla="*/ 67807 h 687854"/>
                  <a:gd name="connsiteX1857" fmla="*/ 82487 w 802961"/>
                  <a:gd name="connsiteY1857" fmla="*/ 67807 h 687854"/>
                  <a:gd name="connsiteX1858" fmla="*/ 82020 w 802961"/>
                  <a:gd name="connsiteY1858" fmla="*/ 63613 h 687854"/>
                  <a:gd name="connsiteX1859" fmla="*/ 80389 w 802961"/>
                  <a:gd name="connsiteY1859" fmla="*/ 63613 h 687854"/>
                  <a:gd name="connsiteX1860" fmla="*/ 80389 w 802961"/>
                  <a:gd name="connsiteY1860" fmla="*/ 61515 h 687854"/>
                  <a:gd name="connsiteX1861" fmla="*/ 78292 w 802961"/>
                  <a:gd name="connsiteY1861" fmla="*/ 61515 h 687854"/>
                  <a:gd name="connsiteX1862" fmla="*/ 77826 w 802961"/>
                  <a:gd name="connsiteY1862" fmla="*/ 57321 h 687854"/>
                  <a:gd name="connsiteX1863" fmla="*/ 76195 w 802961"/>
                  <a:gd name="connsiteY1863" fmla="*/ 57321 h 687854"/>
                  <a:gd name="connsiteX1864" fmla="*/ 76195 w 802961"/>
                  <a:gd name="connsiteY1864" fmla="*/ 55224 h 687854"/>
                  <a:gd name="connsiteX1865" fmla="*/ 74098 w 802961"/>
                  <a:gd name="connsiteY1865" fmla="*/ 55224 h 687854"/>
                  <a:gd name="connsiteX1866" fmla="*/ 74098 w 802961"/>
                  <a:gd name="connsiteY1866" fmla="*/ 51496 h 687854"/>
                  <a:gd name="connsiteX1867" fmla="*/ 72001 w 802961"/>
                  <a:gd name="connsiteY1867" fmla="*/ 51496 h 687854"/>
                  <a:gd name="connsiteX1868" fmla="*/ 72001 w 802961"/>
                  <a:gd name="connsiteY1868" fmla="*/ 48933 h 687854"/>
                  <a:gd name="connsiteX1869" fmla="*/ 69904 w 802961"/>
                  <a:gd name="connsiteY1869" fmla="*/ 48933 h 687854"/>
                  <a:gd name="connsiteX1870" fmla="*/ 69904 w 802961"/>
                  <a:gd name="connsiteY1870" fmla="*/ 45205 h 687854"/>
                  <a:gd name="connsiteX1871" fmla="*/ 67807 w 802961"/>
                  <a:gd name="connsiteY1871" fmla="*/ 45205 h 687854"/>
                  <a:gd name="connsiteX1872" fmla="*/ 67807 w 802961"/>
                  <a:gd name="connsiteY1872" fmla="*/ 43107 h 687854"/>
                  <a:gd name="connsiteX1873" fmla="*/ 66176 w 802961"/>
                  <a:gd name="connsiteY1873" fmla="*/ 43107 h 687854"/>
                  <a:gd name="connsiteX1874" fmla="*/ 65710 w 802961"/>
                  <a:gd name="connsiteY1874" fmla="*/ 38913 h 687854"/>
                  <a:gd name="connsiteX1875" fmla="*/ 64079 w 802961"/>
                  <a:gd name="connsiteY1875" fmla="*/ 38913 h 687854"/>
                  <a:gd name="connsiteX1876" fmla="*/ 64079 w 802961"/>
                  <a:gd name="connsiteY1876" fmla="*/ 36816 h 687854"/>
                  <a:gd name="connsiteX1877" fmla="*/ 61981 w 802961"/>
                  <a:gd name="connsiteY1877" fmla="*/ 36816 h 687854"/>
                  <a:gd name="connsiteX1878" fmla="*/ 61981 w 802961"/>
                  <a:gd name="connsiteY1878" fmla="*/ 33088 h 687854"/>
                  <a:gd name="connsiteX1879" fmla="*/ 59884 w 802961"/>
                  <a:gd name="connsiteY1879" fmla="*/ 33088 h 687854"/>
                  <a:gd name="connsiteX1880" fmla="*/ 59418 w 802961"/>
                  <a:gd name="connsiteY1880" fmla="*/ 30525 h 687854"/>
                  <a:gd name="connsiteX1881" fmla="*/ 57787 w 802961"/>
                  <a:gd name="connsiteY1881" fmla="*/ 30525 h 687854"/>
                  <a:gd name="connsiteX1882" fmla="*/ 57787 w 802961"/>
                  <a:gd name="connsiteY1882" fmla="*/ 28428 h 687854"/>
                  <a:gd name="connsiteX1883" fmla="*/ 55690 w 802961"/>
                  <a:gd name="connsiteY1883" fmla="*/ 28428 h 687854"/>
                  <a:gd name="connsiteX1884" fmla="*/ 55690 w 802961"/>
                  <a:gd name="connsiteY1884" fmla="*/ 26796 h 687854"/>
                  <a:gd name="connsiteX1885" fmla="*/ 53593 w 802961"/>
                  <a:gd name="connsiteY1885" fmla="*/ 26796 h 687854"/>
                  <a:gd name="connsiteX1886" fmla="*/ 53593 w 802961"/>
                  <a:gd name="connsiteY1886" fmla="*/ 24699 h 687854"/>
                  <a:gd name="connsiteX1887" fmla="*/ 43107 w 802961"/>
                  <a:gd name="connsiteY1887" fmla="*/ 25165 h 687854"/>
                  <a:gd name="connsiteX1888" fmla="*/ 43107 w 802961"/>
                  <a:gd name="connsiteY1888" fmla="*/ 26796 h 687854"/>
                  <a:gd name="connsiteX1889" fmla="*/ 41010 w 802961"/>
                  <a:gd name="connsiteY1889" fmla="*/ 26796 h 687854"/>
                  <a:gd name="connsiteX1890" fmla="*/ 41010 w 802961"/>
                  <a:gd name="connsiteY1890" fmla="*/ 28894 h 687854"/>
                  <a:gd name="connsiteX1891" fmla="*/ 37282 w 802961"/>
                  <a:gd name="connsiteY1891" fmla="*/ 28894 h 687854"/>
                  <a:gd name="connsiteX1892" fmla="*/ 37282 w 802961"/>
                  <a:gd name="connsiteY1892" fmla="*/ 30525 h 687854"/>
                  <a:gd name="connsiteX1893" fmla="*/ 36816 w 802961"/>
                  <a:gd name="connsiteY1893" fmla="*/ 30991 h 687854"/>
                  <a:gd name="connsiteX1894" fmla="*/ 35185 w 802961"/>
                  <a:gd name="connsiteY1894" fmla="*/ 30991 h 687854"/>
                  <a:gd name="connsiteX1895" fmla="*/ 35185 w 802961"/>
                  <a:gd name="connsiteY1895" fmla="*/ 32622 h 687854"/>
                  <a:gd name="connsiteX1896" fmla="*/ 33088 w 802961"/>
                  <a:gd name="connsiteY1896" fmla="*/ 32622 h 687854"/>
                  <a:gd name="connsiteX1897" fmla="*/ 33088 w 802961"/>
                  <a:gd name="connsiteY1897" fmla="*/ 34719 h 687854"/>
                  <a:gd name="connsiteX1898" fmla="*/ 28894 w 802961"/>
                  <a:gd name="connsiteY1898" fmla="*/ 35185 h 687854"/>
                  <a:gd name="connsiteX1899" fmla="*/ 28894 w 802961"/>
                  <a:gd name="connsiteY1899" fmla="*/ 36816 h 687854"/>
                  <a:gd name="connsiteX1900" fmla="*/ 26796 w 802961"/>
                  <a:gd name="connsiteY1900" fmla="*/ 36816 h 687854"/>
                  <a:gd name="connsiteX1901" fmla="*/ 26796 w 802961"/>
                  <a:gd name="connsiteY1901" fmla="*/ 38913 h 687854"/>
                  <a:gd name="connsiteX1902" fmla="*/ 23068 w 802961"/>
                  <a:gd name="connsiteY1902" fmla="*/ 39379 h 687854"/>
                  <a:gd name="connsiteX1903" fmla="*/ 23068 w 802961"/>
                  <a:gd name="connsiteY1903" fmla="*/ 41010 h 687854"/>
                  <a:gd name="connsiteX1904" fmla="*/ 20505 w 802961"/>
                  <a:gd name="connsiteY1904" fmla="*/ 41476 h 687854"/>
                  <a:gd name="connsiteX1905" fmla="*/ 20505 w 802961"/>
                  <a:gd name="connsiteY1905" fmla="*/ 43107 h 687854"/>
                  <a:gd name="connsiteX1906" fmla="*/ 18408 w 802961"/>
                  <a:gd name="connsiteY1906" fmla="*/ 43107 h 687854"/>
                  <a:gd name="connsiteX1907" fmla="*/ 18408 w 802961"/>
                  <a:gd name="connsiteY1907" fmla="*/ 45205 h 687854"/>
                  <a:gd name="connsiteX1908" fmla="*/ 14680 w 802961"/>
                  <a:gd name="connsiteY1908" fmla="*/ 45205 h 687854"/>
                  <a:gd name="connsiteX1909" fmla="*/ 14680 w 802961"/>
                  <a:gd name="connsiteY1909" fmla="*/ 47302 h 687854"/>
                  <a:gd name="connsiteX1910" fmla="*/ 12583 w 802961"/>
                  <a:gd name="connsiteY1910" fmla="*/ 47302 h 687854"/>
                  <a:gd name="connsiteX1911" fmla="*/ 12583 w 802961"/>
                  <a:gd name="connsiteY1911" fmla="*/ 48933 h 687854"/>
                  <a:gd name="connsiteX1912" fmla="*/ 10486 w 802961"/>
                  <a:gd name="connsiteY1912" fmla="*/ 48933 h 687854"/>
                  <a:gd name="connsiteX1913" fmla="*/ 10486 w 802961"/>
                  <a:gd name="connsiteY1913" fmla="*/ 51030 h 687854"/>
                  <a:gd name="connsiteX1914" fmla="*/ 6291 w 802961"/>
                  <a:gd name="connsiteY1914" fmla="*/ 51496 h 687854"/>
                  <a:gd name="connsiteX1915" fmla="*/ 6291 w 802961"/>
                  <a:gd name="connsiteY1915" fmla="*/ 53127 h 687854"/>
                  <a:gd name="connsiteX1916" fmla="*/ 4194 w 802961"/>
                  <a:gd name="connsiteY1916" fmla="*/ 53127 h 687854"/>
                  <a:gd name="connsiteX1917" fmla="*/ 4194 w 802961"/>
                  <a:gd name="connsiteY1917" fmla="*/ 55224 h 687854"/>
                  <a:gd name="connsiteX1918" fmla="*/ 2097 w 802961"/>
                  <a:gd name="connsiteY1918" fmla="*/ 55224 h 687854"/>
                  <a:gd name="connsiteX1919" fmla="*/ 2097 w 802961"/>
                  <a:gd name="connsiteY1919" fmla="*/ 57321 h 687854"/>
                  <a:gd name="connsiteX1920" fmla="*/ 0 w 802961"/>
                  <a:gd name="connsiteY1920" fmla="*/ 57787 h 687854"/>
                  <a:gd name="connsiteX1921" fmla="*/ 466 w 802961"/>
                  <a:gd name="connsiteY1921" fmla="*/ 69904 h 687854"/>
                  <a:gd name="connsiteX1922" fmla="*/ 2097 w 802961"/>
                  <a:gd name="connsiteY1922" fmla="*/ 69904 h 687854"/>
                  <a:gd name="connsiteX1923" fmla="*/ 2563 w 802961"/>
                  <a:gd name="connsiteY1923" fmla="*/ 73632 h 687854"/>
                  <a:gd name="connsiteX1924" fmla="*/ 4194 w 802961"/>
                  <a:gd name="connsiteY1924" fmla="*/ 73632 h 687854"/>
                  <a:gd name="connsiteX1925" fmla="*/ 4660 w 802961"/>
                  <a:gd name="connsiteY1925" fmla="*/ 76195 h 687854"/>
                  <a:gd name="connsiteX1926" fmla="*/ 6291 w 802961"/>
                  <a:gd name="connsiteY1926" fmla="*/ 76195 h 687854"/>
                  <a:gd name="connsiteX1927" fmla="*/ 6291 w 802961"/>
                  <a:gd name="connsiteY1927" fmla="*/ 77826 h 687854"/>
                  <a:gd name="connsiteX1928" fmla="*/ 10486 w 802961"/>
                  <a:gd name="connsiteY1928" fmla="*/ 78292 h 687854"/>
                  <a:gd name="connsiteX1929" fmla="*/ 10486 w 802961"/>
                  <a:gd name="connsiteY1929" fmla="*/ 79923 h 687854"/>
                  <a:gd name="connsiteX1930" fmla="*/ 16777 w 802961"/>
                  <a:gd name="connsiteY1930" fmla="*/ 79923 h 687854"/>
                  <a:gd name="connsiteX1931" fmla="*/ 16777 w 802961"/>
                  <a:gd name="connsiteY1931" fmla="*/ 78292 h 687854"/>
                  <a:gd name="connsiteX1932" fmla="*/ 18874 w 802961"/>
                  <a:gd name="connsiteY1932" fmla="*/ 78292 h 687854"/>
                  <a:gd name="connsiteX1933" fmla="*/ 18874 w 802961"/>
                  <a:gd name="connsiteY1933" fmla="*/ 76195 h 687854"/>
                  <a:gd name="connsiteX1934" fmla="*/ 23068 w 802961"/>
                  <a:gd name="connsiteY1934" fmla="*/ 75729 h 687854"/>
                  <a:gd name="connsiteX1935" fmla="*/ 23068 w 802961"/>
                  <a:gd name="connsiteY1935" fmla="*/ 74098 h 687854"/>
                  <a:gd name="connsiteX1936" fmla="*/ 25165 w 802961"/>
                  <a:gd name="connsiteY1936" fmla="*/ 74098 h 687854"/>
                  <a:gd name="connsiteX1937" fmla="*/ 25165 w 802961"/>
                  <a:gd name="connsiteY1937" fmla="*/ 72001 h 687854"/>
                  <a:gd name="connsiteX1938" fmla="*/ 28894 w 802961"/>
                  <a:gd name="connsiteY1938" fmla="*/ 71535 h 687854"/>
                  <a:gd name="connsiteX1939" fmla="*/ 28894 w 802961"/>
                  <a:gd name="connsiteY1939" fmla="*/ 69904 h 687854"/>
                  <a:gd name="connsiteX1940" fmla="*/ 30991 w 802961"/>
                  <a:gd name="connsiteY1940" fmla="*/ 69904 h 687854"/>
                  <a:gd name="connsiteX1941" fmla="*/ 30991 w 802961"/>
                  <a:gd name="connsiteY1941" fmla="*/ 67807 h 687854"/>
                  <a:gd name="connsiteX1942" fmla="*/ 33088 w 802961"/>
                  <a:gd name="connsiteY1942" fmla="*/ 67807 h 687854"/>
                  <a:gd name="connsiteX1943" fmla="*/ 33088 w 802961"/>
                  <a:gd name="connsiteY1943" fmla="*/ 65710 h 687854"/>
                  <a:gd name="connsiteX1944" fmla="*/ 37282 w 802961"/>
                  <a:gd name="connsiteY1944" fmla="*/ 65710 h 687854"/>
                  <a:gd name="connsiteX1945" fmla="*/ 37282 w 802961"/>
                  <a:gd name="connsiteY1945" fmla="*/ 63613 h 687854"/>
                  <a:gd name="connsiteX1946" fmla="*/ 39379 w 802961"/>
                  <a:gd name="connsiteY1946" fmla="*/ 63613 h 687854"/>
                  <a:gd name="connsiteX1947" fmla="*/ 39379 w 802961"/>
                  <a:gd name="connsiteY1947" fmla="*/ 61981 h 687854"/>
                  <a:gd name="connsiteX1948" fmla="*/ 41010 w 802961"/>
                  <a:gd name="connsiteY1948" fmla="*/ 61981 h 687854"/>
                  <a:gd name="connsiteX1949" fmla="*/ 41010 w 802961"/>
                  <a:gd name="connsiteY1949" fmla="*/ 218799 h 687854"/>
                  <a:gd name="connsiteX1950" fmla="*/ 41476 w 802961"/>
                  <a:gd name="connsiteY1950" fmla="*/ 302917 h 687854"/>
                  <a:gd name="connsiteX1951" fmla="*/ 47302 w 802961"/>
                  <a:gd name="connsiteY1951" fmla="*/ 303383 h 687854"/>
                  <a:gd name="connsiteX1952" fmla="*/ 47302 w 802961"/>
                  <a:gd name="connsiteY1952" fmla="*/ 305014 h 687854"/>
                  <a:gd name="connsiteX1953" fmla="*/ 51496 w 802961"/>
                  <a:gd name="connsiteY1953" fmla="*/ 305480 h 687854"/>
                  <a:gd name="connsiteX1954" fmla="*/ 51496 w 802961"/>
                  <a:gd name="connsiteY1954" fmla="*/ 307111 h 687854"/>
                  <a:gd name="connsiteX1955" fmla="*/ 57321 w 802961"/>
                  <a:gd name="connsiteY1955" fmla="*/ 307577 h 687854"/>
                  <a:gd name="connsiteX1956" fmla="*/ 57321 w 802961"/>
                  <a:gd name="connsiteY1956" fmla="*/ 309208 h 687854"/>
                  <a:gd name="connsiteX1957" fmla="*/ 59884 w 802961"/>
                  <a:gd name="connsiteY1957" fmla="*/ 309208 h 687854"/>
                  <a:gd name="connsiteX1958" fmla="*/ 59884 w 802961"/>
                  <a:gd name="connsiteY1958" fmla="*/ 69904 h 687854"/>
                  <a:gd name="connsiteX1959" fmla="*/ 61515 w 802961"/>
                  <a:gd name="connsiteY1959" fmla="*/ 69904 h 687854"/>
                  <a:gd name="connsiteX1960" fmla="*/ 61515 w 802961"/>
                  <a:gd name="connsiteY1960" fmla="*/ 72001 h 687854"/>
                  <a:gd name="connsiteX1961" fmla="*/ 63612 w 802961"/>
                  <a:gd name="connsiteY1961" fmla="*/ 72001 h 687854"/>
                  <a:gd name="connsiteX1962" fmla="*/ 63612 w 802961"/>
                  <a:gd name="connsiteY1962" fmla="*/ 74098 h 687854"/>
                  <a:gd name="connsiteX1963" fmla="*/ 65710 w 802961"/>
                  <a:gd name="connsiteY1963" fmla="*/ 74098 h 687854"/>
                  <a:gd name="connsiteX1964" fmla="*/ 65710 w 802961"/>
                  <a:gd name="connsiteY1964" fmla="*/ 77826 h 687854"/>
                  <a:gd name="connsiteX1965" fmla="*/ 67807 w 802961"/>
                  <a:gd name="connsiteY1965" fmla="*/ 77826 h 687854"/>
                  <a:gd name="connsiteX1966" fmla="*/ 68273 w 802961"/>
                  <a:gd name="connsiteY1966" fmla="*/ 82021 h 687854"/>
                  <a:gd name="connsiteX1967" fmla="*/ 69904 w 802961"/>
                  <a:gd name="connsiteY1967" fmla="*/ 82021 h 687854"/>
                  <a:gd name="connsiteX1968" fmla="*/ 69904 w 802961"/>
                  <a:gd name="connsiteY1968" fmla="*/ 84118 h 687854"/>
                  <a:gd name="connsiteX1969" fmla="*/ 72001 w 802961"/>
                  <a:gd name="connsiteY1969" fmla="*/ 84118 h 687854"/>
                  <a:gd name="connsiteX1970" fmla="*/ 72001 w 802961"/>
                  <a:gd name="connsiteY1970" fmla="*/ 87846 h 687854"/>
                  <a:gd name="connsiteX1971" fmla="*/ 74098 w 802961"/>
                  <a:gd name="connsiteY1971" fmla="*/ 88312 h 687854"/>
                  <a:gd name="connsiteX1972" fmla="*/ 74098 w 802961"/>
                  <a:gd name="connsiteY1972" fmla="*/ 90409 h 687854"/>
                  <a:gd name="connsiteX1973" fmla="*/ 75729 w 802961"/>
                  <a:gd name="connsiteY1973" fmla="*/ 90409 h 687854"/>
                  <a:gd name="connsiteX1974" fmla="*/ 76195 w 802961"/>
                  <a:gd name="connsiteY1974" fmla="*/ 94137 h 687854"/>
                  <a:gd name="connsiteX1975" fmla="*/ 77826 w 802961"/>
                  <a:gd name="connsiteY1975" fmla="*/ 94137 h 687854"/>
                  <a:gd name="connsiteX1976" fmla="*/ 78292 w 802961"/>
                  <a:gd name="connsiteY1976" fmla="*/ 96700 h 687854"/>
                  <a:gd name="connsiteX1977" fmla="*/ 79923 w 802961"/>
                  <a:gd name="connsiteY1977" fmla="*/ 96700 h 687854"/>
                  <a:gd name="connsiteX1978" fmla="*/ 80389 w 802961"/>
                  <a:gd name="connsiteY1978" fmla="*/ 100429 h 687854"/>
                  <a:gd name="connsiteX1979" fmla="*/ 82020 w 802961"/>
                  <a:gd name="connsiteY1979" fmla="*/ 100429 h 687854"/>
                  <a:gd name="connsiteX1980" fmla="*/ 82020 w 802961"/>
                  <a:gd name="connsiteY1980" fmla="*/ 102526 h 687854"/>
                  <a:gd name="connsiteX1981" fmla="*/ 84118 w 802961"/>
                  <a:gd name="connsiteY1981" fmla="*/ 102526 h 687854"/>
                  <a:gd name="connsiteX1982" fmla="*/ 84584 w 802961"/>
                  <a:gd name="connsiteY1982" fmla="*/ 106720 h 687854"/>
                  <a:gd name="connsiteX1983" fmla="*/ 86215 w 802961"/>
                  <a:gd name="connsiteY1983" fmla="*/ 106720 h 687854"/>
                  <a:gd name="connsiteX1984" fmla="*/ 86681 w 802961"/>
                  <a:gd name="connsiteY1984" fmla="*/ 108817 h 687854"/>
                  <a:gd name="connsiteX1985" fmla="*/ 90409 w 802961"/>
                  <a:gd name="connsiteY1985" fmla="*/ 108817 h 687854"/>
                  <a:gd name="connsiteX1986" fmla="*/ 90409 w 802961"/>
                  <a:gd name="connsiteY1986" fmla="*/ 110914 h 687854"/>
                  <a:gd name="connsiteX1987" fmla="*/ 100428 w 802961"/>
                  <a:gd name="connsiteY1987" fmla="*/ 110914 h 687854"/>
                  <a:gd name="connsiteX1988" fmla="*/ 430608 w 802961"/>
                  <a:gd name="connsiteY1988" fmla="*/ 208780 h 687854"/>
                  <a:gd name="connsiteX1989" fmla="*/ 430142 w 802961"/>
                  <a:gd name="connsiteY1989" fmla="*/ 206682 h 687854"/>
                  <a:gd name="connsiteX1990" fmla="*/ 428510 w 802961"/>
                  <a:gd name="connsiteY1990" fmla="*/ 206682 h 687854"/>
                  <a:gd name="connsiteX1991" fmla="*/ 428510 w 802961"/>
                  <a:gd name="connsiteY1991" fmla="*/ 204585 h 687854"/>
                  <a:gd name="connsiteX1992" fmla="*/ 426413 w 802961"/>
                  <a:gd name="connsiteY1992" fmla="*/ 204585 h 687854"/>
                  <a:gd name="connsiteX1993" fmla="*/ 425947 w 802961"/>
                  <a:gd name="connsiteY1993" fmla="*/ 200857 h 687854"/>
                  <a:gd name="connsiteX1994" fmla="*/ 424316 w 802961"/>
                  <a:gd name="connsiteY1994" fmla="*/ 200857 h 687854"/>
                  <a:gd name="connsiteX1995" fmla="*/ 424316 w 802961"/>
                  <a:gd name="connsiteY1995" fmla="*/ 198760 h 687854"/>
                  <a:gd name="connsiteX1996" fmla="*/ 422219 w 802961"/>
                  <a:gd name="connsiteY1996" fmla="*/ 198760 h 687854"/>
                  <a:gd name="connsiteX1997" fmla="*/ 422219 w 802961"/>
                  <a:gd name="connsiteY1997" fmla="*/ 196663 h 687854"/>
                  <a:gd name="connsiteX1998" fmla="*/ 420122 w 802961"/>
                  <a:gd name="connsiteY1998" fmla="*/ 196663 h 687854"/>
                  <a:gd name="connsiteX1999" fmla="*/ 419656 w 802961"/>
                  <a:gd name="connsiteY1999" fmla="*/ 192469 h 687854"/>
                  <a:gd name="connsiteX2000" fmla="*/ 418025 w 802961"/>
                  <a:gd name="connsiteY2000" fmla="*/ 192469 h 687854"/>
                  <a:gd name="connsiteX2001" fmla="*/ 418025 w 802961"/>
                  <a:gd name="connsiteY2001" fmla="*/ 190372 h 687854"/>
                  <a:gd name="connsiteX2002" fmla="*/ 415928 w 802961"/>
                  <a:gd name="connsiteY2002" fmla="*/ 190372 h 687854"/>
                  <a:gd name="connsiteX2003" fmla="*/ 415928 w 802961"/>
                  <a:gd name="connsiteY2003" fmla="*/ 188274 h 687854"/>
                  <a:gd name="connsiteX2004" fmla="*/ 414297 w 802961"/>
                  <a:gd name="connsiteY2004" fmla="*/ 188274 h 687854"/>
                  <a:gd name="connsiteX2005" fmla="*/ 413831 w 802961"/>
                  <a:gd name="connsiteY2005" fmla="*/ 184546 h 687854"/>
                  <a:gd name="connsiteX2006" fmla="*/ 411734 w 802961"/>
                  <a:gd name="connsiteY2006" fmla="*/ 184080 h 687854"/>
                  <a:gd name="connsiteX2007" fmla="*/ 411734 w 802961"/>
                  <a:gd name="connsiteY2007" fmla="*/ 182449 h 687854"/>
                  <a:gd name="connsiteX2008" fmla="*/ 410102 w 802961"/>
                  <a:gd name="connsiteY2008" fmla="*/ 182449 h 687854"/>
                  <a:gd name="connsiteX2009" fmla="*/ 410102 w 802961"/>
                  <a:gd name="connsiteY2009" fmla="*/ 180352 h 687854"/>
                  <a:gd name="connsiteX2010" fmla="*/ 408005 w 802961"/>
                  <a:gd name="connsiteY2010" fmla="*/ 180352 h 687854"/>
                  <a:gd name="connsiteX2011" fmla="*/ 408005 w 802961"/>
                  <a:gd name="connsiteY2011" fmla="*/ 178255 h 687854"/>
                  <a:gd name="connsiteX2012" fmla="*/ 405908 w 802961"/>
                  <a:gd name="connsiteY2012" fmla="*/ 178255 h 687854"/>
                  <a:gd name="connsiteX2013" fmla="*/ 405908 w 802961"/>
                  <a:gd name="connsiteY2013" fmla="*/ 174061 h 687854"/>
                  <a:gd name="connsiteX2014" fmla="*/ 403811 w 802961"/>
                  <a:gd name="connsiteY2014" fmla="*/ 174061 h 687854"/>
                  <a:gd name="connsiteX2015" fmla="*/ 403811 w 802961"/>
                  <a:gd name="connsiteY2015" fmla="*/ 171964 h 687854"/>
                  <a:gd name="connsiteX2016" fmla="*/ 401714 w 802961"/>
                  <a:gd name="connsiteY2016" fmla="*/ 171964 h 687854"/>
                  <a:gd name="connsiteX2017" fmla="*/ 401714 w 802961"/>
                  <a:gd name="connsiteY2017" fmla="*/ 169866 h 687854"/>
                  <a:gd name="connsiteX2018" fmla="*/ 399617 w 802961"/>
                  <a:gd name="connsiteY2018" fmla="*/ 169866 h 687854"/>
                  <a:gd name="connsiteX2019" fmla="*/ 399617 w 802961"/>
                  <a:gd name="connsiteY2019" fmla="*/ 166138 h 687854"/>
                  <a:gd name="connsiteX2020" fmla="*/ 397520 w 802961"/>
                  <a:gd name="connsiteY2020" fmla="*/ 166138 h 687854"/>
                  <a:gd name="connsiteX2021" fmla="*/ 397520 w 802961"/>
                  <a:gd name="connsiteY2021" fmla="*/ 164041 h 687854"/>
                  <a:gd name="connsiteX2022" fmla="*/ 395423 w 802961"/>
                  <a:gd name="connsiteY2022" fmla="*/ 163575 h 687854"/>
                  <a:gd name="connsiteX2023" fmla="*/ 395423 w 802961"/>
                  <a:gd name="connsiteY2023" fmla="*/ 161478 h 687854"/>
                  <a:gd name="connsiteX2024" fmla="*/ 393792 w 802961"/>
                  <a:gd name="connsiteY2024" fmla="*/ 161478 h 687854"/>
                  <a:gd name="connsiteX2025" fmla="*/ 393326 w 802961"/>
                  <a:gd name="connsiteY2025" fmla="*/ 157750 h 687854"/>
                  <a:gd name="connsiteX2026" fmla="*/ 391694 w 802961"/>
                  <a:gd name="connsiteY2026" fmla="*/ 157750 h 687854"/>
                  <a:gd name="connsiteX2027" fmla="*/ 391228 w 802961"/>
                  <a:gd name="connsiteY2027" fmla="*/ 155653 h 687854"/>
                  <a:gd name="connsiteX2028" fmla="*/ 389597 w 802961"/>
                  <a:gd name="connsiteY2028" fmla="*/ 155653 h 687854"/>
                  <a:gd name="connsiteX2029" fmla="*/ 389597 w 802961"/>
                  <a:gd name="connsiteY2029" fmla="*/ 153556 h 687854"/>
                  <a:gd name="connsiteX2030" fmla="*/ 350218 w 802961"/>
                  <a:gd name="connsiteY2030" fmla="*/ 153556 h 687854"/>
                  <a:gd name="connsiteX2031" fmla="*/ 350218 w 802961"/>
                  <a:gd name="connsiteY2031" fmla="*/ 155653 h 687854"/>
                  <a:gd name="connsiteX2032" fmla="*/ 348121 w 802961"/>
                  <a:gd name="connsiteY2032" fmla="*/ 155653 h 687854"/>
                  <a:gd name="connsiteX2033" fmla="*/ 348121 w 802961"/>
                  <a:gd name="connsiteY2033" fmla="*/ 157750 h 687854"/>
                  <a:gd name="connsiteX2034" fmla="*/ 346490 w 802961"/>
                  <a:gd name="connsiteY2034" fmla="*/ 157750 h 687854"/>
                  <a:gd name="connsiteX2035" fmla="*/ 346490 w 802961"/>
                  <a:gd name="connsiteY2035" fmla="*/ 159847 h 687854"/>
                  <a:gd name="connsiteX2036" fmla="*/ 344393 w 802961"/>
                  <a:gd name="connsiteY2036" fmla="*/ 159847 h 687854"/>
                  <a:gd name="connsiteX2037" fmla="*/ 343927 w 802961"/>
                  <a:gd name="connsiteY2037" fmla="*/ 163575 h 687854"/>
                  <a:gd name="connsiteX2038" fmla="*/ 342296 w 802961"/>
                  <a:gd name="connsiteY2038" fmla="*/ 163575 h 687854"/>
                  <a:gd name="connsiteX2039" fmla="*/ 342296 w 802961"/>
                  <a:gd name="connsiteY2039" fmla="*/ 165672 h 687854"/>
                  <a:gd name="connsiteX2040" fmla="*/ 340199 w 802961"/>
                  <a:gd name="connsiteY2040" fmla="*/ 165672 h 687854"/>
                  <a:gd name="connsiteX2041" fmla="*/ 340199 w 802961"/>
                  <a:gd name="connsiteY2041" fmla="*/ 168235 h 687854"/>
                  <a:gd name="connsiteX2042" fmla="*/ 338102 w 802961"/>
                  <a:gd name="connsiteY2042" fmla="*/ 168235 h 687854"/>
                  <a:gd name="connsiteX2043" fmla="*/ 338102 w 802961"/>
                  <a:gd name="connsiteY2043" fmla="*/ 171964 h 687854"/>
                  <a:gd name="connsiteX2044" fmla="*/ 336004 w 802961"/>
                  <a:gd name="connsiteY2044" fmla="*/ 171964 h 687854"/>
                  <a:gd name="connsiteX2045" fmla="*/ 336004 w 802961"/>
                  <a:gd name="connsiteY2045" fmla="*/ 174061 h 687854"/>
                  <a:gd name="connsiteX2046" fmla="*/ 333907 w 802961"/>
                  <a:gd name="connsiteY2046" fmla="*/ 174061 h 687854"/>
                  <a:gd name="connsiteX2047" fmla="*/ 333907 w 802961"/>
                  <a:gd name="connsiteY2047" fmla="*/ 176158 h 687854"/>
                  <a:gd name="connsiteX2048" fmla="*/ 331810 w 802961"/>
                  <a:gd name="connsiteY2048" fmla="*/ 176624 h 687854"/>
                  <a:gd name="connsiteX2049" fmla="*/ 331810 w 802961"/>
                  <a:gd name="connsiteY2049" fmla="*/ 179886 h 687854"/>
                  <a:gd name="connsiteX2050" fmla="*/ 329713 w 802961"/>
                  <a:gd name="connsiteY2050" fmla="*/ 180352 h 687854"/>
                  <a:gd name="connsiteX2051" fmla="*/ 329713 w 802961"/>
                  <a:gd name="connsiteY2051" fmla="*/ 182449 h 687854"/>
                  <a:gd name="connsiteX2052" fmla="*/ 327616 w 802961"/>
                  <a:gd name="connsiteY2052" fmla="*/ 182449 h 687854"/>
                  <a:gd name="connsiteX2053" fmla="*/ 327616 w 802961"/>
                  <a:gd name="connsiteY2053" fmla="*/ 184546 h 687854"/>
                  <a:gd name="connsiteX2054" fmla="*/ 325985 w 802961"/>
                  <a:gd name="connsiteY2054" fmla="*/ 184546 h 687854"/>
                  <a:gd name="connsiteX2055" fmla="*/ 325519 w 802961"/>
                  <a:gd name="connsiteY2055" fmla="*/ 188274 h 687854"/>
                  <a:gd name="connsiteX2056" fmla="*/ 323888 w 802961"/>
                  <a:gd name="connsiteY2056" fmla="*/ 188274 h 687854"/>
                  <a:gd name="connsiteX2057" fmla="*/ 323888 w 802961"/>
                  <a:gd name="connsiteY2057" fmla="*/ 190372 h 687854"/>
                  <a:gd name="connsiteX2058" fmla="*/ 321791 w 802961"/>
                  <a:gd name="connsiteY2058" fmla="*/ 190372 h 687854"/>
                  <a:gd name="connsiteX2059" fmla="*/ 321791 w 802961"/>
                  <a:gd name="connsiteY2059" fmla="*/ 192469 h 687854"/>
                  <a:gd name="connsiteX2060" fmla="*/ 319694 w 802961"/>
                  <a:gd name="connsiteY2060" fmla="*/ 192469 h 687854"/>
                  <a:gd name="connsiteX2061" fmla="*/ 319694 w 802961"/>
                  <a:gd name="connsiteY2061" fmla="*/ 194566 h 687854"/>
                  <a:gd name="connsiteX2062" fmla="*/ 318062 w 802961"/>
                  <a:gd name="connsiteY2062" fmla="*/ 194566 h 687854"/>
                  <a:gd name="connsiteX2063" fmla="*/ 317596 w 802961"/>
                  <a:gd name="connsiteY2063" fmla="*/ 198760 h 687854"/>
                  <a:gd name="connsiteX2064" fmla="*/ 315499 w 802961"/>
                  <a:gd name="connsiteY2064" fmla="*/ 198760 h 687854"/>
                  <a:gd name="connsiteX2065" fmla="*/ 315499 w 802961"/>
                  <a:gd name="connsiteY2065" fmla="*/ 200857 h 687854"/>
                  <a:gd name="connsiteX2066" fmla="*/ 313402 w 802961"/>
                  <a:gd name="connsiteY2066" fmla="*/ 200857 h 687854"/>
                  <a:gd name="connsiteX2067" fmla="*/ 313402 w 802961"/>
                  <a:gd name="connsiteY2067" fmla="*/ 202954 h 687854"/>
                  <a:gd name="connsiteX2068" fmla="*/ 311771 w 802961"/>
                  <a:gd name="connsiteY2068" fmla="*/ 202954 h 687854"/>
                  <a:gd name="connsiteX2069" fmla="*/ 311305 w 802961"/>
                  <a:gd name="connsiteY2069" fmla="*/ 206682 h 687854"/>
                  <a:gd name="connsiteX2070" fmla="*/ 309208 w 802961"/>
                  <a:gd name="connsiteY2070" fmla="*/ 206682 h 687854"/>
                  <a:gd name="connsiteX2071" fmla="*/ 309674 w 802961"/>
                  <a:gd name="connsiteY2071" fmla="*/ 209246 h 687854"/>
                  <a:gd name="connsiteX2072" fmla="*/ 334373 w 802961"/>
                  <a:gd name="connsiteY2072" fmla="*/ 209246 h 687854"/>
                  <a:gd name="connsiteX2073" fmla="*/ 346490 w 802961"/>
                  <a:gd name="connsiteY2073" fmla="*/ 208780 h 687854"/>
                  <a:gd name="connsiteX2074" fmla="*/ 346490 w 802961"/>
                  <a:gd name="connsiteY2074" fmla="*/ 205051 h 687854"/>
                  <a:gd name="connsiteX2075" fmla="*/ 348587 w 802961"/>
                  <a:gd name="connsiteY2075" fmla="*/ 205051 h 687854"/>
                  <a:gd name="connsiteX2076" fmla="*/ 348587 w 802961"/>
                  <a:gd name="connsiteY2076" fmla="*/ 202954 h 687854"/>
                  <a:gd name="connsiteX2077" fmla="*/ 350218 w 802961"/>
                  <a:gd name="connsiteY2077" fmla="*/ 202954 h 687854"/>
                  <a:gd name="connsiteX2078" fmla="*/ 350218 w 802961"/>
                  <a:gd name="connsiteY2078" fmla="*/ 200857 h 687854"/>
                  <a:gd name="connsiteX2079" fmla="*/ 389131 w 802961"/>
                  <a:gd name="connsiteY2079" fmla="*/ 200857 h 687854"/>
                  <a:gd name="connsiteX2080" fmla="*/ 389597 w 802961"/>
                  <a:gd name="connsiteY2080" fmla="*/ 205051 h 687854"/>
                  <a:gd name="connsiteX2081" fmla="*/ 391228 w 802961"/>
                  <a:gd name="connsiteY2081" fmla="*/ 205051 h 687854"/>
                  <a:gd name="connsiteX2082" fmla="*/ 391228 w 802961"/>
                  <a:gd name="connsiteY2082" fmla="*/ 207148 h 687854"/>
                  <a:gd name="connsiteX2083" fmla="*/ 393326 w 802961"/>
                  <a:gd name="connsiteY2083" fmla="*/ 207148 h 687854"/>
                  <a:gd name="connsiteX2084" fmla="*/ 393326 w 802961"/>
                  <a:gd name="connsiteY2084" fmla="*/ 209246 h 687854"/>
                  <a:gd name="connsiteX2085" fmla="*/ 418491 w 802961"/>
                  <a:gd name="connsiteY2085" fmla="*/ 209246 h 687854"/>
                  <a:gd name="connsiteX2086" fmla="*/ 430608 w 802961"/>
                  <a:gd name="connsiteY2086" fmla="*/ 208780 h 687854"/>
                  <a:gd name="connsiteX2087" fmla="*/ 379112 w 802961"/>
                  <a:gd name="connsiteY2087" fmla="*/ 188274 h 687854"/>
                  <a:gd name="connsiteX2088" fmla="*/ 359073 w 802961"/>
                  <a:gd name="connsiteY2088" fmla="*/ 188274 h 687854"/>
                  <a:gd name="connsiteX2089" fmla="*/ 359073 w 802961"/>
                  <a:gd name="connsiteY2089" fmla="*/ 186643 h 687854"/>
                  <a:gd name="connsiteX2090" fmla="*/ 360704 w 802961"/>
                  <a:gd name="connsiteY2090" fmla="*/ 186643 h 687854"/>
                  <a:gd name="connsiteX2091" fmla="*/ 360704 w 802961"/>
                  <a:gd name="connsiteY2091" fmla="*/ 182449 h 687854"/>
                  <a:gd name="connsiteX2092" fmla="*/ 362801 w 802961"/>
                  <a:gd name="connsiteY2092" fmla="*/ 182449 h 687854"/>
                  <a:gd name="connsiteX2093" fmla="*/ 362801 w 802961"/>
                  <a:gd name="connsiteY2093" fmla="*/ 178255 h 687854"/>
                  <a:gd name="connsiteX2094" fmla="*/ 364898 w 802961"/>
                  <a:gd name="connsiteY2094" fmla="*/ 178255 h 687854"/>
                  <a:gd name="connsiteX2095" fmla="*/ 364898 w 802961"/>
                  <a:gd name="connsiteY2095" fmla="*/ 176158 h 687854"/>
                  <a:gd name="connsiteX2096" fmla="*/ 366995 w 802961"/>
                  <a:gd name="connsiteY2096" fmla="*/ 176158 h 687854"/>
                  <a:gd name="connsiteX2097" fmla="*/ 366995 w 802961"/>
                  <a:gd name="connsiteY2097" fmla="*/ 172430 h 687854"/>
                  <a:gd name="connsiteX2098" fmla="*/ 370723 w 802961"/>
                  <a:gd name="connsiteY2098" fmla="*/ 171964 h 687854"/>
                  <a:gd name="connsiteX2099" fmla="*/ 370723 w 802961"/>
                  <a:gd name="connsiteY2099" fmla="*/ 174061 h 687854"/>
                  <a:gd name="connsiteX2100" fmla="*/ 372820 w 802961"/>
                  <a:gd name="connsiteY2100" fmla="*/ 174061 h 687854"/>
                  <a:gd name="connsiteX2101" fmla="*/ 372820 w 802961"/>
                  <a:gd name="connsiteY2101" fmla="*/ 178255 h 687854"/>
                  <a:gd name="connsiteX2102" fmla="*/ 374918 w 802961"/>
                  <a:gd name="connsiteY2102" fmla="*/ 178255 h 687854"/>
                  <a:gd name="connsiteX2103" fmla="*/ 374918 w 802961"/>
                  <a:gd name="connsiteY2103" fmla="*/ 180352 h 687854"/>
                  <a:gd name="connsiteX2104" fmla="*/ 377015 w 802961"/>
                  <a:gd name="connsiteY2104" fmla="*/ 180352 h 687854"/>
                  <a:gd name="connsiteX2105" fmla="*/ 377015 w 802961"/>
                  <a:gd name="connsiteY2105" fmla="*/ 184546 h 687854"/>
                  <a:gd name="connsiteX2106" fmla="*/ 379112 w 802961"/>
                  <a:gd name="connsiteY2106" fmla="*/ 184546 h 687854"/>
                  <a:gd name="connsiteX2107" fmla="*/ 379112 w 802961"/>
                  <a:gd name="connsiteY2107" fmla="*/ 188274 h 687854"/>
                  <a:gd name="connsiteX2108" fmla="*/ 477443 w 802961"/>
                  <a:gd name="connsiteY2108" fmla="*/ 153556 h 687854"/>
                  <a:gd name="connsiteX2109" fmla="*/ 442258 w 802961"/>
                  <a:gd name="connsiteY2109" fmla="*/ 153556 h 687854"/>
                  <a:gd name="connsiteX2110" fmla="*/ 442258 w 802961"/>
                  <a:gd name="connsiteY2110" fmla="*/ 209246 h 687854"/>
                  <a:gd name="connsiteX2111" fmla="*/ 477443 w 802961"/>
                  <a:gd name="connsiteY2111" fmla="*/ 209246 h 687854"/>
                  <a:gd name="connsiteX2112" fmla="*/ 477443 w 802961"/>
                  <a:gd name="connsiteY2112" fmla="*/ 153556 h 687854"/>
                  <a:gd name="connsiteX2113" fmla="*/ 641018 w 802961"/>
                  <a:gd name="connsiteY2113" fmla="*/ 312936 h 687854"/>
                  <a:gd name="connsiteX2114" fmla="*/ 641018 w 802961"/>
                  <a:gd name="connsiteY2114" fmla="*/ 311305 h 687854"/>
                  <a:gd name="connsiteX2115" fmla="*/ 645212 w 802961"/>
                  <a:gd name="connsiteY2115" fmla="*/ 311305 h 687854"/>
                  <a:gd name="connsiteX2116" fmla="*/ 645212 w 802961"/>
                  <a:gd name="connsiteY2116" fmla="*/ 309208 h 687854"/>
                  <a:gd name="connsiteX2117" fmla="*/ 647309 w 802961"/>
                  <a:gd name="connsiteY2117" fmla="*/ 309208 h 687854"/>
                  <a:gd name="connsiteX2118" fmla="*/ 647309 w 802961"/>
                  <a:gd name="connsiteY2118" fmla="*/ 270295 h 687854"/>
                  <a:gd name="connsiteX2119" fmla="*/ 641018 w 802961"/>
                  <a:gd name="connsiteY2119" fmla="*/ 270295 h 687854"/>
                  <a:gd name="connsiteX2120" fmla="*/ 641018 w 802961"/>
                  <a:gd name="connsiteY2120" fmla="*/ 272392 h 687854"/>
                  <a:gd name="connsiteX2121" fmla="*/ 638921 w 802961"/>
                  <a:gd name="connsiteY2121" fmla="*/ 272392 h 687854"/>
                  <a:gd name="connsiteX2122" fmla="*/ 639853 w 802961"/>
                  <a:gd name="connsiteY2122" fmla="*/ 312936 h 687854"/>
                  <a:gd name="connsiteX2123" fmla="*/ 641018 w 802961"/>
                  <a:gd name="connsiteY2123" fmla="*/ 312936 h 687854"/>
                  <a:gd name="connsiteX2124" fmla="*/ 614688 w 802961"/>
                  <a:gd name="connsiteY2124" fmla="*/ 325985 h 687854"/>
                  <a:gd name="connsiteX2125" fmla="*/ 618882 w 802961"/>
                  <a:gd name="connsiteY2125" fmla="*/ 325519 h 687854"/>
                  <a:gd name="connsiteX2126" fmla="*/ 618882 w 802961"/>
                  <a:gd name="connsiteY2126" fmla="*/ 323888 h 687854"/>
                  <a:gd name="connsiteX2127" fmla="*/ 622610 w 802961"/>
                  <a:gd name="connsiteY2127" fmla="*/ 323422 h 687854"/>
                  <a:gd name="connsiteX2128" fmla="*/ 622610 w 802961"/>
                  <a:gd name="connsiteY2128" fmla="*/ 321791 h 687854"/>
                  <a:gd name="connsiteX2129" fmla="*/ 625173 w 802961"/>
                  <a:gd name="connsiteY2129" fmla="*/ 321325 h 687854"/>
                  <a:gd name="connsiteX2130" fmla="*/ 625173 w 802961"/>
                  <a:gd name="connsiteY2130" fmla="*/ 319694 h 687854"/>
                  <a:gd name="connsiteX2131" fmla="*/ 627270 w 802961"/>
                  <a:gd name="connsiteY2131" fmla="*/ 319228 h 687854"/>
                  <a:gd name="connsiteX2132" fmla="*/ 627270 w 802961"/>
                  <a:gd name="connsiteY2132" fmla="*/ 317597 h 687854"/>
                  <a:gd name="connsiteX2133" fmla="*/ 628901 w 802961"/>
                  <a:gd name="connsiteY2133" fmla="*/ 317597 h 687854"/>
                  <a:gd name="connsiteX2134" fmla="*/ 628901 w 802961"/>
                  <a:gd name="connsiteY2134" fmla="*/ 313402 h 687854"/>
                  <a:gd name="connsiteX2135" fmla="*/ 630999 w 802961"/>
                  <a:gd name="connsiteY2135" fmla="*/ 313402 h 687854"/>
                  <a:gd name="connsiteX2136" fmla="*/ 630999 w 802961"/>
                  <a:gd name="connsiteY2136" fmla="*/ 282878 h 687854"/>
                  <a:gd name="connsiteX2137" fmla="*/ 628901 w 802961"/>
                  <a:gd name="connsiteY2137" fmla="*/ 282878 h 687854"/>
                  <a:gd name="connsiteX2138" fmla="*/ 628901 w 802961"/>
                  <a:gd name="connsiteY2138" fmla="*/ 280781 h 687854"/>
                  <a:gd name="connsiteX2139" fmla="*/ 622610 w 802961"/>
                  <a:gd name="connsiteY2139" fmla="*/ 280781 h 687854"/>
                  <a:gd name="connsiteX2140" fmla="*/ 622610 w 802961"/>
                  <a:gd name="connsiteY2140" fmla="*/ 282412 h 687854"/>
                  <a:gd name="connsiteX2141" fmla="*/ 618882 w 802961"/>
                  <a:gd name="connsiteY2141" fmla="*/ 282878 h 687854"/>
                  <a:gd name="connsiteX2142" fmla="*/ 618882 w 802961"/>
                  <a:gd name="connsiteY2142" fmla="*/ 284509 h 687854"/>
                  <a:gd name="connsiteX2143" fmla="*/ 614688 w 802961"/>
                  <a:gd name="connsiteY2143" fmla="*/ 284975 h 687854"/>
                  <a:gd name="connsiteX2144" fmla="*/ 614688 w 802961"/>
                  <a:gd name="connsiteY2144" fmla="*/ 286606 h 687854"/>
                  <a:gd name="connsiteX2145" fmla="*/ 612591 w 802961"/>
                  <a:gd name="connsiteY2145" fmla="*/ 286606 h 687854"/>
                  <a:gd name="connsiteX2146" fmla="*/ 612591 w 802961"/>
                  <a:gd name="connsiteY2146" fmla="*/ 288703 h 687854"/>
                  <a:gd name="connsiteX2147" fmla="*/ 610493 w 802961"/>
                  <a:gd name="connsiteY2147" fmla="*/ 288703 h 687854"/>
                  <a:gd name="connsiteX2148" fmla="*/ 610493 w 802961"/>
                  <a:gd name="connsiteY2148" fmla="*/ 290800 h 687854"/>
                  <a:gd name="connsiteX2149" fmla="*/ 608396 w 802961"/>
                  <a:gd name="connsiteY2149" fmla="*/ 290800 h 687854"/>
                  <a:gd name="connsiteX2150" fmla="*/ 608396 w 802961"/>
                  <a:gd name="connsiteY2150" fmla="*/ 292897 h 687854"/>
                  <a:gd name="connsiteX2151" fmla="*/ 606299 w 802961"/>
                  <a:gd name="connsiteY2151" fmla="*/ 292897 h 687854"/>
                  <a:gd name="connsiteX2152" fmla="*/ 606299 w 802961"/>
                  <a:gd name="connsiteY2152" fmla="*/ 327616 h 687854"/>
                  <a:gd name="connsiteX2153" fmla="*/ 614688 w 802961"/>
                  <a:gd name="connsiteY2153" fmla="*/ 327616 h 687854"/>
                  <a:gd name="connsiteX2154" fmla="*/ 614688 w 802961"/>
                  <a:gd name="connsiteY2154" fmla="*/ 325985 h 687854"/>
                  <a:gd name="connsiteX2155" fmla="*/ 612591 w 802961"/>
                  <a:gd name="connsiteY2155" fmla="*/ 294994 h 687854"/>
                  <a:gd name="connsiteX2156" fmla="*/ 616319 w 802961"/>
                  <a:gd name="connsiteY2156" fmla="*/ 294528 h 687854"/>
                  <a:gd name="connsiteX2157" fmla="*/ 616319 w 802961"/>
                  <a:gd name="connsiteY2157" fmla="*/ 292897 h 687854"/>
                  <a:gd name="connsiteX2158" fmla="*/ 618882 w 802961"/>
                  <a:gd name="connsiteY2158" fmla="*/ 292897 h 687854"/>
                  <a:gd name="connsiteX2159" fmla="*/ 618882 w 802961"/>
                  <a:gd name="connsiteY2159" fmla="*/ 290800 h 687854"/>
                  <a:gd name="connsiteX2160" fmla="*/ 622610 w 802961"/>
                  <a:gd name="connsiteY2160" fmla="*/ 290800 h 687854"/>
                  <a:gd name="connsiteX2161" fmla="*/ 622610 w 802961"/>
                  <a:gd name="connsiteY2161" fmla="*/ 315033 h 687854"/>
                  <a:gd name="connsiteX2162" fmla="*/ 618416 w 802961"/>
                  <a:gd name="connsiteY2162" fmla="*/ 315499 h 687854"/>
                  <a:gd name="connsiteX2163" fmla="*/ 618416 w 802961"/>
                  <a:gd name="connsiteY2163" fmla="*/ 317131 h 687854"/>
                  <a:gd name="connsiteX2164" fmla="*/ 614688 w 802961"/>
                  <a:gd name="connsiteY2164" fmla="*/ 317597 h 687854"/>
                  <a:gd name="connsiteX2165" fmla="*/ 614688 w 802961"/>
                  <a:gd name="connsiteY2165" fmla="*/ 319228 h 687854"/>
                  <a:gd name="connsiteX2166" fmla="*/ 612591 w 802961"/>
                  <a:gd name="connsiteY2166" fmla="*/ 319228 h 687854"/>
                  <a:gd name="connsiteX2167" fmla="*/ 612591 w 802961"/>
                  <a:gd name="connsiteY2167" fmla="*/ 294994 h 687854"/>
                  <a:gd name="connsiteX2168" fmla="*/ 594183 w 802961"/>
                  <a:gd name="connsiteY2168" fmla="*/ 339733 h 687854"/>
                  <a:gd name="connsiteX2169" fmla="*/ 594183 w 802961"/>
                  <a:gd name="connsiteY2169" fmla="*/ 338102 h 687854"/>
                  <a:gd name="connsiteX2170" fmla="*/ 596280 w 802961"/>
                  <a:gd name="connsiteY2170" fmla="*/ 338102 h 687854"/>
                  <a:gd name="connsiteX2171" fmla="*/ 596280 w 802961"/>
                  <a:gd name="connsiteY2171" fmla="*/ 336005 h 687854"/>
                  <a:gd name="connsiteX2172" fmla="*/ 598377 w 802961"/>
                  <a:gd name="connsiteY2172" fmla="*/ 336005 h 687854"/>
                  <a:gd name="connsiteX2173" fmla="*/ 598377 w 802961"/>
                  <a:gd name="connsiteY2173" fmla="*/ 297091 h 687854"/>
                  <a:gd name="connsiteX2174" fmla="*/ 594183 w 802961"/>
                  <a:gd name="connsiteY2174" fmla="*/ 296625 h 687854"/>
                  <a:gd name="connsiteX2175" fmla="*/ 594183 w 802961"/>
                  <a:gd name="connsiteY2175" fmla="*/ 298723 h 687854"/>
                  <a:gd name="connsiteX2176" fmla="*/ 589988 w 802961"/>
                  <a:gd name="connsiteY2176" fmla="*/ 299189 h 687854"/>
                  <a:gd name="connsiteX2177" fmla="*/ 589988 w 802961"/>
                  <a:gd name="connsiteY2177" fmla="*/ 326917 h 687854"/>
                  <a:gd name="connsiteX2178" fmla="*/ 590454 w 802961"/>
                  <a:gd name="connsiteY2178" fmla="*/ 340199 h 687854"/>
                  <a:gd name="connsiteX2179" fmla="*/ 594183 w 802961"/>
                  <a:gd name="connsiteY2179" fmla="*/ 339733 h 687854"/>
                  <a:gd name="connsiteX2180" fmla="*/ 556901 w 802961"/>
                  <a:gd name="connsiteY2180" fmla="*/ 354413 h 687854"/>
                  <a:gd name="connsiteX2181" fmla="*/ 558998 w 802961"/>
                  <a:gd name="connsiteY2181" fmla="*/ 354413 h 687854"/>
                  <a:gd name="connsiteX2182" fmla="*/ 559464 w 802961"/>
                  <a:gd name="connsiteY2182" fmla="*/ 356510 h 687854"/>
                  <a:gd name="connsiteX2183" fmla="*/ 563658 w 802961"/>
                  <a:gd name="connsiteY2183" fmla="*/ 356044 h 687854"/>
                  <a:gd name="connsiteX2184" fmla="*/ 563658 w 802961"/>
                  <a:gd name="connsiteY2184" fmla="*/ 354413 h 687854"/>
                  <a:gd name="connsiteX2185" fmla="*/ 567386 w 802961"/>
                  <a:gd name="connsiteY2185" fmla="*/ 354413 h 687854"/>
                  <a:gd name="connsiteX2186" fmla="*/ 567386 w 802961"/>
                  <a:gd name="connsiteY2186" fmla="*/ 352315 h 687854"/>
                  <a:gd name="connsiteX2187" fmla="*/ 571580 w 802961"/>
                  <a:gd name="connsiteY2187" fmla="*/ 352315 h 687854"/>
                  <a:gd name="connsiteX2188" fmla="*/ 571580 w 802961"/>
                  <a:gd name="connsiteY2188" fmla="*/ 350218 h 687854"/>
                  <a:gd name="connsiteX2189" fmla="*/ 575309 w 802961"/>
                  <a:gd name="connsiteY2189" fmla="*/ 350218 h 687854"/>
                  <a:gd name="connsiteX2190" fmla="*/ 575309 w 802961"/>
                  <a:gd name="connsiteY2190" fmla="*/ 348121 h 687854"/>
                  <a:gd name="connsiteX2191" fmla="*/ 577872 w 802961"/>
                  <a:gd name="connsiteY2191" fmla="*/ 348121 h 687854"/>
                  <a:gd name="connsiteX2192" fmla="*/ 577872 w 802961"/>
                  <a:gd name="connsiteY2192" fmla="*/ 344393 h 687854"/>
                  <a:gd name="connsiteX2193" fmla="*/ 579969 w 802961"/>
                  <a:gd name="connsiteY2193" fmla="*/ 343927 h 687854"/>
                  <a:gd name="connsiteX2194" fmla="*/ 579969 w 802961"/>
                  <a:gd name="connsiteY2194" fmla="*/ 340199 h 687854"/>
                  <a:gd name="connsiteX2195" fmla="*/ 582066 w 802961"/>
                  <a:gd name="connsiteY2195" fmla="*/ 339733 h 687854"/>
                  <a:gd name="connsiteX2196" fmla="*/ 581600 w 802961"/>
                  <a:gd name="connsiteY2196" fmla="*/ 311305 h 687854"/>
                  <a:gd name="connsiteX2197" fmla="*/ 579969 w 802961"/>
                  <a:gd name="connsiteY2197" fmla="*/ 311305 h 687854"/>
                  <a:gd name="connsiteX2198" fmla="*/ 579969 w 802961"/>
                  <a:gd name="connsiteY2198" fmla="*/ 309208 h 687854"/>
                  <a:gd name="connsiteX2199" fmla="*/ 571580 w 802961"/>
                  <a:gd name="connsiteY2199" fmla="*/ 309208 h 687854"/>
                  <a:gd name="connsiteX2200" fmla="*/ 571580 w 802961"/>
                  <a:gd name="connsiteY2200" fmla="*/ 311305 h 687854"/>
                  <a:gd name="connsiteX2201" fmla="*/ 567386 w 802961"/>
                  <a:gd name="connsiteY2201" fmla="*/ 311305 h 687854"/>
                  <a:gd name="connsiteX2202" fmla="*/ 567386 w 802961"/>
                  <a:gd name="connsiteY2202" fmla="*/ 313402 h 687854"/>
                  <a:gd name="connsiteX2203" fmla="*/ 563658 w 802961"/>
                  <a:gd name="connsiteY2203" fmla="*/ 313402 h 687854"/>
                  <a:gd name="connsiteX2204" fmla="*/ 563658 w 802961"/>
                  <a:gd name="connsiteY2204" fmla="*/ 315033 h 687854"/>
                  <a:gd name="connsiteX2205" fmla="*/ 563192 w 802961"/>
                  <a:gd name="connsiteY2205" fmla="*/ 315499 h 687854"/>
                  <a:gd name="connsiteX2206" fmla="*/ 561095 w 802961"/>
                  <a:gd name="connsiteY2206" fmla="*/ 315499 h 687854"/>
                  <a:gd name="connsiteX2207" fmla="*/ 561095 w 802961"/>
                  <a:gd name="connsiteY2207" fmla="*/ 317131 h 687854"/>
                  <a:gd name="connsiteX2208" fmla="*/ 558998 w 802961"/>
                  <a:gd name="connsiteY2208" fmla="*/ 317597 h 687854"/>
                  <a:gd name="connsiteX2209" fmla="*/ 558532 w 802961"/>
                  <a:gd name="connsiteY2209" fmla="*/ 319694 h 687854"/>
                  <a:gd name="connsiteX2210" fmla="*/ 557367 w 802961"/>
                  <a:gd name="connsiteY2210" fmla="*/ 319694 h 687854"/>
                  <a:gd name="connsiteX2211" fmla="*/ 556901 w 802961"/>
                  <a:gd name="connsiteY2211" fmla="*/ 325519 h 687854"/>
                  <a:gd name="connsiteX2212" fmla="*/ 555269 w 802961"/>
                  <a:gd name="connsiteY2212" fmla="*/ 325519 h 687854"/>
                  <a:gd name="connsiteX2213" fmla="*/ 555269 w 802961"/>
                  <a:gd name="connsiteY2213" fmla="*/ 351849 h 687854"/>
                  <a:gd name="connsiteX2214" fmla="*/ 556901 w 802961"/>
                  <a:gd name="connsiteY2214" fmla="*/ 351849 h 687854"/>
                  <a:gd name="connsiteX2215" fmla="*/ 556901 w 802961"/>
                  <a:gd name="connsiteY2215" fmla="*/ 354413 h 687854"/>
                  <a:gd name="connsiteX2216" fmla="*/ 564124 w 802961"/>
                  <a:gd name="connsiteY2216" fmla="*/ 323422 h 687854"/>
                  <a:gd name="connsiteX2217" fmla="*/ 565289 w 802961"/>
                  <a:gd name="connsiteY2217" fmla="*/ 323422 h 687854"/>
                  <a:gd name="connsiteX2218" fmla="*/ 565289 w 802961"/>
                  <a:gd name="connsiteY2218" fmla="*/ 321791 h 687854"/>
                  <a:gd name="connsiteX2219" fmla="*/ 567852 w 802961"/>
                  <a:gd name="connsiteY2219" fmla="*/ 321325 h 687854"/>
                  <a:gd name="connsiteX2220" fmla="*/ 567852 w 802961"/>
                  <a:gd name="connsiteY2220" fmla="*/ 319694 h 687854"/>
                  <a:gd name="connsiteX2221" fmla="*/ 571580 w 802961"/>
                  <a:gd name="connsiteY2221" fmla="*/ 319694 h 687854"/>
                  <a:gd name="connsiteX2222" fmla="*/ 571580 w 802961"/>
                  <a:gd name="connsiteY2222" fmla="*/ 317597 h 687854"/>
                  <a:gd name="connsiteX2223" fmla="*/ 573677 w 802961"/>
                  <a:gd name="connsiteY2223" fmla="*/ 317597 h 687854"/>
                  <a:gd name="connsiteX2224" fmla="*/ 573677 w 802961"/>
                  <a:gd name="connsiteY2224" fmla="*/ 341830 h 687854"/>
                  <a:gd name="connsiteX2225" fmla="*/ 571580 w 802961"/>
                  <a:gd name="connsiteY2225" fmla="*/ 341830 h 687854"/>
                  <a:gd name="connsiteX2226" fmla="*/ 571580 w 802961"/>
                  <a:gd name="connsiteY2226" fmla="*/ 343927 h 687854"/>
                  <a:gd name="connsiteX2227" fmla="*/ 567386 w 802961"/>
                  <a:gd name="connsiteY2227" fmla="*/ 343927 h 687854"/>
                  <a:gd name="connsiteX2228" fmla="*/ 567386 w 802961"/>
                  <a:gd name="connsiteY2228" fmla="*/ 346024 h 687854"/>
                  <a:gd name="connsiteX2229" fmla="*/ 563658 w 802961"/>
                  <a:gd name="connsiteY2229" fmla="*/ 346024 h 687854"/>
                  <a:gd name="connsiteX2230" fmla="*/ 564124 w 802961"/>
                  <a:gd name="connsiteY2230" fmla="*/ 323422 h 687854"/>
                  <a:gd name="connsiteX2231" fmla="*/ 336004 w 802961"/>
                  <a:gd name="connsiteY2231" fmla="*/ 450181 h 687854"/>
                  <a:gd name="connsiteX2232" fmla="*/ 334373 w 802961"/>
                  <a:gd name="connsiteY2232" fmla="*/ 450181 h 687854"/>
                  <a:gd name="connsiteX2233" fmla="*/ 334373 w 802961"/>
                  <a:gd name="connsiteY2233" fmla="*/ 444356 h 687854"/>
                  <a:gd name="connsiteX2234" fmla="*/ 332276 w 802961"/>
                  <a:gd name="connsiteY2234" fmla="*/ 444356 h 687854"/>
                  <a:gd name="connsiteX2235" fmla="*/ 331810 w 802961"/>
                  <a:gd name="connsiteY2235" fmla="*/ 438064 h 687854"/>
                  <a:gd name="connsiteX2236" fmla="*/ 330179 w 802961"/>
                  <a:gd name="connsiteY2236" fmla="*/ 438064 h 687854"/>
                  <a:gd name="connsiteX2237" fmla="*/ 329713 w 802961"/>
                  <a:gd name="connsiteY2237" fmla="*/ 433870 h 687854"/>
                  <a:gd name="connsiteX2238" fmla="*/ 328082 w 802961"/>
                  <a:gd name="connsiteY2238" fmla="*/ 433870 h 687854"/>
                  <a:gd name="connsiteX2239" fmla="*/ 327616 w 802961"/>
                  <a:gd name="connsiteY2239" fmla="*/ 429676 h 687854"/>
                  <a:gd name="connsiteX2240" fmla="*/ 325985 w 802961"/>
                  <a:gd name="connsiteY2240" fmla="*/ 429676 h 687854"/>
                  <a:gd name="connsiteX2241" fmla="*/ 325985 w 802961"/>
                  <a:gd name="connsiteY2241" fmla="*/ 425948 h 687854"/>
                  <a:gd name="connsiteX2242" fmla="*/ 323888 w 802961"/>
                  <a:gd name="connsiteY2242" fmla="*/ 425948 h 687854"/>
                  <a:gd name="connsiteX2243" fmla="*/ 323888 w 802961"/>
                  <a:gd name="connsiteY2243" fmla="*/ 423850 h 687854"/>
                  <a:gd name="connsiteX2244" fmla="*/ 321791 w 802961"/>
                  <a:gd name="connsiteY2244" fmla="*/ 423850 h 687854"/>
                  <a:gd name="connsiteX2245" fmla="*/ 321791 w 802961"/>
                  <a:gd name="connsiteY2245" fmla="*/ 419656 h 687854"/>
                  <a:gd name="connsiteX2246" fmla="*/ 319694 w 802961"/>
                  <a:gd name="connsiteY2246" fmla="*/ 419656 h 687854"/>
                  <a:gd name="connsiteX2247" fmla="*/ 319694 w 802961"/>
                  <a:gd name="connsiteY2247" fmla="*/ 417559 h 687854"/>
                  <a:gd name="connsiteX2248" fmla="*/ 318062 w 802961"/>
                  <a:gd name="connsiteY2248" fmla="*/ 417559 h 687854"/>
                  <a:gd name="connsiteX2249" fmla="*/ 317596 w 802961"/>
                  <a:gd name="connsiteY2249" fmla="*/ 415462 h 687854"/>
                  <a:gd name="connsiteX2250" fmla="*/ 315965 w 802961"/>
                  <a:gd name="connsiteY2250" fmla="*/ 415462 h 687854"/>
                  <a:gd name="connsiteX2251" fmla="*/ 315499 w 802961"/>
                  <a:gd name="connsiteY2251" fmla="*/ 411734 h 687854"/>
                  <a:gd name="connsiteX2252" fmla="*/ 313402 w 802961"/>
                  <a:gd name="connsiteY2252" fmla="*/ 411268 h 687854"/>
                  <a:gd name="connsiteX2253" fmla="*/ 313402 w 802961"/>
                  <a:gd name="connsiteY2253" fmla="*/ 409637 h 687854"/>
                  <a:gd name="connsiteX2254" fmla="*/ 309674 w 802961"/>
                  <a:gd name="connsiteY2254" fmla="*/ 409171 h 687854"/>
                  <a:gd name="connsiteX2255" fmla="*/ 309674 w 802961"/>
                  <a:gd name="connsiteY2255" fmla="*/ 407540 h 687854"/>
                  <a:gd name="connsiteX2256" fmla="*/ 307577 w 802961"/>
                  <a:gd name="connsiteY2256" fmla="*/ 407540 h 687854"/>
                  <a:gd name="connsiteX2257" fmla="*/ 307577 w 802961"/>
                  <a:gd name="connsiteY2257" fmla="*/ 405442 h 687854"/>
                  <a:gd name="connsiteX2258" fmla="*/ 305480 w 802961"/>
                  <a:gd name="connsiteY2258" fmla="*/ 405442 h 687854"/>
                  <a:gd name="connsiteX2259" fmla="*/ 305480 w 802961"/>
                  <a:gd name="connsiteY2259" fmla="*/ 397520 h 687854"/>
                  <a:gd name="connsiteX2260" fmla="*/ 303383 w 802961"/>
                  <a:gd name="connsiteY2260" fmla="*/ 397520 h 687854"/>
                  <a:gd name="connsiteX2261" fmla="*/ 303383 w 802961"/>
                  <a:gd name="connsiteY2261" fmla="*/ 389132 h 687854"/>
                  <a:gd name="connsiteX2262" fmla="*/ 301286 w 802961"/>
                  <a:gd name="connsiteY2262" fmla="*/ 389132 h 687854"/>
                  <a:gd name="connsiteX2263" fmla="*/ 301286 w 802961"/>
                  <a:gd name="connsiteY2263" fmla="*/ 382840 h 687854"/>
                  <a:gd name="connsiteX2264" fmla="*/ 299654 w 802961"/>
                  <a:gd name="connsiteY2264" fmla="*/ 382840 h 687854"/>
                  <a:gd name="connsiteX2265" fmla="*/ 299188 w 802961"/>
                  <a:gd name="connsiteY2265" fmla="*/ 377015 h 687854"/>
                  <a:gd name="connsiteX2266" fmla="*/ 297557 w 802961"/>
                  <a:gd name="connsiteY2266" fmla="*/ 377015 h 687854"/>
                  <a:gd name="connsiteX2267" fmla="*/ 297091 w 802961"/>
                  <a:gd name="connsiteY2267" fmla="*/ 372355 h 687854"/>
                  <a:gd name="connsiteX2268" fmla="*/ 295460 w 802961"/>
                  <a:gd name="connsiteY2268" fmla="*/ 372355 h 687854"/>
                  <a:gd name="connsiteX2269" fmla="*/ 294994 w 802961"/>
                  <a:gd name="connsiteY2269" fmla="*/ 368160 h 687854"/>
                  <a:gd name="connsiteX2270" fmla="*/ 293363 w 802961"/>
                  <a:gd name="connsiteY2270" fmla="*/ 368160 h 687854"/>
                  <a:gd name="connsiteX2271" fmla="*/ 292897 w 802961"/>
                  <a:gd name="connsiteY2271" fmla="*/ 362801 h 687854"/>
                  <a:gd name="connsiteX2272" fmla="*/ 291266 w 802961"/>
                  <a:gd name="connsiteY2272" fmla="*/ 362801 h 687854"/>
                  <a:gd name="connsiteX2273" fmla="*/ 291266 w 802961"/>
                  <a:gd name="connsiteY2273" fmla="*/ 360238 h 687854"/>
                  <a:gd name="connsiteX2274" fmla="*/ 289169 w 802961"/>
                  <a:gd name="connsiteY2274" fmla="*/ 360238 h 687854"/>
                  <a:gd name="connsiteX2275" fmla="*/ 289169 w 802961"/>
                  <a:gd name="connsiteY2275" fmla="*/ 356044 h 687854"/>
                  <a:gd name="connsiteX2276" fmla="*/ 287072 w 802961"/>
                  <a:gd name="connsiteY2276" fmla="*/ 356044 h 687854"/>
                  <a:gd name="connsiteX2277" fmla="*/ 287072 w 802961"/>
                  <a:gd name="connsiteY2277" fmla="*/ 352315 h 687854"/>
                  <a:gd name="connsiteX2278" fmla="*/ 284975 w 802961"/>
                  <a:gd name="connsiteY2278" fmla="*/ 352315 h 687854"/>
                  <a:gd name="connsiteX2279" fmla="*/ 284509 w 802961"/>
                  <a:gd name="connsiteY2279" fmla="*/ 348121 h 687854"/>
                  <a:gd name="connsiteX2280" fmla="*/ 282878 w 802961"/>
                  <a:gd name="connsiteY2280" fmla="*/ 348121 h 687854"/>
                  <a:gd name="connsiteX2281" fmla="*/ 282878 w 802961"/>
                  <a:gd name="connsiteY2281" fmla="*/ 346024 h 687854"/>
                  <a:gd name="connsiteX2282" fmla="*/ 280780 w 802961"/>
                  <a:gd name="connsiteY2282" fmla="*/ 346024 h 687854"/>
                  <a:gd name="connsiteX2283" fmla="*/ 280314 w 802961"/>
                  <a:gd name="connsiteY2283" fmla="*/ 343927 h 687854"/>
                  <a:gd name="connsiteX2284" fmla="*/ 279149 w 802961"/>
                  <a:gd name="connsiteY2284" fmla="*/ 343927 h 687854"/>
                  <a:gd name="connsiteX2285" fmla="*/ 278683 w 802961"/>
                  <a:gd name="connsiteY2285" fmla="*/ 340199 h 687854"/>
                  <a:gd name="connsiteX2286" fmla="*/ 276586 w 802961"/>
                  <a:gd name="connsiteY2286" fmla="*/ 339733 h 687854"/>
                  <a:gd name="connsiteX2287" fmla="*/ 276586 w 802961"/>
                  <a:gd name="connsiteY2287" fmla="*/ 337636 h 687854"/>
                  <a:gd name="connsiteX2288" fmla="*/ 274955 w 802961"/>
                  <a:gd name="connsiteY2288" fmla="*/ 337636 h 687854"/>
                  <a:gd name="connsiteX2289" fmla="*/ 274489 w 802961"/>
                  <a:gd name="connsiteY2289" fmla="*/ 335539 h 687854"/>
                  <a:gd name="connsiteX2290" fmla="*/ 272858 w 802961"/>
                  <a:gd name="connsiteY2290" fmla="*/ 335539 h 687854"/>
                  <a:gd name="connsiteX2291" fmla="*/ 272392 w 802961"/>
                  <a:gd name="connsiteY2291" fmla="*/ 333441 h 687854"/>
                  <a:gd name="connsiteX2292" fmla="*/ 270761 w 802961"/>
                  <a:gd name="connsiteY2292" fmla="*/ 333441 h 687854"/>
                  <a:gd name="connsiteX2293" fmla="*/ 270761 w 802961"/>
                  <a:gd name="connsiteY2293" fmla="*/ 331810 h 687854"/>
                  <a:gd name="connsiteX2294" fmla="*/ 268664 w 802961"/>
                  <a:gd name="connsiteY2294" fmla="*/ 331810 h 687854"/>
                  <a:gd name="connsiteX2295" fmla="*/ 268664 w 802961"/>
                  <a:gd name="connsiteY2295" fmla="*/ 329713 h 687854"/>
                  <a:gd name="connsiteX2296" fmla="*/ 266567 w 802961"/>
                  <a:gd name="connsiteY2296" fmla="*/ 329713 h 687854"/>
                  <a:gd name="connsiteX2297" fmla="*/ 266567 w 802961"/>
                  <a:gd name="connsiteY2297" fmla="*/ 327616 h 687854"/>
                  <a:gd name="connsiteX2298" fmla="*/ 264469 w 802961"/>
                  <a:gd name="connsiteY2298" fmla="*/ 327616 h 687854"/>
                  <a:gd name="connsiteX2299" fmla="*/ 264469 w 802961"/>
                  <a:gd name="connsiteY2299" fmla="*/ 325519 h 687854"/>
                  <a:gd name="connsiteX2300" fmla="*/ 262372 w 802961"/>
                  <a:gd name="connsiteY2300" fmla="*/ 325519 h 687854"/>
                  <a:gd name="connsiteX2301" fmla="*/ 262372 w 802961"/>
                  <a:gd name="connsiteY2301" fmla="*/ 323422 h 687854"/>
                  <a:gd name="connsiteX2302" fmla="*/ 260275 w 802961"/>
                  <a:gd name="connsiteY2302" fmla="*/ 323422 h 687854"/>
                  <a:gd name="connsiteX2303" fmla="*/ 260275 w 802961"/>
                  <a:gd name="connsiteY2303" fmla="*/ 321791 h 687854"/>
                  <a:gd name="connsiteX2304" fmla="*/ 256547 w 802961"/>
                  <a:gd name="connsiteY2304" fmla="*/ 321325 h 687854"/>
                  <a:gd name="connsiteX2305" fmla="*/ 256081 w 802961"/>
                  <a:gd name="connsiteY2305" fmla="*/ 319228 h 687854"/>
                  <a:gd name="connsiteX2306" fmla="*/ 253984 w 802961"/>
                  <a:gd name="connsiteY2306" fmla="*/ 319228 h 687854"/>
                  <a:gd name="connsiteX2307" fmla="*/ 253984 w 802961"/>
                  <a:gd name="connsiteY2307" fmla="*/ 317597 h 687854"/>
                  <a:gd name="connsiteX2308" fmla="*/ 250256 w 802961"/>
                  <a:gd name="connsiteY2308" fmla="*/ 317131 h 687854"/>
                  <a:gd name="connsiteX2309" fmla="*/ 250256 w 802961"/>
                  <a:gd name="connsiteY2309" fmla="*/ 315499 h 687854"/>
                  <a:gd name="connsiteX2310" fmla="*/ 243964 w 802961"/>
                  <a:gd name="connsiteY2310" fmla="*/ 315033 h 687854"/>
                  <a:gd name="connsiteX2311" fmla="*/ 243964 w 802961"/>
                  <a:gd name="connsiteY2311" fmla="*/ 313402 h 687854"/>
                  <a:gd name="connsiteX2312" fmla="*/ 237673 w 802961"/>
                  <a:gd name="connsiteY2312" fmla="*/ 312936 h 687854"/>
                  <a:gd name="connsiteX2313" fmla="*/ 237673 w 802961"/>
                  <a:gd name="connsiteY2313" fmla="*/ 311305 h 687854"/>
                  <a:gd name="connsiteX2314" fmla="*/ 225556 w 802961"/>
                  <a:gd name="connsiteY2314" fmla="*/ 311305 h 687854"/>
                  <a:gd name="connsiteX2315" fmla="*/ 225556 w 802961"/>
                  <a:gd name="connsiteY2315" fmla="*/ 312936 h 687854"/>
                  <a:gd name="connsiteX2316" fmla="*/ 217634 w 802961"/>
                  <a:gd name="connsiteY2316" fmla="*/ 313402 h 687854"/>
                  <a:gd name="connsiteX2317" fmla="*/ 217634 w 802961"/>
                  <a:gd name="connsiteY2317" fmla="*/ 315033 h 687854"/>
                  <a:gd name="connsiteX2318" fmla="*/ 215071 w 802961"/>
                  <a:gd name="connsiteY2318" fmla="*/ 315499 h 687854"/>
                  <a:gd name="connsiteX2319" fmla="*/ 215071 w 802961"/>
                  <a:gd name="connsiteY2319" fmla="*/ 317131 h 687854"/>
                  <a:gd name="connsiteX2320" fmla="*/ 211343 w 802961"/>
                  <a:gd name="connsiteY2320" fmla="*/ 317597 h 687854"/>
                  <a:gd name="connsiteX2321" fmla="*/ 211343 w 802961"/>
                  <a:gd name="connsiteY2321" fmla="*/ 319228 h 687854"/>
                  <a:gd name="connsiteX2322" fmla="*/ 209245 w 802961"/>
                  <a:gd name="connsiteY2322" fmla="*/ 319228 h 687854"/>
                  <a:gd name="connsiteX2323" fmla="*/ 209245 w 802961"/>
                  <a:gd name="connsiteY2323" fmla="*/ 321325 h 687854"/>
                  <a:gd name="connsiteX2324" fmla="*/ 207148 w 802961"/>
                  <a:gd name="connsiteY2324" fmla="*/ 321325 h 687854"/>
                  <a:gd name="connsiteX2325" fmla="*/ 207148 w 802961"/>
                  <a:gd name="connsiteY2325" fmla="*/ 323422 h 687854"/>
                  <a:gd name="connsiteX2326" fmla="*/ 205051 w 802961"/>
                  <a:gd name="connsiteY2326" fmla="*/ 323422 h 687854"/>
                  <a:gd name="connsiteX2327" fmla="*/ 205051 w 802961"/>
                  <a:gd name="connsiteY2327" fmla="*/ 325519 h 687854"/>
                  <a:gd name="connsiteX2328" fmla="*/ 202954 w 802961"/>
                  <a:gd name="connsiteY2328" fmla="*/ 325519 h 687854"/>
                  <a:gd name="connsiteX2329" fmla="*/ 202954 w 802961"/>
                  <a:gd name="connsiteY2329" fmla="*/ 329713 h 687854"/>
                  <a:gd name="connsiteX2330" fmla="*/ 200857 w 802961"/>
                  <a:gd name="connsiteY2330" fmla="*/ 329713 h 687854"/>
                  <a:gd name="connsiteX2331" fmla="*/ 200857 w 802961"/>
                  <a:gd name="connsiteY2331" fmla="*/ 333441 h 687854"/>
                  <a:gd name="connsiteX2332" fmla="*/ 198760 w 802961"/>
                  <a:gd name="connsiteY2332" fmla="*/ 333907 h 687854"/>
                  <a:gd name="connsiteX2333" fmla="*/ 198760 w 802961"/>
                  <a:gd name="connsiteY2333" fmla="*/ 337636 h 687854"/>
                  <a:gd name="connsiteX2334" fmla="*/ 196663 w 802961"/>
                  <a:gd name="connsiteY2334" fmla="*/ 338102 h 687854"/>
                  <a:gd name="connsiteX2335" fmla="*/ 196663 w 802961"/>
                  <a:gd name="connsiteY2335" fmla="*/ 343927 h 687854"/>
                  <a:gd name="connsiteX2336" fmla="*/ 178255 w 802961"/>
                  <a:gd name="connsiteY2336" fmla="*/ 343927 h 687854"/>
                  <a:gd name="connsiteX2337" fmla="*/ 178255 w 802961"/>
                  <a:gd name="connsiteY2337" fmla="*/ 346024 h 687854"/>
                  <a:gd name="connsiteX2338" fmla="*/ 174061 w 802961"/>
                  <a:gd name="connsiteY2338" fmla="*/ 346490 h 687854"/>
                  <a:gd name="connsiteX2339" fmla="*/ 174061 w 802961"/>
                  <a:gd name="connsiteY2339" fmla="*/ 348121 h 687854"/>
                  <a:gd name="connsiteX2340" fmla="*/ 171963 w 802961"/>
                  <a:gd name="connsiteY2340" fmla="*/ 348121 h 687854"/>
                  <a:gd name="connsiteX2341" fmla="*/ 171963 w 802961"/>
                  <a:gd name="connsiteY2341" fmla="*/ 350218 h 687854"/>
                  <a:gd name="connsiteX2342" fmla="*/ 170332 w 802961"/>
                  <a:gd name="connsiteY2342" fmla="*/ 350218 h 687854"/>
                  <a:gd name="connsiteX2343" fmla="*/ 170332 w 802961"/>
                  <a:gd name="connsiteY2343" fmla="*/ 351849 h 687854"/>
                  <a:gd name="connsiteX2344" fmla="*/ 169866 w 802961"/>
                  <a:gd name="connsiteY2344" fmla="*/ 352315 h 687854"/>
                  <a:gd name="connsiteX2345" fmla="*/ 168235 w 802961"/>
                  <a:gd name="connsiteY2345" fmla="*/ 352315 h 687854"/>
                  <a:gd name="connsiteX2346" fmla="*/ 168235 w 802961"/>
                  <a:gd name="connsiteY2346" fmla="*/ 354413 h 687854"/>
                  <a:gd name="connsiteX2347" fmla="*/ 166138 w 802961"/>
                  <a:gd name="connsiteY2347" fmla="*/ 354413 h 687854"/>
                  <a:gd name="connsiteX2348" fmla="*/ 166138 w 802961"/>
                  <a:gd name="connsiteY2348" fmla="*/ 358607 h 687854"/>
                  <a:gd name="connsiteX2349" fmla="*/ 164041 w 802961"/>
                  <a:gd name="connsiteY2349" fmla="*/ 358607 h 687854"/>
                  <a:gd name="connsiteX2350" fmla="*/ 164041 w 802961"/>
                  <a:gd name="connsiteY2350" fmla="*/ 364432 h 687854"/>
                  <a:gd name="connsiteX2351" fmla="*/ 162410 w 802961"/>
                  <a:gd name="connsiteY2351" fmla="*/ 364432 h 687854"/>
                  <a:gd name="connsiteX2352" fmla="*/ 161944 w 802961"/>
                  <a:gd name="connsiteY2352" fmla="*/ 397054 h 687854"/>
                  <a:gd name="connsiteX2353" fmla="*/ 164041 w 802961"/>
                  <a:gd name="connsiteY2353" fmla="*/ 397054 h 687854"/>
                  <a:gd name="connsiteX2354" fmla="*/ 164041 w 802961"/>
                  <a:gd name="connsiteY2354" fmla="*/ 405442 h 687854"/>
                  <a:gd name="connsiteX2355" fmla="*/ 166138 w 802961"/>
                  <a:gd name="connsiteY2355" fmla="*/ 405442 h 687854"/>
                  <a:gd name="connsiteX2356" fmla="*/ 166138 w 802961"/>
                  <a:gd name="connsiteY2356" fmla="*/ 411734 h 687854"/>
                  <a:gd name="connsiteX2357" fmla="*/ 168235 w 802961"/>
                  <a:gd name="connsiteY2357" fmla="*/ 411734 h 687854"/>
                  <a:gd name="connsiteX2358" fmla="*/ 168235 w 802961"/>
                  <a:gd name="connsiteY2358" fmla="*/ 415928 h 687854"/>
                  <a:gd name="connsiteX2359" fmla="*/ 169866 w 802961"/>
                  <a:gd name="connsiteY2359" fmla="*/ 415928 h 687854"/>
                  <a:gd name="connsiteX2360" fmla="*/ 170332 w 802961"/>
                  <a:gd name="connsiteY2360" fmla="*/ 420122 h 687854"/>
                  <a:gd name="connsiteX2361" fmla="*/ 171963 w 802961"/>
                  <a:gd name="connsiteY2361" fmla="*/ 420122 h 687854"/>
                  <a:gd name="connsiteX2362" fmla="*/ 171963 w 802961"/>
                  <a:gd name="connsiteY2362" fmla="*/ 423850 h 687854"/>
                  <a:gd name="connsiteX2363" fmla="*/ 174061 w 802961"/>
                  <a:gd name="connsiteY2363" fmla="*/ 423850 h 687854"/>
                  <a:gd name="connsiteX2364" fmla="*/ 174527 w 802961"/>
                  <a:gd name="connsiteY2364" fmla="*/ 428045 h 687854"/>
                  <a:gd name="connsiteX2365" fmla="*/ 176158 w 802961"/>
                  <a:gd name="connsiteY2365" fmla="*/ 428045 h 687854"/>
                  <a:gd name="connsiteX2366" fmla="*/ 176624 w 802961"/>
                  <a:gd name="connsiteY2366" fmla="*/ 431773 h 687854"/>
                  <a:gd name="connsiteX2367" fmla="*/ 178255 w 802961"/>
                  <a:gd name="connsiteY2367" fmla="*/ 431773 h 687854"/>
                  <a:gd name="connsiteX2368" fmla="*/ 179187 w 802961"/>
                  <a:gd name="connsiteY2368" fmla="*/ 434336 h 687854"/>
                  <a:gd name="connsiteX2369" fmla="*/ 180352 w 802961"/>
                  <a:gd name="connsiteY2369" fmla="*/ 434336 h 687854"/>
                  <a:gd name="connsiteX2370" fmla="*/ 180352 w 802961"/>
                  <a:gd name="connsiteY2370" fmla="*/ 436433 h 687854"/>
                  <a:gd name="connsiteX2371" fmla="*/ 182449 w 802961"/>
                  <a:gd name="connsiteY2371" fmla="*/ 436433 h 687854"/>
                  <a:gd name="connsiteX2372" fmla="*/ 182449 w 802961"/>
                  <a:gd name="connsiteY2372" fmla="*/ 438530 h 687854"/>
                  <a:gd name="connsiteX2373" fmla="*/ 184546 w 802961"/>
                  <a:gd name="connsiteY2373" fmla="*/ 438530 h 687854"/>
                  <a:gd name="connsiteX2374" fmla="*/ 184546 w 802961"/>
                  <a:gd name="connsiteY2374" fmla="*/ 440627 h 687854"/>
                  <a:gd name="connsiteX2375" fmla="*/ 186643 w 802961"/>
                  <a:gd name="connsiteY2375" fmla="*/ 440627 h 687854"/>
                  <a:gd name="connsiteX2376" fmla="*/ 186643 w 802961"/>
                  <a:gd name="connsiteY2376" fmla="*/ 442258 h 687854"/>
                  <a:gd name="connsiteX2377" fmla="*/ 188274 w 802961"/>
                  <a:gd name="connsiteY2377" fmla="*/ 442258 h 687854"/>
                  <a:gd name="connsiteX2378" fmla="*/ 188274 w 802961"/>
                  <a:gd name="connsiteY2378" fmla="*/ 444356 h 687854"/>
                  <a:gd name="connsiteX2379" fmla="*/ 190371 w 802961"/>
                  <a:gd name="connsiteY2379" fmla="*/ 444356 h 687854"/>
                  <a:gd name="connsiteX2380" fmla="*/ 190371 w 802961"/>
                  <a:gd name="connsiteY2380" fmla="*/ 446453 h 687854"/>
                  <a:gd name="connsiteX2381" fmla="*/ 192469 w 802961"/>
                  <a:gd name="connsiteY2381" fmla="*/ 446453 h 687854"/>
                  <a:gd name="connsiteX2382" fmla="*/ 192935 w 802961"/>
                  <a:gd name="connsiteY2382" fmla="*/ 448550 h 687854"/>
                  <a:gd name="connsiteX2383" fmla="*/ 196663 w 802961"/>
                  <a:gd name="connsiteY2383" fmla="*/ 448550 h 687854"/>
                  <a:gd name="connsiteX2384" fmla="*/ 196663 w 802961"/>
                  <a:gd name="connsiteY2384" fmla="*/ 450647 h 687854"/>
                  <a:gd name="connsiteX2385" fmla="*/ 199226 w 802961"/>
                  <a:gd name="connsiteY2385" fmla="*/ 450647 h 687854"/>
                  <a:gd name="connsiteX2386" fmla="*/ 199226 w 802961"/>
                  <a:gd name="connsiteY2386" fmla="*/ 452278 h 687854"/>
                  <a:gd name="connsiteX2387" fmla="*/ 202954 w 802961"/>
                  <a:gd name="connsiteY2387" fmla="*/ 452744 h 687854"/>
                  <a:gd name="connsiteX2388" fmla="*/ 202954 w 802961"/>
                  <a:gd name="connsiteY2388" fmla="*/ 454375 h 687854"/>
                  <a:gd name="connsiteX2389" fmla="*/ 207148 w 802961"/>
                  <a:gd name="connsiteY2389" fmla="*/ 454841 h 687854"/>
                  <a:gd name="connsiteX2390" fmla="*/ 207148 w 802961"/>
                  <a:gd name="connsiteY2390" fmla="*/ 456472 h 687854"/>
                  <a:gd name="connsiteX2391" fmla="*/ 210877 w 802961"/>
                  <a:gd name="connsiteY2391" fmla="*/ 456938 h 687854"/>
                  <a:gd name="connsiteX2392" fmla="*/ 210877 w 802961"/>
                  <a:gd name="connsiteY2392" fmla="*/ 458569 h 687854"/>
                  <a:gd name="connsiteX2393" fmla="*/ 215071 w 802961"/>
                  <a:gd name="connsiteY2393" fmla="*/ 459035 h 687854"/>
                  <a:gd name="connsiteX2394" fmla="*/ 215071 w 802961"/>
                  <a:gd name="connsiteY2394" fmla="*/ 460666 h 687854"/>
                  <a:gd name="connsiteX2395" fmla="*/ 219265 w 802961"/>
                  <a:gd name="connsiteY2395" fmla="*/ 461132 h 687854"/>
                  <a:gd name="connsiteX2396" fmla="*/ 219265 w 802961"/>
                  <a:gd name="connsiteY2396" fmla="*/ 462764 h 687854"/>
                  <a:gd name="connsiteX2397" fmla="*/ 221362 w 802961"/>
                  <a:gd name="connsiteY2397" fmla="*/ 462764 h 687854"/>
                  <a:gd name="connsiteX2398" fmla="*/ 221362 w 802961"/>
                  <a:gd name="connsiteY2398" fmla="*/ 460666 h 687854"/>
                  <a:gd name="connsiteX2399" fmla="*/ 223459 w 802961"/>
                  <a:gd name="connsiteY2399" fmla="*/ 460666 h 687854"/>
                  <a:gd name="connsiteX2400" fmla="*/ 223459 w 802961"/>
                  <a:gd name="connsiteY2400" fmla="*/ 431773 h 687854"/>
                  <a:gd name="connsiteX2401" fmla="*/ 221828 w 802961"/>
                  <a:gd name="connsiteY2401" fmla="*/ 431773 h 687854"/>
                  <a:gd name="connsiteX2402" fmla="*/ 221362 w 802961"/>
                  <a:gd name="connsiteY2402" fmla="*/ 429676 h 687854"/>
                  <a:gd name="connsiteX2403" fmla="*/ 219731 w 802961"/>
                  <a:gd name="connsiteY2403" fmla="*/ 429676 h 687854"/>
                  <a:gd name="connsiteX2404" fmla="*/ 219731 w 802961"/>
                  <a:gd name="connsiteY2404" fmla="*/ 428045 h 687854"/>
                  <a:gd name="connsiteX2405" fmla="*/ 215537 w 802961"/>
                  <a:gd name="connsiteY2405" fmla="*/ 427579 h 687854"/>
                  <a:gd name="connsiteX2406" fmla="*/ 215071 w 802961"/>
                  <a:gd name="connsiteY2406" fmla="*/ 425482 h 687854"/>
                  <a:gd name="connsiteX2407" fmla="*/ 213440 w 802961"/>
                  <a:gd name="connsiteY2407" fmla="*/ 425482 h 687854"/>
                  <a:gd name="connsiteX2408" fmla="*/ 213440 w 802961"/>
                  <a:gd name="connsiteY2408" fmla="*/ 423850 h 687854"/>
                  <a:gd name="connsiteX2409" fmla="*/ 215537 w 802961"/>
                  <a:gd name="connsiteY2409" fmla="*/ 423850 h 687854"/>
                  <a:gd name="connsiteX2410" fmla="*/ 215537 w 802961"/>
                  <a:gd name="connsiteY2410" fmla="*/ 421753 h 687854"/>
                  <a:gd name="connsiteX2411" fmla="*/ 217634 w 802961"/>
                  <a:gd name="connsiteY2411" fmla="*/ 421753 h 687854"/>
                  <a:gd name="connsiteX2412" fmla="*/ 217634 w 802961"/>
                  <a:gd name="connsiteY2412" fmla="*/ 420122 h 687854"/>
                  <a:gd name="connsiteX2413" fmla="*/ 219731 w 802961"/>
                  <a:gd name="connsiteY2413" fmla="*/ 419656 h 687854"/>
                  <a:gd name="connsiteX2414" fmla="*/ 219731 w 802961"/>
                  <a:gd name="connsiteY2414" fmla="*/ 418025 h 687854"/>
                  <a:gd name="connsiteX2415" fmla="*/ 221828 w 802961"/>
                  <a:gd name="connsiteY2415" fmla="*/ 417559 h 687854"/>
                  <a:gd name="connsiteX2416" fmla="*/ 221828 w 802961"/>
                  <a:gd name="connsiteY2416" fmla="*/ 415928 h 687854"/>
                  <a:gd name="connsiteX2417" fmla="*/ 223459 w 802961"/>
                  <a:gd name="connsiteY2417" fmla="*/ 415928 h 687854"/>
                  <a:gd name="connsiteX2418" fmla="*/ 223459 w 802961"/>
                  <a:gd name="connsiteY2418" fmla="*/ 413831 h 687854"/>
                  <a:gd name="connsiteX2419" fmla="*/ 225556 w 802961"/>
                  <a:gd name="connsiteY2419" fmla="*/ 413831 h 687854"/>
                  <a:gd name="connsiteX2420" fmla="*/ 225556 w 802961"/>
                  <a:gd name="connsiteY2420" fmla="*/ 411734 h 687854"/>
                  <a:gd name="connsiteX2421" fmla="*/ 227653 w 802961"/>
                  <a:gd name="connsiteY2421" fmla="*/ 411734 h 687854"/>
                  <a:gd name="connsiteX2422" fmla="*/ 227653 w 802961"/>
                  <a:gd name="connsiteY2422" fmla="*/ 409637 h 687854"/>
                  <a:gd name="connsiteX2423" fmla="*/ 229751 w 802961"/>
                  <a:gd name="connsiteY2423" fmla="*/ 409637 h 687854"/>
                  <a:gd name="connsiteX2424" fmla="*/ 229751 w 802961"/>
                  <a:gd name="connsiteY2424" fmla="*/ 407540 h 687854"/>
                  <a:gd name="connsiteX2425" fmla="*/ 231848 w 802961"/>
                  <a:gd name="connsiteY2425" fmla="*/ 407540 h 687854"/>
                  <a:gd name="connsiteX2426" fmla="*/ 231848 w 802961"/>
                  <a:gd name="connsiteY2426" fmla="*/ 405442 h 687854"/>
                  <a:gd name="connsiteX2427" fmla="*/ 233945 w 802961"/>
                  <a:gd name="connsiteY2427" fmla="*/ 405442 h 687854"/>
                  <a:gd name="connsiteX2428" fmla="*/ 233945 w 802961"/>
                  <a:gd name="connsiteY2428" fmla="*/ 403345 h 687854"/>
                  <a:gd name="connsiteX2429" fmla="*/ 235576 w 802961"/>
                  <a:gd name="connsiteY2429" fmla="*/ 403345 h 687854"/>
                  <a:gd name="connsiteX2430" fmla="*/ 235576 w 802961"/>
                  <a:gd name="connsiteY2430" fmla="*/ 407540 h 687854"/>
                  <a:gd name="connsiteX2431" fmla="*/ 237673 w 802961"/>
                  <a:gd name="connsiteY2431" fmla="*/ 407540 h 687854"/>
                  <a:gd name="connsiteX2432" fmla="*/ 237673 w 802961"/>
                  <a:gd name="connsiteY2432" fmla="*/ 411734 h 687854"/>
                  <a:gd name="connsiteX2433" fmla="*/ 239770 w 802961"/>
                  <a:gd name="connsiteY2433" fmla="*/ 411734 h 687854"/>
                  <a:gd name="connsiteX2434" fmla="*/ 240236 w 802961"/>
                  <a:gd name="connsiteY2434" fmla="*/ 417559 h 687854"/>
                  <a:gd name="connsiteX2435" fmla="*/ 241867 w 802961"/>
                  <a:gd name="connsiteY2435" fmla="*/ 417559 h 687854"/>
                  <a:gd name="connsiteX2436" fmla="*/ 241867 w 802961"/>
                  <a:gd name="connsiteY2436" fmla="*/ 421753 h 687854"/>
                  <a:gd name="connsiteX2437" fmla="*/ 243964 w 802961"/>
                  <a:gd name="connsiteY2437" fmla="*/ 421753 h 687854"/>
                  <a:gd name="connsiteX2438" fmla="*/ 243964 w 802961"/>
                  <a:gd name="connsiteY2438" fmla="*/ 425948 h 687854"/>
                  <a:gd name="connsiteX2439" fmla="*/ 246061 w 802961"/>
                  <a:gd name="connsiteY2439" fmla="*/ 425948 h 687854"/>
                  <a:gd name="connsiteX2440" fmla="*/ 246061 w 802961"/>
                  <a:gd name="connsiteY2440" fmla="*/ 430142 h 687854"/>
                  <a:gd name="connsiteX2441" fmla="*/ 247693 w 802961"/>
                  <a:gd name="connsiteY2441" fmla="*/ 430142 h 687854"/>
                  <a:gd name="connsiteX2442" fmla="*/ 248159 w 802961"/>
                  <a:gd name="connsiteY2442" fmla="*/ 434336 h 687854"/>
                  <a:gd name="connsiteX2443" fmla="*/ 249790 w 802961"/>
                  <a:gd name="connsiteY2443" fmla="*/ 434336 h 687854"/>
                  <a:gd name="connsiteX2444" fmla="*/ 250256 w 802961"/>
                  <a:gd name="connsiteY2444" fmla="*/ 440161 h 687854"/>
                  <a:gd name="connsiteX2445" fmla="*/ 251887 w 802961"/>
                  <a:gd name="connsiteY2445" fmla="*/ 440161 h 687854"/>
                  <a:gd name="connsiteX2446" fmla="*/ 252353 w 802961"/>
                  <a:gd name="connsiteY2446" fmla="*/ 444356 h 687854"/>
                  <a:gd name="connsiteX2447" fmla="*/ 253984 w 802961"/>
                  <a:gd name="connsiteY2447" fmla="*/ 444356 h 687854"/>
                  <a:gd name="connsiteX2448" fmla="*/ 253984 w 802961"/>
                  <a:gd name="connsiteY2448" fmla="*/ 446453 h 687854"/>
                  <a:gd name="connsiteX2449" fmla="*/ 250256 w 802961"/>
                  <a:gd name="connsiteY2449" fmla="*/ 445987 h 687854"/>
                  <a:gd name="connsiteX2450" fmla="*/ 250256 w 802961"/>
                  <a:gd name="connsiteY2450" fmla="*/ 444356 h 687854"/>
                  <a:gd name="connsiteX2451" fmla="*/ 246061 w 802961"/>
                  <a:gd name="connsiteY2451" fmla="*/ 444356 h 687854"/>
                  <a:gd name="connsiteX2452" fmla="*/ 245595 w 802961"/>
                  <a:gd name="connsiteY2452" fmla="*/ 454375 h 687854"/>
                  <a:gd name="connsiteX2453" fmla="*/ 243964 w 802961"/>
                  <a:gd name="connsiteY2453" fmla="*/ 454375 h 687854"/>
                  <a:gd name="connsiteX2454" fmla="*/ 243964 w 802961"/>
                  <a:gd name="connsiteY2454" fmla="*/ 483269 h 687854"/>
                  <a:gd name="connsiteX2455" fmla="*/ 240236 w 802961"/>
                  <a:gd name="connsiteY2455" fmla="*/ 482803 h 687854"/>
                  <a:gd name="connsiteX2456" fmla="*/ 240236 w 802961"/>
                  <a:gd name="connsiteY2456" fmla="*/ 481172 h 687854"/>
                  <a:gd name="connsiteX2457" fmla="*/ 236042 w 802961"/>
                  <a:gd name="connsiteY2457" fmla="*/ 481172 h 687854"/>
                  <a:gd name="connsiteX2458" fmla="*/ 236042 w 802961"/>
                  <a:gd name="connsiteY2458" fmla="*/ 479075 h 687854"/>
                  <a:gd name="connsiteX2459" fmla="*/ 229751 w 802961"/>
                  <a:gd name="connsiteY2459" fmla="*/ 479075 h 687854"/>
                  <a:gd name="connsiteX2460" fmla="*/ 229751 w 802961"/>
                  <a:gd name="connsiteY2460" fmla="*/ 487463 h 687854"/>
                  <a:gd name="connsiteX2461" fmla="*/ 231382 w 802961"/>
                  <a:gd name="connsiteY2461" fmla="*/ 487463 h 687854"/>
                  <a:gd name="connsiteX2462" fmla="*/ 231848 w 802961"/>
                  <a:gd name="connsiteY2462" fmla="*/ 491657 h 687854"/>
                  <a:gd name="connsiteX2463" fmla="*/ 233479 w 802961"/>
                  <a:gd name="connsiteY2463" fmla="*/ 491657 h 687854"/>
                  <a:gd name="connsiteX2464" fmla="*/ 233945 w 802961"/>
                  <a:gd name="connsiteY2464" fmla="*/ 497483 h 687854"/>
                  <a:gd name="connsiteX2465" fmla="*/ 235576 w 802961"/>
                  <a:gd name="connsiteY2465" fmla="*/ 497483 h 687854"/>
                  <a:gd name="connsiteX2466" fmla="*/ 235576 w 802961"/>
                  <a:gd name="connsiteY2466" fmla="*/ 501677 h 687854"/>
                  <a:gd name="connsiteX2467" fmla="*/ 237673 w 802961"/>
                  <a:gd name="connsiteY2467" fmla="*/ 501677 h 687854"/>
                  <a:gd name="connsiteX2468" fmla="*/ 237673 w 802961"/>
                  <a:gd name="connsiteY2468" fmla="*/ 505871 h 687854"/>
                  <a:gd name="connsiteX2469" fmla="*/ 239770 w 802961"/>
                  <a:gd name="connsiteY2469" fmla="*/ 505871 h 687854"/>
                  <a:gd name="connsiteX2470" fmla="*/ 239770 w 802961"/>
                  <a:gd name="connsiteY2470" fmla="*/ 510065 h 687854"/>
                  <a:gd name="connsiteX2471" fmla="*/ 241867 w 802961"/>
                  <a:gd name="connsiteY2471" fmla="*/ 510065 h 687854"/>
                  <a:gd name="connsiteX2472" fmla="*/ 241867 w 802961"/>
                  <a:gd name="connsiteY2472" fmla="*/ 514259 h 687854"/>
                  <a:gd name="connsiteX2473" fmla="*/ 243964 w 802961"/>
                  <a:gd name="connsiteY2473" fmla="*/ 514259 h 687854"/>
                  <a:gd name="connsiteX2474" fmla="*/ 243964 w 802961"/>
                  <a:gd name="connsiteY2474" fmla="*/ 520085 h 687854"/>
                  <a:gd name="connsiteX2475" fmla="*/ 246061 w 802961"/>
                  <a:gd name="connsiteY2475" fmla="*/ 520085 h 687854"/>
                  <a:gd name="connsiteX2476" fmla="*/ 246061 w 802961"/>
                  <a:gd name="connsiteY2476" fmla="*/ 524279 h 687854"/>
                  <a:gd name="connsiteX2477" fmla="*/ 247693 w 802961"/>
                  <a:gd name="connsiteY2477" fmla="*/ 524279 h 687854"/>
                  <a:gd name="connsiteX2478" fmla="*/ 248159 w 802961"/>
                  <a:gd name="connsiteY2478" fmla="*/ 528473 h 687854"/>
                  <a:gd name="connsiteX2479" fmla="*/ 249790 w 802961"/>
                  <a:gd name="connsiteY2479" fmla="*/ 528473 h 687854"/>
                  <a:gd name="connsiteX2480" fmla="*/ 250256 w 802961"/>
                  <a:gd name="connsiteY2480" fmla="*/ 532667 h 687854"/>
                  <a:gd name="connsiteX2481" fmla="*/ 251887 w 802961"/>
                  <a:gd name="connsiteY2481" fmla="*/ 532667 h 687854"/>
                  <a:gd name="connsiteX2482" fmla="*/ 252353 w 802961"/>
                  <a:gd name="connsiteY2482" fmla="*/ 536862 h 687854"/>
                  <a:gd name="connsiteX2483" fmla="*/ 253984 w 802961"/>
                  <a:gd name="connsiteY2483" fmla="*/ 536862 h 687854"/>
                  <a:gd name="connsiteX2484" fmla="*/ 254916 w 802961"/>
                  <a:gd name="connsiteY2484" fmla="*/ 542687 h 687854"/>
                  <a:gd name="connsiteX2485" fmla="*/ 256081 w 802961"/>
                  <a:gd name="connsiteY2485" fmla="*/ 542687 h 687854"/>
                  <a:gd name="connsiteX2486" fmla="*/ 256547 w 802961"/>
                  <a:gd name="connsiteY2486" fmla="*/ 546881 h 687854"/>
                  <a:gd name="connsiteX2487" fmla="*/ 258178 w 802961"/>
                  <a:gd name="connsiteY2487" fmla="*/ 546881 h 687854"/>
                  <a:gd name="connsiteX2488" fmla="*/ 258178 w 802961"/>
                  <a:gd name="connsiteY2488" fmla="*/ 550609 h 687854"/>
                  <a:gd name="connsiteX2489" fmla="*/ 260275 w 802961"/>
                  <a:gd name="connsiteY2489" fmla="*/ 550609 h 687854"/>
                  <a:gd name="connsiteX2490" fmla="*/ 260275 w 802961"/>
                  <a:gd name="connsiteY2490" fmla="*/ 554804 h 687854"/>
                  <a:gd name="connsiteX2491" fmla="*/ 266567 w 802961"/>
                  <a:gd name="connsiteY2491" fmla="*/ 554804 h 687854"/>
                  <a:gd name="connsiteX2492" fmla="*/ 266567 w 802961"/>
                  <a:gd name="connsiteY2492" fmla="*/ 553173 h 687854"/>
                  <a:gd name="connsiteX2493" fmla="*/ 268664 w 802961"/>
                  <a:gd name="connsiteY2493" fmla="*/ 553173 h 687854"/>
                  <a:gd name="connsiteX2494" fmla="*/ 268664 w 802961"/>
                  <a:gd name="connsiteY2494" fmla="*/ 551075 h 687854"/>
                  <a:gd name="connsiteX2495" fmla="*/ 270761 w 802961"/>
                  <a:gd name="connsiteY2495" fmla="*/ 551075 h 687854"/>
                  <a:gd name="connsiteX2496" fmla="*/ 270761 w 802961"/>
                  <a:gd name="connsiteY2496" fmla="*/ 548978 h 687854"/>
                  <a:gd name="connsiteX2497" fmla="*/ 272858 w 802961"/>
                  <a:gd name="connsiteY2497" fmla="*/ 548978 h 687854"/>
                  <a:gd name="connsiteX2498" fmla="*/ 272858 w 802961"/>
                  <a:gd name="connsiteY2498" fmla="*/ 546881 h 687854"/>
                  <a:gd name="connsiteX2499" fmla="*/ 274955 w 802961"/>
                  <a:gd name="connsiteY2499" fmla="*/ 546881 h 687854"/>
                  <a:gd name="connsiteX2500" fmla="*/ 274955 w 802961"/>
                  <a:gd name="connsiteY2500" fmla="*/ 544784 h 687854"/>
                  <a:gd name="connsiteX2501" fmla="*/ 277052 w 802961"/>
                  <a:gd name="connsiteY2501" fmla="*/ 544784 h 687854"/>
                  <a:gd name="connsiteX2502" fmla="*/ 277052 w 802961"/>
                  <a:gd name="connsiteY2502" fmla="*/ 542687 h 687854"/>
                  <a:gd name="connsiteX2503" fmla="*/ 279149 w 802961"/>
                  <a:gd name="connsiteY2503" fmla="*/ 542221 h 687854"/>
                  <a:gd name="connsiteX2504" fmla="*/ 279149 w 802961"/>
                  <a:gd name="connsiteY2504" fmla="*/ 540590 h 687854"/>
                  <a:gd name="connsiteX2505" fmla="*/ 280780 w 802961"/>
                  <a:gd name="connsiteY2505" fmla="*/ 540590 h 687854"/>
                  <a:gd name="connsiteX2506" fmla="*/ 280780 w 802961"/>
                  <a:gd name="connsiteY2506" fmla="*/ 538493 h 687854"/>
                  <a:gd name="connsiteX2507" fmla="*/ 282878 w 802961"/>
                  <a:gd name="connsiteY2507" fmla="*/ 538493 h 687854"/>
                  <a:gd name="connsiteX2508" fmla="*/ 282878 w 802961"/>
                  <a:gd name="connsiteY2508" fmla="*/ 536396 h 687854"/>
                  <a:gd name="connsiteX2509" fmla="*/ 284975 w 802961"/>
                  <a:gd name="connsiteY2509" fmla="*/ 536396 h 687854"/>
                  <a:gd name="connsiteX2510" fmla="*/ 284975 w 802961"/>
                  <a:gd name="connsiteY2510" fmla="*/ 534299 h 687854"/>
                  <a:gd name="connsiteX2511" fmla="*/ 287072 w 802961"/>
                  <a:gd name="connsiteY2511" fmla="*/ 534299 h 687854"/>
                  <a:gd name="connsiteX2512" fmla="*/ 287072 w 802961"/>
                  <a:gd name="connsiteY2512" fmla="*/ 532201 h 687854"/>
                  <a:gd name="connsiteX2513" fmla="*/ 289169 w 802961"/>
                  <a:gd name="connsiteY2513" fmla="*/ 532201 h 687854"/>
                  <a:gd name="connsiteX2514" fmla="*/ 289169 w 802961"/>
                  <a:gd name="connsiteY2514" fmla="*/ 530570 h 687854"/>
                  <a:gd name="connsiteX2515" fmla="*/ 291266 w 802961"/>
                  <a:gd name="connsiteY2515" fmla="*/ 530104 h 687854"/>
                  <a:gd name="connsiteX2516" fmla="*/ 291266 w 802961"/>
                  <a:gd name="connsiteY2516" fmla="*/ 528473 h 687854"/>
                  <a:gd name="connsiteX2517" fmla="*/ 293363 w 802961"/>
                  <a:gd name="connsiteY2517" fmla="*/ 528007 h 687854"/>
                  <a:gd name="connsiteX2518" fmla="*/ 293363 w 802961"/>
                  <a:gd name="connsiteY2518" fmla="*/ 526376 h 687854"/>
                  <a:gd name="connsiteX2519" fmla="*/ 295460 w 802961"/>
                  <a:gd name="connsiteY2519" fmla="*/ 525910 h 687854"/>
                  <a:gd name="connsiteX2520" fmla="*/ 295460 w 802961"/>
                  <a:gd name="connsiteY2520" fmla="*/ 524279 h 687854"/>
                  <a:gd name="connsiteX2521" fmla="*/ 297091 w 802961"/>
                  <a:gd name="connsiteY2521" fmla="*/ 524279 h 687854"/>
                  <a:gd name="connsiteX2522" fmla="*/ 297557 w 802961"/>
                  <a:gd name="connsiteY2522" fmla="*/ 520085 h 687854"/>
                  <a:gd name="connsiteX2523" fmla="*/ 299188 w 802961"/>
                  <a:gd name="connsiteY2523" fmla="*/ 520085 h 687854"/>
                  <a:gd name="connsiteX2524" fmla="*/ 299188 w 802961"/>
                  <a:gd name="connsiteY2524" fmla="*/ 517988 h 687854"/>
                  <a:gd name="connsiteX2525" fmla="*/ 297557 w 802961"/>
                  <a:gd name="connsiteY2525" fmla="*/ 517988 h 687854"/>
                  <a:gd name="connsiteX2526" fmla="*/ 297557 w 802961"/>
                  <a:gd name="connsiteY2526" fmla="*/ 513793 h 687854"/>
                  <a:gd name="connsiteX2527" fmla="*/ 295460 w 802961"/>
                  <a:gd name="connsiteY2527" fmla="*/ 513793 h 687854"/>
                  <a:gd name="connsiteX2528" fmla="*/ 295460 w 802961"/>
                  <a:gd name="connsiteY2528" fmla="*/ 511696 h 687854"/>
                  <a:gd name="connsiteX2529" fmla="*/ 293363 w 802961"/>
                  <a:gd name="connsiteY2529" fmla="*/ 511696 h 687854"/>
                  <a:gd name="connsiteX2530" fmla="*/ 292897 w 802961"/>
                  <a:gd name="connsiteY2530" fmla="*/ 509599 h 687854"/>
                  <a:gd name="connsiteX2531" fmla="*/ 289169 w 802961"/>
                  <a:gd name="connsiteY2531" fmla="*/ 509599 h 687854"/>
                  <a:gd name="connsiteX2532" fmla="*/ 289169 w 802961"/>
                  <a:gd name="connsiteY2532" fmla="*/ 507502 h 687854"/>
                  <a:gd name="connsiteX2533" fmla="*/ 284975 w 802961"/>
                  <a:gd name="connsiteY2533" fmla="*/ 507502 h 687854"/>
                  <a:gd name="connsiteX2534" fmla="*/ 284975 w 802961"/>
                  <a:gd name="connsiteY2534" fmla="*/ 505405 h 687854"/>
                  <a:gd name="connsiteX2535" fmla="*/ 282878 w 802961"/>
                  <a:gd name="connsiteY2535" fmla="*/ 505405 h 687854"/>
                  <a:gd name="connsiteX2536" fmla="*/ 282878 w 802961"/>
                  <a:gd name="connsiteY2536" fmla="*/ 497483 h 687854"/>
                  <a:gd name="connsiteX2537" fmla="*/ 286606 w 802961"/>
                  <a:gd name="connsiteY2537" fmla="*/ 497949 h 687854"/>
                  <a:gd name="connsiteX2538" fmla="*/ 286606 w 802961"/>
                  <a:gd name="connsiteY2538" fmla="*/ 499580 h 687854"/>
                  <a:gd name="connsiteX2539" fmla="*/ 290800 w 802961"/>
                  <a:gd name="connsiteY2539" fmla="*/ 499580 h 687854"/>
                  <a:gd name="connsiteX2540" fmla="*/ 290800 w 802961"/>
                  <a:gd name="connsiteY2540" fmla="*/ 501677 h 687854"/>
                  <a:gd name="connsiteX2541" fmla="*/ 293363 w 802961"/>
                  <a:gd name="connsiteY2541" fmla="*/ 501677 h 687854"/>
                  <a:gd name="connsiteX2542" fmla="*/ 293363 w 802961"/>
                  <a:gd name="connsiteY2542" fmla="*/ 503774 h 687854"/>
                  <a:gd name="connsiteX2543" fmla="*/ 297091 w 802961"/>
                  <a:gd name="connsiteY2543" fmla="*/ 503774 h 687854"/>
                  <a:gd name="connsiteX2544" fmla="*/ 297557 w 802961"/>
                  <a:gd name="connsiteY2544" fmla="*/ 505871 h 687854"/>
                  <a:gd name="connsiteX2545" fmla="*/ 301286 w 802961"/>
                  <a:gd name="connsiteY2545" fmla="*/ 505871 h 687854"/>
                  <a:gd name="connsiteX2546" fmla="*/ 301286 w 802961"/>
                  <a:gd name="connsiteY2546" fmla="*/ 507968 h 687854"/>
                  <a:gd name="connsiteX2547" fmla="*/ 307111 w 802961"/>
                  <a:gd name="connsiteY2547" fmla="*/ 507968 h 687854"/>
                  <a:gd name="connsiteX2548" fmla="*/ 307577 w 802961"/>
                  <a:gd name="connsiteY2548" fmla="*/ 510065 h 687854"/>
                  <a:gd name="connsiteX2549" fmla="*/ 319694 w 802961"/>
                  <a:gd name="connsiteY2549" fmla="*/ 510065 h 687854"/>
                  <a:gd name="connsiteX2550" fmla="*/ 319694 w 802961"/>
                  <a:gd name="connsiteY2550" fmla="*/ 507968 h 687854"/>
                  <a:gd name="connsiteX2551" fmla="*/ 323888 w 802961"/>
                  <a:gd name="connsiteY2551" fmla="*/ 507968 h 687854"/>
                  <a:gd name="connsiteX2552" fmla="*/ 323888 w 802961"/>
                  <a:gd name="connsiteY2552" fmla="*/ 505871 h 687854"/>
                  <a:gd name="connsiteX2553" fmla="*/ 327616 w 802961"/>
                  <a:gd name="connsiteY2553" fmla="*/ 505405 h 687854"/>
                  <a:gd name="connsiteX2554" fmla="*/ 327616 w 802961"/>
                  <a:gd name="connsiteY2554" fmla="*/ 503774 h 687854"/>
                  <a:gd name="connsiteX2555" fmla="*/ 329713 w 802961"/>
                  <a:gd name="connsiteY2555" fmla="*/ 503774 h 687854"/>
                  <a:gd name="connsiteX2556" fmla="*/ 330179 w 802961"/>
                  <a:gd name="connsiteY2556" fmla="*/ 499580 h 687854"/>
                  <a:gd name="connsiteX2557" fmla="*/ 332276 w 802961"/>
                  <a:gd name="connsiteY2557" fmla="*/ 499580 h 687854"/>
                  <a:gd name="connsiteX2558" fmla="*/ 332276 w 802961"/>
                  <a:gd name="connsiteY2558" fmla="*/ 497483 h 687854"/>
                  <a:gd name="connsiteX2559" fmla="*/ 333907 w 802961"/>
                  <a:gd name="connsiteY2559" fmla="*/ 497483 h 687854"/>
                  <a:gd name="connsiteX2560" fmla="*/ 334373 w 802961"/>
                  <a:gd name="connsiteY2560" fmla="*/ 493288 h 687854"/>
                  <a:gd name="connsiteX2561" fmla="*/ 336004 w 802961"/>
                  <a:gd name="connsiteY2561" fmla="*/ 493288 h 687854"/>
                  <a:gd name="connsiteX2562" fmla="*/ 336470 w 802961"/>
                  <a:gd name="connsiteY2562" fmla="*/ 485366 h 687854"/>
                  <a:gd name="connsiteX2563" fmla="*/ 338102 w 802961"/>
                  <a:gd name="connsiteY2563" fmla="*/ 485366 h 687854"/>
                  <a:gd name="connsiteX2564" fmla="*/ 338102 w 802961"/>
                  <a:gd name="connsiteY2564" fmla="*/ 459035 h 687854"/>
                  <a:gd name="connsiteX2565" fmla="*/ 336470 w 802961"/>
                  <a:gd name="connsiteY2565" fmla="*/ 459035 h 687854"/>
                  <a:gd name="connsiteX2566" fmla="*/ 336004 w 802961"/>
                  <a:gd name="connsiteY2566" fmla="*/ 450181 h 687854"/>
                  <a:gd name="connsiteX2567" fmla="*/ 329713 w 802961"/>
                  <a:gd name="connsiteY2567" fmla="*/ 476977 h 687854"/>
                  <a:gd name="connsiteX2568" fmla="*/ 328082 w 802961"/>
                  <a:gd name="connsiteY2568" fmla="*/ 476977 h 687854"/>
                  <a:gd name="connsiteX2569" fmla="*/ 327616 w 802961"/>
                  <a:gd name="connsiteY2569" fmla="*/ 485366 h 687854"/>
                  <a:gd name="connsiteX2570" fmla="*/ 325985 w 802961"/>
                  <a:gd name="connsiteY2570" fmla="*/ 485366 h 687854"/>
                  <a:gd name="connsiteX2571" fmla="*/ 325519 w 802961"/>
                  <a:gd name="connsiteY2571" fmla="*/ 489094 h 687854"/>
                  <a:gd name="connsiteX2572" fmla="*/ 323888 w 802961"/>
                  <a:gd name="connsiteY2572" fmla="*/ 489094 h 687854"/>
                  <a:gd name="connsiteX2573" fmla="*/ 323888 w 802961"/>
                  <a:gd name="connsiteY2573" fmla="*/ 491191 h 687854"/>
                  <a:gd name="connsiteX2574" fmla="*/ 321791 w 802961"/>
                  <a:gd name="connsiteY2574" fmla="*/ 491191 h 687854"/>
                  <a:gd name="connsiteX2575" fmla="*/ 321791 w 802961"/>
                  <a:gd name="connsiteY2575" fmla="*/ 493288 h 687854"/>
                  <a:gd name="connsiteX2576" fmla="*/ 319694 w 802961"/>
                  <a:gd name="connsiteY2576" fmla="*/ 493288 h 687854"/>
                  <a:gd name="connsiteX2577" fmla="*/ 319694 w 802961"/>
                  <a:gd name="connsiteY2577" fmla="*/ 495385 h 687854"/>
                  <a:gd name="connsiteX2578" fmla="*/ 315499 w 802961"/>
                  <a:gd name="connsiteY2578" fmla="*/ 495851 h 687854"/>
                  <a:gd name="connsiteX2579" fmla="*/ 315499 w 802961"/>
                  <a:gd name="connsiteY2579" fmla="*/ 497483 h 687854"/>
                  <a:gd name="connsiteX2580" fmla="*/ 305480 w 802961"/>
                  <a:gd name="connsiteY2580" fmla="*/ 497483 h 687854"/>
                  <a:gd name="connsiteX2581" fmla="*/ 305480 w 802961"/>
                  <a:gd name="connsiteY2581" fmla="*/ 495385 h 687854"/>
                  <a:gd name="connsiteX2582" fmla="*/ 301286 w 802961"/>
                  <a:gd name="connsiteY2582" fmla="*/ 495385 h 687854"/>
                  <a:gd name="connsiteX2583" fmla="*/ 301286 w 802961"/>
                  <a:gd name="connsiteY2583" fmla="*/ 493288 h 687854"/>
                  <a:gd name="connsiteX2584" fmla="*/ 297091 w 802961"/>
                  <a:gd name="connsiteY2584" fmla="*/ 493288 h 687854"/>
                  <a:gd name="connsiteX2585" fmla="*/ 297091 w 802961"/>
                  <a:gd name="connsiteY2585" fmla="*/ 491191 h 687854"/>
                  <a:gd name="connsiteX2586" fmla="*/ 293363 w 802961"/>
                  <a:gd name="connsiteY2586" fmla="*/ 491191 h 687854"/>
                  <a:gd name="connsiteX2587" fmla="*/ 292897 w 802961"/>
                  <a:gd name="connsiteY2587" fmla="*/ 489094 h 687854"/>
                  <a:gd name="connsiteX2588" fmla="*/ 289169 w 802961"/>
                  <a:gd name="connsiteY2588" fmla="*/ 489094 h 687854"/>
                  <a:gd name="connsiteX2589" fmla="*/ 288703 w 802961"/>
                  <a:gd name="connsiteY2589" fmla="*/ 486997 h 687854"/>
                  <a:gd name="connsiteX2590" fmla="*/ 284975 w 802961"/>
                  <a:gd name="connsiteY2590" fmla="*/ 486997 h 687854"/>
                  <a:gd name="connsiteX2591" fmla="*/ 284509 w 802961"/>
                  <a:gd name="connsiteY2591" fmla="*/ 484900 h 687854"/>
                  <a:gd name="connsiteX2592" fmla="*/ 282878 w 802961"/>
                  <a:gd name="connsiteY2592" fmla="*/ 484900 h 687854"/>
                  <a:gd name="connsiteX2593" fmla="*/ 282878 w 802961"/>
                  <a:gd name="connsiteY2593" fmla="*/ 483269 h 687854"/>
                  <a:gd name="connsiteX2594" fmla="*/ 274955 w 802961"/>
                  <a:gd name="connsiteY2594" fmla="*/ 483269 h 687854"/>
                  <a:gd name="connsiteX2595" fmla="*/ 274489 w 802961"/>
                  <a:gd name="connsiteY2595" fmla="*/ 511696 h 687854"/>
                  <a:gd name="connsiteX2596" fmla="*/ 276586 w 802961"/>
                  <a:gd name="connsiteY2596" fmla="*/ 511696 h 687854"/>
                  <a:gd name="connsiteX2597" fmla="*/ 277052 w 802961"/>
                  <a:gd name="connsiteY2597" fmla="*/ 514259 h 687854"/>
                  <a:gd name="connsiteX2598" fmla="*/ 278683 w 802961"/>
                  <a:gd name="connsiteY2598" fmla="*/ 514259 h 687854"/>
                  <a:gd name="connsiteX2599" fmla="*/ 278683 w 802961"/>
                  <a:gd name="connsiteY2599" fmla="*/ 515891 h 687854"/>
                  <a:gd name="connsiteX2600" fmla="*/ 282878 w 802961"/>
                  <a:gd name="connsiteY2600" fmla="*/ 516357 h 687854"/>
                  <a:gd name="connsiteX2601" fmla="*/ 282878 w 802961"/>
                  <a:gd name="connsiteY2601" fmla="*/ 517988 h 687854"/>
                  <a:gd name="connsiteX2602" fmla="*/ 284509 w 802961"/>
                  <a:gd name="connsiteY2602" fmla="*/ 517988 h 687854"/>
                  <a:gd name="connsiteX2603" fmla="*/ 284509 w 802961"/>
                  <a:gd name="connsiteY2603" fmla="*/ 519619 h 687854"/>
                  <a:gd name="connsiteX2604" fmla="*/ 282878 w 802961"/>
                  <a:gd name="connsiteY2604" fmla="*/ 519619 h 687854"/>
                  <a:gd name="connsiteX2605" fmla="*/ 282878 w 802961"/>
                  <a:gd name="connsiteY2605" fmla="*/ 521716 h 687854"/>
                  <a:gd name="connsiteX2606" fmla="*/ 280780 w 802961"/>
                  <a:gd name="connsiteY2606" fmla="*/ 521716 h 687854"/>
                  <a:gd name="connsiteX2607" fmla="*/ 280780 w 802961"/>
                  <a:gd name="connsiteY2607" fmla="*/ 523813 h 687854"/>
                  <a:gd name="connsiteX2608" fmla="*/ 278683 w 802961"/>
                  <a:gd name="connsiteY2608" fmla="*/ 523813 h 687854"/>
                  <a:gd name="connsiteX2609" fmla="*/ 278683 w 802961"/>
                  <a:gd name="connsiteY2609" fmla="*/ 525910 h 687854"/>
                  <a:gd name="connsiteX2610" fmla="*/ 276586 w 802961"/>
                  <a:gd name="connsiteY2610" fmla="*/ 525910 h 687854"/>
                  <a:gd name="connsiteX2611" fmla="*/ 276586 w 802961"/>
                  <a:gd name="connsiteY2611" fmla="*/ 528007 h 687854"/>
                  <a:gd name="connsiteX2612" fmla="*/ 274489 w 802961"/>
                  <a:gd name="connsiteY2612" fmla="*/ 528007 h 687854"/>
                  <a:gd name="connsiteX2613" fmla="*/ 274489 w 802961"/>
                  <a:gd name="connsiteY2613" fmla="*/ 530104 h 687854"/>
                  <a:gd name="connsiteX2614" fmla="*/ 272392 w 802961"/>
                  <a:gd name="connsiteY2614" fmla="*/ 530104 h 687854"/>
                  <a:gd name="connsiteX2615" fmla="*/ 272392 w 802961"/>
                  <a:gd name="connsiteY2615" fmla="*/ 532201 h 687854"/>
                  <a:gd name="connsiteX2616" fmla="*/ 270295 w 802961"/>
                  <a:gd name="connsiteY2616" fmla="*/ 532201 h 687854"/>
                  <a:gd name="connsiteX2617" fmla="*/ 270295 w 802961"/>
                  <a:gd name="connsiteY2617" fmla="*/ 534299 h 687854"/>
                  <a:gd name="connsiteX2618" fmla="*/ 268198 w 802961"/>
                  <a:gd name="connsiteY2618" fmla="*/ 534765 h 687854"/>
                  <a:gd name="connsiteX2619" fmla="*/ 268198 w 802961"/>
                  <a:gd name="connsiteY2619" fmla="*/ 536396 h 687854"/>
                  <a:gd name="connsiteX2620" fmla="*/ 266567 w 802961"/>
                  <a:gd name="connsiteY2620" fmla="*/ 536396 h 687854"/>
                  <a:gd name="connsiteX2621" fmla="*/ 266567 w 802961"/>
                  <a:gd name="connsiteY2621" fmla="*/ 538493 h 687854"/>
                  <a:gd name="connsiteX2622" fmla="*/ 264469 w 802961"/>
                  <a:gd name="connsiteY2622" fmla="*/ 538493 h 687854"/>
                  <a:gd name="connsiteX2623" fmla="*/ 264469 w 802961"/>
                  <a:gd name="connsiteY2623" fmla="*/ 540124 h 687854"/>
                  <a:gd name="connsiteX2624" fmla="*/ 262372 w 802961"/>
                  <a:gd name="connsiteY2624" fmla="*/ 540124 h 687854"/>
                  <a:gd name="connsiteX2625" fmla="*/ 262372 w 802961"/>
                  <a:gd name="connsiteY2625" fmla="*/ 536396 h 687854"/>
                  <a:gd name="connsiteX2626" fmla="*/ 260741 w 802961"/>
                  <a:gd name="connsiteY2626" fmla="*/ 536396 h 687854"/>
                  <a:gd name="connsiteX2627" fmla="*/ 260275 w 802961"/>
                  <a:gd name="connsiteY2627" fmla="*/ 530570 h 687854"/>
                  <a:gd name="connsiteX2628" fmla="*/ 258644 w 802961"/>
                  <a:gd name="connsiteY2628" fmla="*/ 530570 h 687854"/>
                  <a:gd name="connsiteX2629" fmla="*/ 258178 w 802961"/>
                  <a:gd name="connsiteY2629" fmla="*/ 526376 h 687854"/>
                  <a:gd name="connsiteX2630" fmla="*/ 256547 w 802961"/>
                  <a:gd name="connsiteY2630" fmla="*/ 526376 h 687854"/>
                  <a:gd name="connsiteX2631" fmla="*/ 256081 w 802961"/>
                  <a:gd name="connsiteY2631" fmla="*/ 522182 h 687854"/>
                  <a:gd name="connsiteX2632" fmla="*/ 254450 w 802961"/>
                  <a:gd name="connsiteY2632" fmla="*/ 522182 h 687854"/>
                  <a:gd name="connsiteX2633" fmla="*/ 254450 w 802961"/>
                  <a:gd name="connsiteY2633" fmla="*/ 517988 h 687854"/>
                  <a:gd name="connsiteX2634" fmla="*/ 252353 w 802961"/>
                  <a:gd name="connsiteY2634" fmla="*/ 517988 h 687854"/>
                  <a:gd name="connsiteX2635" fmla="*/ 252353 w 802961"/>
                  <a:gd name="connsiteY2635" fmla="*/ 513793 h 687854"/>
                  <a:gd name="connsiteX2636" fmla="*/ 250256 w 802961"/>
                  <a:gd name="connsiteY2636" fmla="*/ 513793 h 687854"/>
                  <a:gd name="connsiteX2637" fmla="*/ 249790 w 802961"/>
                  <a:gd name="connsiteY2637" fmla="*/ 507968 h 687854"/>
                  <a:gd name="connsiteX2638" fmla="*/ 248159 w 802961"/>
                  <a:gd name="connsiteY2638" fmla="*/ 507968 h 687854"/>
                  <a:gd name="connsiteX2639" fmla="*/ 248159 w 802961"/>
                  <a:gd name="connsiteY2639" fmla="*/ 503774 h 687854"/>
                  <a:gd name="connsiteX2640" fmla="*/ 246061 w 802961"/>
                  <a:gd name="connsiteY2640" fmla="*/ 503774 h 687854"/>
                  <a:gd name="connsiteX2641" fmla="*/ 246061 w 802961"/>
                  <a:gd name="connsiteY2641" fmla="*/ 499580 h 687854"/>
                  <a:gd name="connsiteX2642" fmla="*/ 243964 w 802961"/>
                  <a:gd name="connsiteY2642" fmla="*/ 499580 h 687854"/>
                  <a:gd name="connsiteX2643" fmla="*/ 243964 w 802961"/>
                  <a:gd name="connsiteY2643" fmla="*/ 497483 h 687854"/>
                  <a:gd name="connsiteX2644" fmla="*/ 248159 w 802961"/>
                  <a:gd name="connsiteY2644" fmla="*/ 497483 h 687854"/>
                  <a:gd name="connsiteX2645" fmla="*/ 248159 w 802961"/>
                  <a:gd name="connsiteY2645" fmla="*/ 499580 h 687854"/>
                  <a:gd name="connsiteX2646" fmla="*/ 251887 w 802961"/>
                  <a:gd name="connsiteY2646" fmla="*/ 499580 h 687854"/>
                  <a:gd name="connsiteX2647" fmla="*/ 252353 w 802961"/>
                  <a:gd name="connsiteY2647" fmla="*/ 495385 h 687854"/>
                  <a:gd name="connsiteX2648" fmla="*/ 253984 w 802961"/>
                  <a:gd name="connsiteY2648" fmla="*/ 495385 h 687854"/>
                  <a:gd name="connsiteX2649" fmla="*/ 254450 w 802961"/>
                  <a:gd name="connsiteY2649" fmla="*/ 460666 h 687854"/>
                  <a:gd name="connsiteX2650" fmla="*/ 258178 w 802961"/>
                  <a:gd name="connsiteY2650" fmla="*/ 460666 h 687854"/>
                  <a:gd name="connsiteX2651" fmla="*/ 258178 w 802961"/>
                  <a:gd name="connsiteY2651" fmla="*/ 462764 h 687854"/>
                  <a:gd name="connsiteX2652" fmla="*/ 262372 w 802961"/>
                  <a:gd name="connsiteY2652" fmla="*/ 462764 h 687854"/>
                  <a:gd name="connsiteX2653" fmla="*/ 262372 w 802961"/>
                  <a:gd name="connsiteY2653" fmla="*/ 464861 h 687854"/>
                  <a:gd name="connsiteX2654" fmla="*/ 268664 w 802961"/>
                  <a:gd name="connsiteY2654" fmla="*/ 464861 h 687854"/>
                  <a:gd name="connsiteX2655" fmla="*/ 268664 w 802961"/>
                  <a:gd name="connsiteY2655" fmla="*/ 456472 h 687854"/>
                  <a:gd name="connsiteX2656" fmla="*/ 266567 w 802961"/>
                  <a:gd name="connsiteY2656" fmla="*/ 456472 h 687854"/>
                  <a:gd name="connsiteX2657" fmla="*/ 266567 w 802961"/>
                  <a:gd name="connsiteY2657" fmla="*/ 450647 h 687854"/>
                  <a:gd name="connsiteX2658" fmla="*/ 264469 w 802961"/>
                  <a:gd name="connsiteY2658" fmla="*/ 450647 h 687854"/>
                  <a:gd name="connsiteX2659" fmla="*/ 264469 w 802961"/>
                  <a:gd name="connsiteY2659" fmla="*/ 446453 h 687854"/>
                  <a:gd name="connsiteX2660" fmla="*/ 262372 w 802961"/>
                  <a:gd name="connsiteY2660" fmla="*/ 446453 h 687854"/>
                  <a:gd name="connsiteX2661" fmla="*/ 262372 w 802961"/>
                  <a:gd name="connsiteY2661" fmla="*/ 442258 h 687854"/>
                  <a:gd name="connsiteX2662" fmla="*/ 260741 w 802961"/>
                  <a:gd name="connsiteY2662" fmla="*/ 442258 h 687854"/>
                  <a:gd name="connsiteX2663" fmla="*/ 260275 w 802961"/>
                  <a:gd name="connsiteY2663" fmla="*/ 438064 h 687854"/>
                  <a:gd name="connsiteX2664" fmla="*/ 258644 w 802961"/>
                  <a:gd name="connsiteY2664" fmla="*/ 438064 h 687854"/>
                  <a:gd name="connsiteX2665" fmla="*/ 258178 w 802961"/>
                  <a:gd name="connsiteY2665" fmla="*/ 433870 h 687854"/>
                  <a:gd name="connsiteX2666" fmla="*/ 256547 w 802961"/>
                  <a:gd name="connsiteY2666" fmla="*/ 433870 h 687854"/>
                  <a:gd name="connsiteX2667" fmla="*/ 256081 w 802961"/>
                  <a:gd name="connsiteY2667" fmla="*/ 428045 h 687854"/>
                  <a:gd name="connsiteX2668" fmla="*/ 254450 w 802961"/>
                  <a:gd name="connsiteY2668" fmla="*/ 428045 h 687854"/>
                  <a:gd name="connsiteX2669" fmla="*/ 254450 w 802961"/>
                  <a:gd name="connsiteY2669" fmla="*/ 423850 h 687854"/>
                  <a:gd name="connsiteX2670" fmla="*/ 252353 w 802961"/>
                  <a:gd name="connsiteY2670" fmla="*/ 423850 h 687854"/>
                  <a:gd name="connsiteX2671" fmla="*/ 252353 w 802961"/>
                  <a:gd name="connsiteY2671" fmla="*/ 419656 h 687854"/>
                  <a:gd name="connsiteX2672" fmla="*/ 250256 w 802961"/>
                  <a:gd name="connsiteY2672" fmla="*/ 419656 h 687854"/>
                  <a:gd name="connsiteX2673" fmla="*/ 250256 w 802961"/>
                  <a:gd name="connsiteY2673" fmla="*/ 415462 h 687854"/>
                  <a:gd name="connsiteX2674" fmla="*/ 248159 w 802961"/>
                  <a:gd name="connsiteY2674" fmla="*/ 415462 h 687854"/>
                  <a:gd name="connsiteX2675" fmla="*/ 248159 w 802961"/>
                  <a:gd name="connsiteY2675" fmla="*/ 411268 h 687854"/>
                  <a:gd name="connsiteX2676" fmla="*/ 246061 w 802961"/>
                  <a:gd name="connsiteY2676" fmla="*/ 411268 h 687854"/>
                  <a:gd name="connsiteX2677" fmla="*/ 246061 w 802961"/>
                  <a:gd name="connsiteY2677" fmla="*/ 405442 h 687854"/>
                  <a:gd name="connsiteX2678" fmla="*/ 243964 w 802961"/>
                  <a:gd name="connsiteY2678" fmla="*/ 405442 h 687854"/>
                  <a:gd name="connsiteX2679" fmla="*/ 243964 w 802961"/>
                  <a:gd name="connsiteY2679" fmla="*/ 401248 h 687854"/>
                  <a:gd name="connsiteX2680" fmla="*/ 241867 w 802961"/>
                  <a:gd name="connsiteY2680" fmla="*/ 401248 h 687854"/>
                  <a:gd name="connsiteX2681" fmla="*/ 241867 w 802961"/>
                  <a:gd name="connsiteY2681" fmla="*/ 397054 h 687854"/>
                  <a:gd name="connsiteX2682" fmla="*/ 240236 w 802961"/>
                  <a:gd name="connsiteY2682" fmla="*/ 397054 h 687854"/>
                  <a:gd name="connsiteX2683" fmla="*/ 239770 w 802961"/>
                  <a:gd name="connsiteY2683" fmla="*/ 392860 h 687854"/>
                  <a:gd name="connsiteX2684" fmla="*/ 238139 w 802961"/>
                  <a:gd name="connsiteY2684" fmla="*/ 392860 h 687854"/>
                  <a:gd name="connsiteX2685" fmla="*/ 237673 w 802961"/>
                  <a:gd name="connsiteY2685" fmla="*/ 389132 h 687854"/>
                  <a:gd name="connsiteX2686" fmla="*/ 235576 w 802961"/>
                  <a:gd name="connsiteY2686" fmla="*/ 388666 h 687854"/>
                  <a:gd name="connsiteX2687" fmla="*/ 231382 w 802961"/>
                  <a:gd name="connsiteY2687" fmla="*/ 389132 h 687854"/>
                  <a:gd name="connsiteX2688" fmla="*/ 231382 w 802961"/>
                  <a:gd name="connsiteY2688" fmla="*/ 390763 h 687854"/>
                  <a:gd name="connsiteX2689" fmla="*/ 229285 w 802961"/>
                  <a:gd name="connsiteY2689" fmla="*/ 391229 h 687854"/>
                  <a:gd name="connsiteX2690" fmla="*/ 229285 w 802961"/>
                  <a:gd name="connsiteY2690" fmla="*/ 392860 h 687854"/>
                  <a:gd name="connsiteX2691" fmla="*/ 227187 w 802961"/>
                  <a:gd name="connsiteY2691" fmla="*/ 393326 h 687854"/>
                  <a:gd name="connsiteX2692" fmla="*/ 227187 w 802961"/>
                  <a:gd name="connsiteY2692" fmla="*/ 394957 h 687854"/>
                  <a:gd name="connsiteX2693" fmla="*/ 225556 w 802961"/>
                  <a:gd name="connsiteY2693" fmla="*/ 394957 h 687854"/>
                  <a:gd name="connsiteX2694" fmla="*/ 225556 w 802961"/>
                  <a:gd name="connsiteY2694" fmla="*/ 397054 h 687854"/>
                  <a:gd name="connsiteX2695" fmla="*/ 223459 w 802961"/>
                  <a:gd name="connsiteY2695" fmla="*/ 397054 h 687854"/>
                  <a:gd name="connsiteX2696" fmla="*/ 223459 w 802961"/>
                  <a:gd name="connsiteY2696" fmla="*/ 399151 h 687854"/>
                  <a:gd name="connsiteX2697" fmla="*/ 221362 w 802961"/>
                  <a:gd name="connsiteY2697" fmla="*/ 399151 h 687854"/>
                  <a:gd name="connsiteX2698" fmla="*/ 221362 w 802961"/>
                  <a:gd name="connsiteY2698" fmla="*/ 401248 h 687854"/>
                  <a:gd name="connsiteX2699" fmla="*/ 219265 w 802961"/>
                  <a:gd name="connsiteY2699" fmla="*/ 401248 h 687854"/>
                  <a:gd name="connsiteX2700" fmla="*/ 219265 w 802961"/>
                  <a:gd name="connsiteY2700" fmla="*/ 403345 h 687854"/>
                  <a:gd name="connsiteX2701" fmla="*/ 217168 w 802961"/>
                  <a:gd name="connsiteY2701" fmla="*/ 403345 h 687854"/>
                  <a:gd name="connsiteX2702" fmla="*/ 217168 w 802961"/>
                  <a:gd name="connsiteY2702" fmla="*/ 405442 h 687854"/>
                  <a:gd name="connsiteX2703" fmla="*/ 215071 w 802961"/>
                  <a:gd name="connsiteY2703" fmla="*/ 405442 h 687854"/>
                  <a:gd name="connsiteX2704" fmla="*/ 215071 w 802961"/>
                  <a:gd name="connsiteY2704" fmla="*/ 407540 h 687854"/>
                  <a:gd name="connsiteX2705" fmla="*/ 212974 w 802961"/>
                  <a:gd name="connsiteY2705" fmla="*/ 407540 h 687854"/>
                  <a:gd name="connsiteX2706" fmla="*/ 212974 w 802961"/>
                  <a:gd name="connsiteY2706" fmla="*/ 409171 h 687854"/>
                  <a:gd name="connsiteX2707" fmla="*/ 210877 w 802961"/>
                  <a:gd name="connsiteY2707" fmla="*/ 409637 h 687854"/>
                  <a:gd name="connsiteX2708" fmla="*/ 210877 w 802961"/>
                  <a:gd name="connsiteY2708" fmla="*/ 411268 h 687854"/>
                  <a:gd name="connsiteX2709" fmla="*/ 209245 w 802961"/>
                  <a:gd name="connsiteY2709" fmla="*/ 411268 h 687854"/>
                  <a:gd name="connsiteX2710" fmla="*/ 209245 w 802961"/>
                  <a:gd name="connsiteY2710" fmla="*/ 413365 h 687854"/>
                  <a:gd name="connsiteX2711" fmla="*/ 207148 w 802961"/>
                  <a:gd name="connsiteY2711" fmla="*/ 413365 h 687854"/>
                  <a:gd name="connsiteX2712" fmla="*/ 207148 w 802961"/>
                  <a:gd name="connsiteY2712" fmla="*/ 415462 h 687854"/>
                  <a:gd name="connsiteX2713" fmla="*/ 205051 w 802961"/>
                  <a:gd name="connsiteY2713" fmla="*/ 415462 h 687854"/>
                  <a:gd name="connsiteX2714" fmla="*/ 205051 w 802961"/>
                  <a:gd name="connsiteY2714" fmla="*/ 417559 h 687854"/>
                  <a:gd name="connsiteX2715" fmla="*/ 202954 w 802961"/>
                  <a:gd name="connsiteY2715" fmla="*/ 417559 h 687854"/>
                  <a:gd name="connsiteX2716" fmla="*/ 202954 w 802961"/>
                  <a:gd name="connsiteY2716" fmla="*/ 419656 h 687854"/>
                  <a:gd name="connsiteX2717" fmla="*/ 200857 w 802961"/>
                  <a:gd name="connsiteY2717" fmla="*/ 419656 h 687854"/>
                  <a:gd name="connsiteX2718" fmla="*/ 200857 w 802961"/>
                  <a:gd name="connsiteY2718" fmla="*/ 423850 h 687854"/>
                  <a:gd name="connsiteX2719" fmla="*/ 199226 w 802961"/>
                  <a:gd name="connsiteY2719" fmla="*/ 423850 h 687854"/>
                  <a:gd name="connsiteX2720" fmla="*/ 199226 w 802961"/>
                  <a:gd name="connsiteY2720" fmla="*/ 425948 h 687854"/>
                  <a:gd name="connsiteX2721" fmla="*/ 200857 w 802961"/>
                  <a:gd name="connsiteY2721" fmla="*/ 425948 h 687854"/>
                  <a:gd name="connsiteX2722" fmla="*/ 200857 w 802961"/>
                  <a:gd name="connsiteY2722" fmla="*/ 430142 h 687854"/>
                  <a:gd name="connsiteX2723" fmla="*/ 202954 w 802961"/>
                  <a:gd name="connsiteY2723" fmla="*/ 430142 h 687854"/>
                  <a:gd name="connsiteX2724" fmla="*/ 202954 w 802961"/>
                  <a:gd name="connsiteY2724" fmla="*/ 432239 h 687854"/>
                  <a:gd name="connsiteX2725" fmla="*/ 205051 w 802961"/>
                  <a:gd name="connsiteY2725" fmla="*/ 432239 h 687854"/>
                  <a:gd name="connsiteX2726" fmla="*/ 205051 w 802961"/>
                  <a:gd name="connsiteY2726" fmla="*/ 433870 h 687854"/>
                  <a:gd name="connsiteX2727" fmla="*/ 209245 w 802961"/>
                  <a:gd name="connsiteY2727" fmla="*/ 434336 h 687854"/>
                  <a:gd name="connsiteX2728" fmla="*/ 209245 w 802961"/>
                  <a:gd name="connsiteY2728" fmla="*/ 435967 h 687854"/>
                  <a:gd name="connsiteX2729" fmla="*/ 212974 w 802961"/>
                  <a:gd name="connsiteY2729" fmla="*/ 436433 h 687854"/>
                  <a:gd name="connsiteX2730" fmla="*/ 212974 w 802961"/>
                  <a:gd name="connsiteY2730" fmla="*/ 438064 h 687854"/>
                  <a:gd name="connsiteX2731" fmla="*/ 215071 w 802961"/>
                  <a:gd name="connsiteY2731" fmla="*/ 438064 h 687854"/>
                  <a:gd name="connsiteX2732" fmla="*/ 215071 w 802961"/>
                  <a:gd name="connsiteY2732" fmla="*/ 448084 h 687854"/>
                  <a:gd name="connsiteX2733" fmla="*/ 213440 w 802961"/>
                  <a:gd name="connsiteY2733" fmla="*/ 448084 h 687854"/>
                  <a:gd name="connsiteX2734" fmla="*/ 213440 w 802961"/>
                  <a:gd name="connsiteY2734" fmla="*/ 446453 h 687854"/>
                  <a:gd name="connsiteX2735" fmla="*/ 210877 w 802961"/>
                  <a:gd name="connsiteY2735" fmla="*/ 445987 h 687854"/>
                  <a:gd name="connsiteX2736" fmla="*/ 210877 w 802961"/>
                  <a:gd name="connsiteY2736" fmla="*/ 444356 h 687854"/>
                  <a:gd name="connsiteX2737" fmla="*/ 207148 w 802961"/>
                  <a:gd name="connsiteY2737" fmla="*/ 444356 h 687854"/>
                  <a:gd name="connsiteX2738" fmla="*/ 207148 w 802961"/>
                  <a:gd name="connsiteY2738" fmla="*/ 442258 h 687854"/>
                  <a:gd name="connsiteX2739" fmla="*/ 202954 w 802961"/>
                  <a:gd name="connsiteY2739" fmla="*/ 442258 h 687854"/>
                  <a:gd name="connsiteX2740" fmla="*/ 202954 w 802961"/>
                  <a:gd name="connsiteY2740" fmla="*/ 440161 h 687854"/>
                  <a:gd name="connsiteX2741" fmla="*/ 199226 w 802961"/>
                  <a:gd name="connsiteY2741" fmla="*/ 440161 h 687854"/>
                  <a:gd name="connsiteX2742" fmla="*/ 198760 w 802961"/>
                  <a:gd name="connsiteY2742" fmla="*/ 438064 h 687854"/>
                  <a:gd name="connsiteX2743" fmla="*/ 195032 w 802961"/>
                  <a:gd name="connsiteY2743" fmla="*/ 438064 h 687854"/>
                  <a:gd name="connsiteX2744" fmla="*/ 195032 w 802961"/>
                  <a:gd name="connsiteY2744" fmla="*/ 435967 h 687854"/>
                  <a:gd name="connsiteX2745" fmla="*/ 192935 w 802961"/>
                  <a:gd name="connsiteY2745" fmla="*/ 435967 h 687854"/>
                  <a:gd name="connsiteX2746" fmla="*/ 192935 w 802961"/>
                  <a:gd name="connsiteY2746" fmla="*/ 433870 h 687854"/>
                  <a:gd name="connsiteX2747" fmla="*/ 190837 w 802961"/>
                  <a:gd name="connsiteY2747" fmla="*/ 433870 h 687854"/>
                  <a:gd name="connsiteX2748" fmla="*/ 190371 w 802961"/>
                  <a:gd name="connsiteY2748" fmla="*/ 431773 h 687854"/>
                  <a:gd name="connsiteX2749" fmla="*/ 188740 w 802961"/>
                  <a:gd name="connsiteY2749" fmla="*/ 431773 h 687854"/>
                  <a:gd name="connsiteX2750" fmla="*/ 188740 w 802961"/>
                  <a:gd name="connsiteY2750" fmla="*/ 430142 h 687854"/>
                  <a:gd name="connsiteX2751" fmla="*/ 186643 w 802961"/>
                  <a:gd name="connsiteY2751" fmla="*/ 430142 h 687854"/>
                  <a:gd name="connsiteX2752" fmla="*/ 186643 w 802961"/>
                  <a:gd name="connsiteY2752" fmla="*/ 428045 h 687854"/>
                  <a:gd name="connsiteX2753" fmla="*/ 184546 w 802961"/>
                  <a:gd name="connsiteY2753" fmla="*/ 427579 h 687854"/>
                  <a:gd name="connsiteX2754" fmla="*/ 184546 w 802961"/>
                  <a:gd name="connsiteY2754" fmla="*/ 425482 h 687854"/>
                  <a:gd name="connsiteX2755" fmla="*/ 182915 w 802961"/>
                  <a:gd name="connsiteY2755" fmla="*/ 425482 h 687854"/>
                  <a:gd name="connsiteX2756" fmla="*/ 182449 w 802961"/>
                  <a:gd name="connsiteY2756" fmla="*/ 421753 h 687854"/>
                  <a:gd name="connsiteX2757" fmla="*/ 180818 w 802961"/>
                  <a:gd name="connsiteY2757" fmla="*/ 421753 h 687854"/>
                  <a:gd name="connsiteX2758" fmla="*/ 180352 w 802961"/>
                  <a:gd name="connsiteY2758" fmla="*/ 418025 h 687854"/>
                  <a:gd name="connsiteX2759" fmla="*/ 178721 w 802961"/>
                  <a:gd name="connsiteY2759" fmla="*/ 418025 h 687854"/>
                  <a:gd name="connsiteX2760" fmla="*/ 178255 w 802961"/>
                  <a:gd name="connsiteY2760" fmla="*/ 413831 h 687854"/>
                  <a:gd name="connsiteX2761" fmla="*/ 176624 w 802961"/>
                  <a:gd name="connsiteY2761" fmla="*/ 413831 h 687854"/>
                  <a:gd name="connsiteX2762" fmla="*/ 176624 w 802961"/>
                  <a:gd name="connsiteY2762" fmla="*/ 409637 h 687854"/>
                  <a:gd name="connsiteX2763" fmla="*/ 174527 w 802961"/>
                  <a:gd name="connsiteY2763" fmla="*/ 409637 h 687854"/>
                  <a:gd name="connsiteX2764" fmla="*/ 173595 w 802961"/>
                  <a:gd name="connsiteY2764" fmla="*/ 403345 h 687854"/>
                  <a:gd name="connsiteX2765" fmla="*/ 172429 w 802961"/>
                  <a:gd name="connsiteY2765" fmla="*/ 403345 h 687854"/>
                  <a:gd name="connsiteX2766" fmla="*/ 171963 w 802961"/>
                  <a:gd name="connsiteY2766" fmla="*/ 395423 h 687854"/>
                  <a:gd name="connsiteX2767" fmla="*/ 170332 w 802961"/>
                  <a:gd name="connsiteY2767" fmla="*/ 395423 h 687854"/>
                  <a:gd name="connsiteX2768" fmla="*/ 170332 w 802961"/>
                  <a:gd name="connsiteY2768" fmla="*/ 372821 h 687854"/>
                  <a:gd name="connsiteX2769" fmla="*/ 172429 w 802961"/>
                  <a:gd name="connsiteY2769" fmla="*/ 372821 h 687854"/>
                  <a:gd name="connsiteX2770" fmla="*/ 172429 w 802961"/>
                  <a:gd name="connsiteY2770" fmla="*/ 366529 h 687854"/>
                  <a:gd name="connsiteX2771" fmla="*/ 174527 w 802961"/>
                  <a:gd name="connsiteY2771" fmla="*/ 366529 h 687854"/>
                  <a:gd name="connsiteX2772" fmla="*/ 174527 w 802961"/>
                  <a:gd name="connsiteY2772" fmla="*/ 362801 h 687854"/>
                  <a:gd name="connsiteX2773" fmla="*/ 176624 w 802961"/>
                  <a:gd name="connsiteY2773" fmla="*/ 362801 h 687854"/>
                  <a:gd name="connsiteX2774" fmla="*/ 176624 w 802961"/>
                  <a:gd name="connsiteY2774" fmla="*/ 360704 h 687854"/>
                  <a:gd name="connsiteX2775" fmla="*/ 178721 w 802961"/>
                  <a:gd name="connsiteY2775" fmla="*/ 360238 h 687854"/>
                  <a:gd name="connsiteX2776" fmla="*/ 178721 w 802961"/>
                  <a:gd name="connsiteY2776" fmla="*/ 358607 h 687854"/>
                  <a:gd name="connsiteX2777" fmla="*/ 182449 w 802961"/>
                  <a:gd name="connsiteY2777" fmla="*/ 358141 h 687854"/>
                  <a:gd name="connsiteX2778" fmla="*/ 182449 w 802961"/>
                  <a:gd name="connsiteY2778" fmla="*/ 356510 h 687854"/>
                  <a:gd name="connsiteX2779" fmla="*/ 195032 w 802961"/>
                  <a:gd name="connsiteY2779" fmla="*/ 356510 h 687854"/>
                  <a:gd name="connsiteX2780" fmla="*/ 195032 w 802961"/>
                  <a:gd name="connsiteY2780" fmla="*/ 358141 h 687854"/>
                  <a:gd name="connsiteX2781" fmla="*/ 202954 w 802961"/>
                  <a:gd name="connsiteY2781" fmla="*/ 358607 h 687854"/>
                  <a:gd name="connsiteX2782" fmla="*/ 203420 w 802961"/>
                  <a:gd name="connsiteY2782" fmla="*/ 352315 h 687854"/>
                  <a:gd name="connsiteX2783" fmla="*/ 205051 w 802961"/>
                  <a:gd name="connsiteY2783" fmla="*/ 352315 h 687854"/>
                  <a:gd name="connsiteX2784" fmla="*/ 205051 w 802961"/>
                  <a:gd name="connsiteY2784" fmla="*/ 346024 h 687854"/>
                  <a:gd name="connsiteX2785" fmla="*/ 207148 w 802961"/>
                  <a:gd name="connsiteY2785" fmla="*/ 346024 h 687854"/>
                  <a:gd name="connsiteX2786" fmla="*/ 207148 w 802961"/>
                  <a:gd name="connsiteY2786" fmla="*/ 340199 h 687854"/>
                  <a:gd name="connsiteX2787" fmla="*/ 209245 w 802961"/>
                  <a:gd name="connsiteY2787" fmla="*/ 340199 h 687854"/>
                  <a:gd name="connsiteX2788" fmla="*/ 209245 w 802961"/>
                  <a:gd name="connsiteY2788" fmla="*/ 338102 h 687854"/>
                  <a:gd name="connsiteX2789" fmla="*/ 211343 w 802961"/>
                  <a:gd name="connsiteY2789" fmla="*/ 337636 h 687854"/>
                  <a:gd name="connsiteX2790" fmla="*/ 211343 w 802961"/>
                  <a:gd name="connsiteY2790" fmla="*/ 333907 h 687854"/>
                  <a:gd name="connsiteX2791" fmla="*/ 213440 w 802961"/>
                  <a:gd name="connsiteY2791" fmla="*/ 333907 h 687854"/>
                  <a:gd name="connsiteX2792" fmla="*/ 213440 w 802961"/>
                  <a:gd name="connsiteY2792" fmla="*/ 331810 h 687854"/>
                  <a:gd name="connsiteX2793" fmla="*/ 215537 w 802961"/>
                  <a:gd name="connsiteY2793" fmla="*/ 331810 h 687854"/>
                  <a:gd name="connsiteX2794" fmla="*/ 215537 w 802961"/>
                  <a:gd name="connsiteY2794" fmla="*/ 329713 h 687854"/>
                  <a:gd name="connsiteX2795" fmla="*/ 219265 w 802961"/>
                  <a:gd name="connsiteY2795" fmla="*/ 329713 h 687854"/>
                  <a:gd name="connsiteX2796" fmla="*/ 219265 w 802961"/>
                  <a:gd name="connsiteY2796" fmla="*/ 327616 h 687854"/>
                  <a:gd name="connsiteX2797" fmla="*/ 221828 w 802961"/>
                  <a:gd name="connsiteY2797" fmla="*/ 327616 h 687854"/>
                  <a:gd name="connsiteX2798" fmla="*/ 221828 w 802961"/>
                  <a:gd name="connsiteY2798" fmla="*/ 325985 h 687854"/>
                  <a:gd name="connsiteX2799" fmla="*/ 227653 w 802961"/>
                  <a:gd name="connsiteY2799" fmla="*/ 325519 h 687854"/>
                  <a:gd name="connsiteX2800" fmla="*/ 227653 w 802961"/>
                  <a:gd name="connsiteY2800" fmla="*/ 323888 h 687854"/>
                  <a:gd name="connsiteX2801" fmla="*/ 238139 w 802961"/>
                  <a:gd name="connsiteY2801" fmla="*/ 323888 h 687854"/>
                  <a:gd name="connsiteX2802" fmla="*/ 238139 w 802961"/>
                  <a:gd name="connsiteY2802" fmla="*/ 325519 h 687854"/>
                  <a:gd name="connsiteX2803" fmla="*/ 246061 w 802961"/>
                  <a:gd name="connsiteY2803" fmla="*/ 325985 h 687854"/>
                  <a:gd name="connsiteX2804" fmla="*/ 246061 w 802961"/>
                  <a:gd name="connsiteY2804" fmla="*/ 327616 h 687854"/>
                  <a:gd name="connsiteX2805" fmla="*/ 250256 w 802961"/>
                  <a:gd name="connsiteY2805" fmla="*/ 328082 h 687854"/>
                  <a:gd name="connsiteX2806" fmla="*/ 250256 w 802961"/>
                  <a:gd name="connsiteY2806" fmla="*/ 329713 h 687854"/>
                  <a:gd name="connsiteX2807" fmla="*/ 253984 w 802961"/>
                  <a:gd name="connsiteY2807" fmla="*/ 329713 h 687854"/>
                  <a:gd name="connsiteX2808" fmla="*/ 253984 w 802961"/>
                  <a:gd name="connsiteY2808" fmla="*/ 331810 h 687854"/>
                  <a:gd name="connsiteX2809" fmla="*/ 256081 w 802961"/>
                  <a:gd name="connsiteY2809" fmla="*/ 331810 h 687854"/>
                  <a:gd name="connsiteX2810" fmla="*/ 256547 w 802961"/>
                  <a:gd name="connsiteY2810" fmla="*/ 333907 h 687854"/>
                  <a:gd name="connsiteX2811" fmla="*/ 260275 w 802961"/>
                  <a:gd name="connsiteY2811" fmla="*/ 333907 h 687854"/>
                  <a:gd name="connsiteX2812" fmla="*/ 260275 w 802961"/>
                  <a:gd name="connsiteY2812" fmla="*/ 336005 h 687854"/>
                  <a:gd name="connsiteX2813" fmla="*/ 262372 w 802961"/>
                  <a:gd name="connsiteY2813" fmla="*/ 336005 h 687854"/>
                  <a:gd name="connsiteX2814" fmla="*/ 262372 w 802961"/>
                  <a:gd name="connsiteY2814" fmla="*/ 338102 h 687854"/>
                  <a:gd name="connsiteX2815" fmla="*/ 264469 w 802961"/>
                  <a:gd name="connsiteY2815" fmla="*/ 338102 h 687854"/>
                  <a:gd name="connsiteX2816" fmla="*/ 264469 w 802961"/>
                  <a:gd name="connsiteY2816" fmla="*/ 340199 h 687854"/>
                  <a:gd name="connsiteX2817" fmla="*/ 266567 w 802961"/>
                  <a:gd name="connsiteY2817" fmla="*/ 340199 h 687854"/>
                  <a:gd name="connsiteX2818" fmla="*/ 266567 w 802961"/>
                  <a:gd name="connsiteY2818" fmla="*/ 342296 h 687854"/>
                  <a:gd name="connsiteX2819" fmla="*/ 268198 w 802961"/>
                  <a:gd name="connsiteY2819" fmla="*/ 342296 h 687854"/>
                  <a:gd name="connsiteX2820" fmla="*/ 268664 w 802961"/>
                  <a:gd name="connsiteY2820" fmla="*/ 344393 h 687854"/>
                  <a:gd name="connsiteX2821" fmla="*/ 270295 w 802961"/>
                  <a:gd name="connsiteY2821" fmla="*/ 344393 h 687854"/>
                  <a:gd name="connsiteX2822" fmla="*/ 270761 w 802961"/>
                  <a:gd name="connsiteY2822" fmla="*/ 346490 h 687854"/>
                  <a:gd name="connsiteX2823" fmla="*/ 272392 w 802961"/>
                  <a:gd name="connsiteY2823" fmla="*/ 346490 h 687854"/>
                  <a:gd name="connsiteX2824" fmla="*/ 272858 w 802961"/>
                  <a:gd name="connsiteY2824" fmla="*/ 350218 h 687854"/>
                  <a:gd name="connsiteX2825" fmla="*/ 274489 w 802961"/>
                  <a:gd name="connsiteY2825" fmla="*/ 350218 h 687854"/>
                  <a:gd name="connsiteX2826" fmla="*/ 274489 w 802961"/>
                  <a:gd name="connsiteY2826" fmla="*/ 352315 h 687854"/>
                  <a:gd name="connsiteX2827" fmla="*/ 276586 w 802961"/>
                  <a:gd name="connsiteY2827" fmla="*/ 352315 h 687854"/>
                  <a:gd name="connsiteX2828" fmla="*/ 276586 w 802961"/>
                  <a:gd name="connsiteY2828" fmla="*/ 354413 h 687854"/>
                  <a:gd name="connsiteX2829" fmla="*/ 278683 w 802961"/>
                  <a:gd name="connsiteY2829" fmla="*/ 354413 h 687854"/>
                  <a:gd name="connsiteX2830" fmla="*/ 279149 w 802961"/>
                  <a:gd name="connsiteY2830" fmla="*/ 358607 h 687854"/>
                  <a:gd name="connsiteX2831" fmla="*/ 280780 w 802961"/>
                  <a:gd name="connsiteY2831" fmla="*/ 358607 h 687854"/>
                  <a:gd name="connsiteX2832" fmla="*/ 280780 w 802961"/>
                  <a:gd name="connsiteY2832" fmla="*/ 362335 h 687854"/>
                  <a:gd name="connsiteX2833" fmla="*/ 282878 w 802961"/>
                  <a:gd name="connsiteY2833" fmla="*/ 362335 h 687854"/>
                  <a:gd name="connsiteX2834" fmla="*/ 282878 w 802961"/>
                  <a:gd name="connsiteY2834" fmla="*/ 364898 h 687854"/>
                  <a:gd name="connsiteX2835" fmla="*/ 284509 w 802961"/>
                  <a:gd name="connsiteY2835" fmla="*/ 364898 h 687854"/>
                  <a:gd name="connsiteX2836" fmla="*/ 284975 w 802961"/>
                  <a:gd name="connsiteY2836" fmla="*/ 368626 h 687854"/>
                  <a:gd name="connsiteX2837" fmla="*/ 286606 w 802961"/>
                  <a:gd name="connsiteY2837" fmla="*/ 368626 h 687854"/>
                  <a:gd name="connsiteX2838" fmla="*/ 287072 w 802961"/>
                  <a:gd name="connsiteY2838" fmla="*/ 372821 h 687854"/>
                  <a:gd name="connsiteX2839" fmla="*/ 288703 w 802961"/>
                  <a:gd name="connsiteY2839" fmla="*/ 372821 h 687854"/>
                  <a:gd name="connsiteX2840" fmla="*/ 289169 w 802961"/>
                  <a:gd name="connsiteY2840" fmla="*/ 378646 h 687854"/>
                  <a:gd name="connsiteX2841" fmla="*/ 290800 w 802961"/>
                  <a:gd name="connsiteY2841" fmla="*/ 378646 h 687854"/>
                  <a:gd name="connsiteX2842" fmla="*/ 291266 w 802961"/>
                  <a:gd name="connsiteY2842" fmla="*/ 384937 h 687854"/>
                  <a:gd name="connsiteX2843" fmla="*/ 292897 w 802961"/>
                  <a:gd name="connsiteY2843" fmla="*/ 384937 h 687854"/>
                  <a:gd name="connsiteX2844" fmla="*/ 293363 w 802961"/>
                  <a:gd name="connsiteY2844" fmla="*/ 391229 h 687854"/>
                  <a:gd name="connsiteX2845" fmla="*/ 294994 w 802961"/>
                  <a:gd name="connsiteY2845" fmla="*/ 391229 h 687854"/>
                  <a:gd name="connsiteX2846" fmla="*/ 295460 w 802961"/>
                  <a:gd name="connsiteY2846" fmla="*/ 399151 h 687854"/>
                  <a:gd name="connsiteX2847" fmla="*/ 297091 w 802961"/>
                  <a:gd name="connsiteY2847" fmla="*/ 399151 h 687854"/>
                  <a:gd name="connsiteX2848" fmla="*/ 297091 w 802961"/>
                  <a:gd name="connsiteY2848" fmla="*/ 409637 h 687854"/>
                  <a:gd name="connsiteX2849" fmla="*/ 299188 w 802961"/>
                  <a:gd name="connsiteY2849" fmla="*/ 409637 h 687854"/>
                  <a:gd name="connsiteX2850" fmla="*/ 299188 w 802961"/>
                  <a:gd name="connsiteY2850" fmla="*/ 413831 h 687854"/>
                  <a:gd name="connsiteX2851" fmla="*/ 301286 w 802961"/>
                  <a:gd name="connsiteY2851" fmla="*/ 413831 h 687854"/>
                  <a:gd name="connsiteX2852" fmla="*/ 301286 w 802961"/>
                  <a:gd name="connsiteY2852" fmla="*/ 415462 h 687854"/>
                  <a:gd name="connsiteX2853" fmla="*/ 305014 w 802961"/>
                  <a:gd name="connsiteY2853" fmla="*/ 415928 h 687854"/>
                  <a:gd name="connsiteX2854" fmla="*/ 305480 w 802961"/>
                  <a:gd name="connsiteY2854" fmla="*/ 418025 h 687854"/>
                  <a:gd name="connsiteX2855" fmla="*/ 307577 w 802961"/>
                  <a:gd name="connsiteY2855" fmla="*/ 418025 h 687854"/>
                  <a:gd name="connsiteX2856" fmla="*/ 307577 w 802961"/>
                  <a:gd name="connsiteY2856" fmla="*/ 419656 h 687854"/>
                  <a:gd name="connsiteX2857" fmla="*/ 309208 w 802961"/>
                  <a:gd name="connsiteY2857" fmla="*/ 419656 h 687854"/>
                  <a:gd name="connsiteX2858" fmla="*/ 309208 w 802961"/>
                  <a:gd name="connsiteY2858" fmla="*/ 421753 h 687854"/>
                  <a:gd name="connsiteX2859" fmla="*/ 311305 w 802961"/>
                  <a:gd name="connsiteY2859" fmla="*/ 421753 h 687854"/>
                  <a:gd name="connsiteX2860" fmla="*/ 311305 w 802961"/>
                  <a:gd name="connsiteY2860" fmla="*/ 423850 h 687854"/>
                  <a:gd name="connsiteX2861" fmla="*/ 313402 w 802961"/>
                  <a:gd name="connsiteY2861" fmla="*/ 423850 h 687854"/>
                  <a:gd name="connsiteX2862" fmla="*/ 313402 w 802961"/>
                  <a:gd name="connsiteY2862" fmla="*/ 425948 h 687854"/>
                  <a:gd name="connsiteX2863" fmla="*/ 315499 w 802961"/>
                  <a:gd name="connsiteY2863" fmla="*/ 425948 h 687854"/>
                  <a:gd name="connsiteX2864" fmla="*/ 315965 w 802961"/>
                  <a:gd name="connsiteY2864" fmla="*/ 429676 h 687854"/>
                  <a:gd name="connsiteX2865" fmla="*/ 317596 w 802961"/>
                  <a:gd name="connsiteY2865" fmla="*/ 429676 h 687854"/>
                  <a:gd name="connsiteX2866" fmla="*/ 317596 w 802961"/>
                  <a:gd name="connsiteY2866" fmla="*/ 432239 h 687854"/>
                  <a:gd name="connsiteX2867" fmla="*/ 319694 w 802961"/>
                  <a:gd name="connsiteY2867" fmla="*/ 432239 h 687854"/>
                  <a:gd name="connsiteX2868" fmla="*/ 319694 w 802961"/>
                  <a:gd name="connsiteY2868" fmla="*/ 435967 h 687854"/>
                  <a:gd name="connsiteX2869" fmla="*/ 321791 w 802961"/>
                  <a:gd name="connsiteY2869" fmla="*/ 435967 h 687854"/>
                  <a:gd name="connsiteX2870" fmla="*/ 321791 w 802961"/>
                  <a:gd name="connsiteY2870" fmla="*/ 440161 h 687854"/>
                  <a:gd name="connsiteX2871" fmla="*/ 323888 w 802961"/>
                  <a:gd name="connsiteY2871" fmla="*/ 440627 h 687854"/>
                  <a:gd name="connsiteX2872" fmla="*/ 323888 w 802961"/>
                  <a:gd name="connsiteY2872" fmla="*/ 444356 h 687854"/>
                  <a:gd name="connsiteX2873" fmla="*/ 325519 w 802961"/>
                  <a:gd name="connsiteY2873" fmla="*/ 444356 h 687854"/>
                  <a:gd name="connsiteX2874" fmla="*/ 325985 w 802961"/>
                  <a:gd name="connsiteY2874" fmla="*/ 450647 h 687854"/>
                  <a:gd name="connsiteX2875" fmla="*/ 327616 w 802961"/>
                  <a:gd name="connsiteY2875" fmla="*/ 450647 h 687854"/>
                  <a:gd name="connsiteX2876" fmla="*/ 328082 w 802961"/>
                  <a:gd name="connsiteY2876" fmla="*/ 460666 h 687854"/>
                  <a:gd name="connsiteX2877" fmla="*/ 329713 w 802961"/>
                  <a:gd name="connsiteY2877" fmla="*/ 460666 h 687854"/>
                  <a:gd name="connsiteX2878" fmla="*/ 329713 w 802961"/>
                  <a:gd name="connsiteY2878" fmla="*/ 476977 h 687854"/>
                  <a:gd name="connsiteX2879" fmla="*/ 653601 w 802961"/>
                  <a:gd name="connsiteY2879" fmla="*/ 319228 h 687854"/>
                  <a:gd name="connsiteX2880" fmla="*/ 653601 w 802961"/>
                  <a:gd name="connsiteY2880" fmla="*/ 315033 h 687854"/>
                  <a:gd name="connsiteX2881" fmla="*/ 651504 w 802961"/>
                  <a:gd name="connsiteY2881" fmla="*/ 315033 h 687854"/>
                  <a:gd name="connsiteX2882" fmla="*/ 651504 w 802961"/>
                  <a:gd name="connsiteY2882" fmla="*/ 313402 h 687854"/>
                  <a:gd name="connsiteX2883" fmla="*/ 649407 w 802961"/>
                  <a:gd name="connsiteY2883" fmla="*/ 313402 h 687854"/>
                  <a:gd name="connsiteX2884" fmla="*/ 649407 w 802961"/>
                  <a:gd name="connsiteY2884" fmla="*/ 315033 h 687854"/>
                  <a:gd name="connsiteX2885" fmla="*/ 643581 w 802961"/>
                  <a:gd name="connsiteY2885" fmla="*/ 315499 h 687854"/>
                  <a:gd name="connsiteX2886" fmla="*/ 643581 w 802961"/>
                  <a:gd name="connsiteY2886" fmla="*/ 317131 h 687854"/>
                  <a:gd name="connsiteX2887" fmla="*/ 641018 w 802961"/>
                  <a:gd name="connsiteY2887" fmla="*/ 317131 h 687854"/>
                  <a:gd name="connsiteX2888" fmla="*/ 641018 w 802961"/>
                  <a:gd name="connsiteY2888" fmla="*/ 319228 h 687854"/>
                  <a:gd name="connsiteX2889" fmla="*/ 636824 w 802961"/>
                  <a:gd name="connsiteY2889" fmla="*/ 319694 h 687854"/>
                  <a:gd name="connsiteX2890" fmla="*/ 636824 w 802961"/>
                  <a:gd name="connsiteY2890" fmla="*/ 321325 h 687854"/>
                  <a:gd name="connsiteX2891" fmla="*/ 634727 w 802961"/>
                  <a:gd name="connsiteY2891" fmla="*/ 321325 h 687854"/>
                  <a:gd name="connsiteX2892" fmla="*/ 634727 w 802961"/>
                  <a:gd name="connsiteY2892" fmla="*/ 323422 h 687854"/>
                  <a:gd name="connsiteX2893" fmla="*/ 632630 w 802961"/>
                  <a:gd name="connsiteY2893" fmla="*/ 323888 h 687854"/>
                  <a:gd name="connsiteX2894" fmla="*/ 632630 w 802961"/>
                  <a:gd name="connsiteY2894" fmla="*/ 325519 h 687854"/>
                  <a:gd name="connsiteX2895" fmla="*/ 630999 w 802961"/>
                  <a:gd name="connsiteY2895" fmla="*/ 325519 h 687854"/>
                  <a:gd name="connsiteX2896" fmla="*/ 630999 w 802961"/>
                  <a:gd name="connsiteY2896" fmla="*/ 329713 h 687854"/>
                  <a:gd name="connsiteX2897" fmla="*/ 628901 w 802961"/>
                  <a:gd name="connsiteY2897" fmla="*/ 329713 h 687854"/>
                  <a:gd name="connsiteX2898" fmla="*/ 628901 w 802961"/>
                  <a:gd name="connsiteY2898" fmla="*/ 358141 h 687854"/>
                  <a:gd name="connsiteX2899" fmla="*/ 630999 w 802961"/>
                  <a:gd name="connsiteY2899" fmla="*/ 358607 h 687854"/>
                  <a:gd name="connsiteX2900" fmla="*/ 630999 w 802961"/>
                  <a:gd name="connsiteY2900" fmla="*/ 360704 h 687854"/>
                  <a:gd name="connsiteX2901" fmla="*/ 633096 w 802961"/>
                  <a:gd name="connsiteY2901" fmla="*/ 360704 h 687854"/>
                  <a:gd name="connsiteX2902" fmla="*/ 633096 w 802961"/>
                  <a:gd name="connsiteY2902" fmla="*/ 362335 h 687854"/>
                  <a:gd name="connsiteX2903" fmla="*/ 635193 w 802961"/>
                  <a:gd name="connsiteY2903" fmla="*/ 362335 h 687854"/>
                  <a:gd name="connsiteX2904" fmla="*/ 635193 w 802961"/>
                  <a:gd name="connsiteY2904" fmla="*/ 360704 h 687854"/>
                  <a:gd name="connsiteX2905" fmla="*/ 641018 w 802961"/>
                  <a:gd name="connsiteY2905" fmla="*/ 360238 h 687854"/>
                  <a:gd name="connsiteX2906" fmla="*/ 641018 w 802961"/>
                  <a:gd name="connsiteY2906" fmla="*/ 358607 h 687854"/>
                  <a:gd name="connsiteX2907" fmla="*/ 643581 w 802961"/>
                  <a:gd name="connsiteY2907" fmla="*/ 358141 h 687854"/>
                  <a:gd name="connsiteX2908" fmla="*/ 643581 w 802961"/>
                  <a:gd name="connsiteY2908" fmla="*/ 356510 h 687854"/>
                  <a:gd name="connsiteX2909" fmla="*/ 647309 w 802961"/>
                  <a:gd name="connsiteY2909" fmla="*/ 356510 h 687854"/>
                  <a:gd name="connsiteX2910" fmla="*/ 647309 w 802961"/>
                  <a:gd name="connsiteY2910" fmla="*/ 354413 h 687854"/>
                  <a:gd name="connsiteX2911" fmla="*/ 649407 w 802961"/>
                  <a:gd name="connsiteY2911" fmla="*/ 354413 h 687854"/>
                  <a:gd name="connsiteX2912" fmla="*/ 649407 w 802961"/>
                  <a:gd name="connsiteY2912" fmla="*/ 352315 h 687854"/>
                  <a:gd name="connsiteX2913" fmla="*/ 651504 w 802961"/>
                  <a:gd name="connsiteY2913" fmla="*/ 352315 h 687854"/>
                  <a:gd name="connsiteX2914" fmla="*/ 651504 w 802961"/>
                  <a:gd name="connsiteY2914" fmla="*/ 350218 h 687854"/>
                  <a:gd name="connsiteX2915" fmla="*/ 653601 w 802961"/>
                  <a:gd name="connsiteY2915" fmla="*/ 350218 h 687854"/>
                  <a:gd name="connsiteX2916" fmla="*/ 653601 w 802961"/>
                  <a:gd name="connsiteY2916" fmla="*/ 346024 h 687854"/>
                  <a:gd name="connsiteX2917" fmla="*/ 655232 w 802961"/>
                  <a:gd name="connsiteY2917" fmla="*/ 346024 h 687854"/>
                  <a:gd name="connsiteX2918" fmla="*/ 655698 w 802961"/>
                  <a:gd name="connsiteY2918" fmla="*/ 344393 h 687854"/>
                  <a:gd name="connsiteX2919" fmla="*/ 655232 w 802961"/>
                  <a:gd name="connsiteY2919" fmla="*/ 319228 h 687854"/>
                  <a:gd name="connsiteX2920" fmla="*/ 653601 w 802961"/>
                  <a:gd name="connsiteY2920" fmla="*/ 319228 h 687854"/>
                  <a:gd name="connsiteX2921" fmla="*/ 647309 w 802961"/>
                  <a:gd name="connsiteY2921" fmla="*/ 348121 h 687854"/>
                  <a:gd name="connsiteX2922" fmla="*/ 643115 w 802961"/>
                  <a:gd name="connsiteY2922" fmla="*/ 348121 h 687854"/>
                  <a:gd name="connsiteX2923" fmla="*/ 643115 w 802961"/>
                  <a:gd name="connsiteY2923" fmla="*/ 350218 h 687854"/>
                  <a:gd name="connsiteX2924" fmla="*/ 639387 w 802961"/>
                  <a:gd name="connsiteY2924" fmla="*/ 350218 h 687854"/>
                  <a:gd name="connsiteX2925" fmla="*/ 639387 w 802961"/>
                  <a:gd name="connsiteY2925" fmla="*/ 351849 h 687854"/>
                  <a:gd name="connsiteX2926" fmla="*/ 638921 w 802961"/>
                  <a:gd name="connsiteY2926" fmla="*/ 352315 h 687854"/>
                  <a:gd name="connsiteX2927" fmla="*/ 637290 w 802961"/>
                  <a:gd name="connsiteY2927" fmla="*/ 352315 h 687854"/>
                  <a:gd name="connsiteX2928" fmla="*/ 637290 w 802961"/>
                  <a:gd name="connsiteY2928" fmla="*/ 327616 h 687854"/>
                  <a:gd name="connsiteX2929" fmla="*/ 641018 w 802961"/>
                  <a:gd name="connsiteY2929" fmla="*/ 327616 h 687854"/>
                  <a:gd name="connsiteX2930" fmla="*/ 641484 w 802961"/>
                  <a:gd name="connsiteY2930" fmla="*/ 325519 h 687854"/>
                  <a:gd name="connsiteX2931" fmla="*/ 645212 w 802961"/>
                  <a:gd name="connsiteY2931" fmla="*/ 325519 h 687854"/>
                  <a:gd name="connsiteX2932" fmla="*/ 645212 w 802961"/>
                  <a:gd name="connsiteY2932" fmla="*/ 323888 h 687854"/>
                  <a:gd name="connsiteX2933" fmla="*/ 647309 w 802961"/>
                  <a:gd name="connsiteY2933" fmla="*/ 323888 h 687854"/>
                  <a:gd name="connsiteX2934" fmla="*/ 647309 w 802961"/>
                  <a:gd name="connsiteY2934" fmla="*/ 348121 h 687854"/>
                  <a:gd name="connsiteX2935" fmla="*/ 545250 w 802961"/>
                  <a:gd name="connsiteY2935" fmla="*/ 364898 h 687854"/>
                  <a:gd name="connsiteX2936" fmla="*/ 548978 w 802961"/>
                  <a:gd name="connsiteY2936" fmla="*/ 364432 h 687854"/>
                  <a:gd name="connsiteX2937" fmla="*/ 548978 w 802961"/>
                  <a:gd name="connsiteY2937" fmla="*/ 325519 h 687854"/>
                  <a:gd name="connsiteX2938" fmla="*/ 546881 w 802961"/>
                  <a:gd name="connsiteY2938" fmla="*/ 325519 h 687854"/>
                  <a:gd name="connsiteX2939" fmla="*/ 546881 w 802961"/>
                  <a:gd name="connsiteY2939" fmla="*/ 323888 h 687854"/>
                  <a:gd name="connsiteX2940" fmla="*/ 545250 w 802961"/>
                  <a:gd name="connsiteY2940" fmla="*/ 323888 h 687854"/>
                  <a:gd name="connsiteX2941" fmla="*/ 545250 w 802961"/>
                  <a:gd name="connsiteY2941" fmla="*/ 325519 h 687854"/>
                  <a:gd name="connsiteX2942" fmla="*/ 542687 w 802961"/>
                  <a:gd name="connsiteY2942" fmla="*/ 325519 h 687854"/>
                  <a:gd name="connsiteX2943" fmla="*/ 542687 w 802961"/>
                  <a:gd name="connsiteY2943" fmla="*/ 327616 h 687854"/>
                  <a:gd name="connsiteX2944" fmla="*/ 540590 w 802961"/>
                  <a:gd name="connsiteY2944" fmla="*/ 327616 h 687854"/>
                  <a:gd name="connsiteX2945" fmla="*/ 540590 w 802961"/>
                  <a:gd name="connsiteY2945" fmla="*/ 366529 h 687854"/>
                  <a:gd name="connsiteX2946" fmla="*/ 545250 w 802961"/>
                  <a:gd name="connsiteY2946" fmla="*/ 366529 h 687854"/>
                  <a:gd name="connsiteX2947" fmla="*/ 545250 w 802961"/>
                  <a:gd name="connsiteY2947" fmla="*/ 364898 h 687854"/>
                  <a:gd name="connsiteX2948" fmla="*/ 618882 w 802961"/>
                  <a:gd name="connsiteY2948" fmla="*/ 372355 h 687854"/>
                  <a:gd name="connsiteX2949" fmla="*/ 618882 w 802961"/>
                  <a:gd name="connsiteY2949" fmla="*/ 370724 h 687854"/>
                  <a:gd name="connsiteX2950" fmla="*/ 620979 w 802961"/>
                  <a:gd name="connsiteY2950" fmla="*/ 370724 h 687854"/>
                  <a:gd name="connsiteX2951" fmla="*/ 620979 w 802961"/>
                  <a:gd name="connsiteY2951" fmla="*/ 329713 h 687854"/>
                  <a:gd name="connsiteX2952" fmla="*/ 618416 w 802961"/>
                  <a:gd name="connsiteY2952" fmla="*/ 329713 h 687854"/>
                  <a:gd name="connsiteX2953" fmla="*/ 618416 w 802961"/>
                  <a:gd name="connsiteY2953" fmla="*/ 331344 h 687854"/>
                  <a:gd name="connsiteX2954" fmla="*/ 614688 w 802961"/>
                  <a:gd name="connsiteY2954" fmla="*/ 331810 h 687854"/>
                  <a:gd name="connsiteX2955" fmla="*/ 614688 w 802961"/>
                  <a:gd name="connsiteY2955" fmla="*/ 333441 h 687854"/>
                  <a:gd name="connsiteX2956" fmla="*/ 614222 w 802961"/>
                  <a:gd name="connsiteY2956" fmla="*/ 333907 h 687854"/>
                  <a:gd name="connsiteX2957" fmla="*/ 612591 w 802961"/>
                  <a:gd name="connsiteY2957" fmla="*/ 333907 h 687854"/>
                  <a:gd name="connsiteX2958" fmla="*/ 612591 w 802961"/>
                  <a:gd name="connsiteY2958" fmla="*/ 352315 h 687854"/>
                  <a:gd name="connsiteX2959" fmla="*/ 614222 w 802961"/>
                  <a:gd name="connsiteY2959" fmla="*/ 352315 h 687854"/>
                  <a:gd name="connsiteX2960" fmla="*/ 614222 w 802961"/>
                  <a:gd name="connsiteY2960" fmla="*/ 372821 h 687854"/>
                  <a:gd name="connsiteX2961" fmla="*/ 618882 w 802961"/>
                  <a:gd name="connsiteY2961" fmla="*/ 372355 h 687854"/>
                  <a:gd name="connsiteX2962" fmla="*/ 510065 w 802961"/>
                  <a:gd name="connsiteY2962" fmla="*/ 382840 h 687854"/>
                  <a:gd name="connsiteX2963" fmla="*/ 516356 w 802961"/>
                  <a:gd name="connsiteY2963" fmla="*/ 382840 h 687854"/>
                  <a:gd name="connsiteX2964" fmla="*/ 516356 w 802961"/>
                  <a:gd name="connsiteY2964" fmla="*/ 381209 h 687854"/>
                  <a:gd name="connsiteX2965" fmla="*/ 520550 w 802961"/>
                  <a:gd name="connsiteY2965" fmla="*/ 380743 h 687854"/>
                  <a:gd name="connsiteX2966" fmla="*/ 520550 w 802961"/>
                  <a:gd name="connsiteY2966" fmla="*/ 379112 h 687854"/>
                  <a:gd name="connsiteX2967" fmla="*/ 524279 w 802961"/>
                  <a:gd name="connsiteY2967" fmla="*/ 378646 h 687854"/>
                  <a:gd name="connsiteX2968" fmla="*/ 524279 w 802961"/>
                  <a:gd name="connsiteY2968" fmla="*/ 377015 h 687854"/>
                  <a:gd name="connsiteX2969" fmla="*/ 526842 w 802961"/>
                  <a:gd name="connsiteY2969" fmla="*/ 376549 h 687854"/>
                  <a:gd name="connsiteX2970" fmla="*/ 526842 w 802961"/>
                  <a:gd name="connsiteY2970" fmla="*/ 374918 h 687854"/>
                  <a:gd name="connsiteX2971" fmla="*/ 528939 w 802961"/>
                  <a:gd name="connsiteY2971" fmla="*/ 374452 h 687854"/>
                  <a:gd name="connsiteX2972" fmla="*/ 528939 w 802961"/>
                  <a:gd name="connsiteY2972" fmla="*/ 372821 h 687854"/>
                  <a:gd name="connsiteX2973" fmla="*/ 530570 w 802961"/>
                  <a:gd name="connsiteY2973" fmla="*/ 372821 h 687854"/>
                  <a:gd name="connsiteX2974" fmla="*/ 531036 w 802961"/>
                  <a:gd name="connsiteY2974" fmla="*/ 368626 h 687854"/>
                  <a:gd name="connsiteX2975" fmla="*/ 532667 w 802961"/>
                  <a:gd name="connsiteY2975" fmla="*/ 368626 h 687854"/>
                  <a:gd name="connsiteX2976" fmla="*/ 532667 w 802961"/>
                  <a:gd name="connsiteY2976" fmla="*/ 337636 h 687854"/>
                  <a:gd name="connsiteX2977" fmla="*/ 530570 w 802961"/>
                  <a:gd name="connsiteY2977" fmla="*/ 337636 h 687854"/>
                  <a:gd name="connsiteX2978" fmla="*/ 530570 w 802961"/>
                  <a:gd name="connsiteY2978" fmla="*/ 335539 h 687854"/>
                  <a:gd name="connsiteX2979" fmla="*/ 524279 w 802961"/>
                  <a:gd name="connsiteY2979" fmla="*/ 336005 h 687854"/>
                  <a:gd name="connsiteX2980" fmla="*/ 524279 w 802961"/>
                  <a:gd name="connsiteY2980" fmla="*/ 337636 h 687854"/>
                  <a:gd name="connsiteX2981" fmla="*/ 520084 w 802961"/>
                  <a:gd name="connsiteY2981" fmla="*/ 338102 h 687854"/>
                  <a:gd name="connsiteX2982" fmla="*/ 520084 w 802961"/>
                  <a:gd name="connsiteY2982" fmla="*/ 339733 h 687854"/>
                  <a:gd name="connsiteX2983" fmla="*/ 516356 w 802961"/>
                  <a:gd name="connsiteY2983" fmla="*/ 339733 h 687854"/>
                  <a:gd name="connsiteX2984" fmla="*/ 516356 w 802961"/>
                  <a:gd name="connsiteY2984" fmla="*/ 341830 h 687854"/>
                  <a:gd name="connsiteX2985" fmla="*/ 514259 w 802961"/>
                  <a:gd name="connsiteY2985" fmla="*/ 341830 h 687854"/>
                  <a:gd name="connsiteX2986" fmla="*/ 514259 w 802961"/>
                  <a:gd name="connsiteY2986" fmla="*/ 343927 h 687854"/>
                  <a:gd name="connsiteX2987" fmla="*/ 512162 w 802961"/>
                  <a:gd name="connsiteY2987" fmla="*/ 343927 h 687854"/>
                  <a:gd name="connsiteX2988" fmla="*/ 512162 w 802961"/>
                  <a:gd name="connsiteY2988" fmla="*/ 346024 h 687854"/>
                  <a:gd name="connsiteX2989" fmla="*/ 510065 w 802961"/>
                  <a:gd name="connsiteY2989" fmla="*/ 346024 h 687854"/>
                  <a:gd name="connsiteX2990" fmla="*/ 510065 w 802961"/>
                  <a:gd name="connsiteY2990" fmla="*/ 348121 h 687854"/>
                  <a:gd name="connsiteX2991" fmla="*/ 507968 w 802961"/>
                  <a:gd name="connsiteY2991" fmla="*/ 348121 h 687854"/>
                  <a:gd name="connsiteX2992" fmla="*/ 507968 w 802961"/>
                  <a:gd name="connsiteY2992" fmla="*/ 381209 h 687854"/>
                  <a:gd name="connsiteX2993" fmla="*/ 510065 w 802961"/>
                  <a:gd name="connsiteY2993" fmla="*/ 381209 h 687854"/>
                  <a:gd name="connsiteX2994" fmla="*/ 510065 w 802961"/>
                  <a:gd name="connsiteY2994" fmla="*/ 382840 h 687854"/>
                  <a:gd name="connsiteX2995" fmla="*/ 514259 w 802961"/>
                  <a:gd name="connsiteY2995" fmla="*/ 351849 h 687854"/>
                  <a:gd name="connsiteX2996" fmla="*/ 515890 w 802961"/>
                  <a:gd name="connsiteY2996" fmla="*/ 351849 h 687854"/>
                  <a:gd name="connsiteX2997" fmla="*/ 516356 w 802961"/>
                  <a:gd name="connsiteY2997" fmla="*/ 348121 h 687854"/>
                  <a:gd name="connsiteX2998" fmla="*/ 520550 w 802961"/>
                  <a:gd name="connsiteY2998" fmla="*/ 348121 h 687854"/>
                  <a:gd name="connsiteX2999" fmla="*/ 520550 w 802961"/>
                  <a:gd name="connsiteY2999" fmla="*/ 346024 h 687854"/>
                  <a:gd name="connsiteX3000" fmla="*/ 524279 w 802961"/>
                  <a:gd name="connsiteY3000" fmla="*/ 346024 h 687854"/>
                  <a:gd name="connsiteX3001" fmla="*/ 524279 w 802961"/>
                  <a:gd name="connsiteY3001" fmla="*/ 368626 h 687854"/>
                  <a:gd name="connsiteX3002" fmla="*/ 522648 w 802961"/>
                  <a:gd name="connsiteY3002" fmla="*/ 368626 h 687854"/>
                  <a:gd name="connsiteX3003" fmla="*/ 522648 w 802961"/>
                  <a:gd name="connsiteY3003" fmla="*/ 370257 h 687854"/>
                  <a:gd name="connsiteX3004" fmla="*/ 522182 w 802961"/>
                  <a:gd name="connsiteY3004" fmla="*/ 370724 h 687854"/>
                  <a:gd name="connsiteX3005" fmla="*/ 520084 w 802961"/>
                  <a:gd name="connsiteY3005" fmla="*/ 370724 h 687854"/>
                  <a:gd name="connsiteX3006" fmla="*/ 520084 w 802961"/>
                  <a:gd name="connsiteY3006" fmla="*/ 372355 h 687854"/>
                  <a:gd name="connsiteX3007" fmla="*/ 516356 w 802961"/>
                  <a:gd name="connsiteY3007" fmla="*/ 372821 h 687854"/>
                  <a:gd name="connsiteX3008" fmla="*/ 516356 w 802961"/>
                  <a:gd name="connsiteY3008" fmla="*/ 362335 h 687854"/>
                  <a:gd name="connsiteX3009" fmla="*/ 514259 w 802961"/>
                  <a:gd name="connsiteY3009" fmla="*/ 362335 h 687854"/>
                  <a:gd name="connsiteX3010" fmla="*/ 514259 w 802961"/>
                  <a:gd name="connsiteY3010" fmla="*/ 351849 h 687854"/>
                  <a:gd name="connsiteX3011" fmla="*/ 606299 w 802961"/>
                  <a:gd name="connsiteY3011" fmla="*/ 344393 h 687854"/>
                  <a:gd name="connsiteX3012" fmla="*/ 604202 w 802961"/>
                  <a:gd name="connsiteY3012" fmla="*/ 343927 h 687854"/>
                  <a:gd name="connsiteX3013" fmla="*/ 604202 w 802961"/>
                  <a:gd name="connsiteY3013" fmla="*/ 341830 h 687854"/>
                  <a:gd name="connsiteX3014" fmla="*/ 596280 w 802961"/>
                  <a:gd name="connsiteY3014" fmla="*/ 341830 h 687854"/>
                  <a:gd name="connsiteX3015" fmla="*/ 596280 w 802961"/>
                  <a:gd name="connsiteY3015" fmla="*/ 343927 h 687854"/>
                  <a:gd name="connsiteX3016" fmla="*/ 592085 w 802961"/>
                  <a:gd name="connsiteY3016" fmla="*/ 343927 h 687854"/>
                  <a:gd name="connsiteX3017" fmla="*/ 592085 w 802961"/>
                  <a:gd name="connsiteY3017" fmla="*/ 346024 h 687854"/>
                  <a:gd name="connsiteX3018" fmla="*/ 589988 w 802961"/>
                  <a:gd name="connsiteY3018" fmla="*/ 346024 h 687854"/>
                  <a:gd name="connsiteX3019" fmla="*/ 589988 w 802961"/>
                  <a:gd name="connsiteY3019" fmla="*/ 348121 h 687854"/>
                  <a:gd name="connsiteX3020" fmla="*/ 585794 w 802961"/>
                  <a:gd name="connsiteY3020" fmla="*/ 348121 h 687854"/>
                  <a:gd name="connsiteX3021" fmla="*/ 585794 w 802961"/>
                  <a:gd name="connsiteY3021" fmla="*/ 350218 h 687854"/>
                  <a:gd name="connsiteX3022" fmla="*/ 583697 w 802961"/>
                  <a:gd name="connsiteY3022" fmla="*/ 350218 h 687854"/>
                  <a:gd name="connsiteX3023" fmla="*/ 583697 w 802961"/>
                  <a:gd name="connsiteY3023" fmla="*/ 352315 h 687854"/>
                  <a:gd name="connsiteX3024" fmla="*/ 582066 w 802961"/>
                  <a:gd name="connsiteY3024" fmla="*/ 352315 h 687854"/>
                  <a:gd name="connsiteX3025" fmla="*/ 581600 w 802961"/>
                  <a:gd name="connsiteY3025" fmla="*/ 358141 h 687854"/>
                  <a:gd name="connsiteX3026" fmla="*/ 579969 w 802961"/>
                  <a:gd name="connsiteY3026" fmla="*/ 358141 h 687854"/>
                  <a:gd name="connsiteX3027" fmla="*/ 579969 w 802961"/>
                  <a:gd name="connsiteY3027" fmla="*/ 384937 h 687854"/>
                  <a:gd name="connsiteX3028" fmla="*/ 581600 w 802961"/>
                  <a:gd name="connsiteY3028" fmla="*/ 384937 h 687854"/>
                  <a:gd name="connsiteX3029" fmla="*/ 582066 w 802961"/>
                  <a:gd name="connsiteY3029" fmla="*/ 388666 h 687854"/>
                  <a:gd name="connsiteX3030" fmla="*/ 588357 w 802961"/>
                  <a:gd name="connsiteY3030" fmla="*/ 389132 h 687854"/>
                  <a:gd name="connsiteX3031" fmla="*/ 588357 w 802961"/>
                  <a:gd name="connsiteY3031" fmla="*/ 387034 h 687854"/>
                  <a:gd name="connsiteX3032" fmla="*/ 592085 w 802961"/>
                  <a:gd name="connsiteY3032" fmla="*/ 387034 h 687854"/>
                  <a:gd name="connsiteX3033" fmla="*/ 592085 w 802961"/>
                  <a:gd name="connsiteY3033" fmla="*/ 384937 h 687854"/>
                  <a:gd name="connsiteX3034" fmla="*/ 596280 w 802961"/>
                  <a:gd name="connsiteY3034" fmla="*/ 384937 h 687854"/>
                  <a:gd name="connsiteX3035" fmla="*/ 596280 w 802961"/>
                  <a:gd name="connsiteY3035" fmla="*/ 383306 h 687854"/>
                  <a:gd name="connsiteX3036" fmla="*/ 600008 w 802961"/>
                  <a:gd name="connsiteY3036" fmla="*/ 382840 h 687854"/>
                  <a:gd name="connsiteX3037" fmla="*/ 600474 w 802961"/>
                  <a:gd name="connsiteY3037" fmla="*/ 380743 h 687854"/>
                  <a:gd name="connsiteX3038" fmla="*/ 602105 w 802961"/>
                  <a:gd name="connsiteY3038" fmla="*/ 380743 h 687854"/>
                  <a:gd name="connsiteX3039" fmla="*/ 602571 w 802961"/>
                  <a:gd name="connsiteY3039" fmla="*/ 378646 h 687854"/>
                  <a:gd name="connsiteX3040" fmla="*/ 604202 w 802961"/>
                  <a:gd name="connsiteY3040" fmla="*/ 378646 h 687854"/>
                  <a:gd name="connsiteX3041" fmla="*/ 604668 w 802961"/>
                  <a:gd name="connsiteY3041" fmla="*/ 372821 h 687854"/>
                  <a:gd name="connsiteX3042" fmla="*/ 606299 w 802961"/>
                  <a:gd name="connsiteY3042" fmla="*/ 372821 h 687854"/>
                  <a:gd name="connsiteX3043" fmla="*/ 606299 w 802961"/>
                  <a:gd name="connsiteY3043" fmla="*/ 344393 h 687854"/>
                  <a:gd name="connsiteX3044" fmla="*/ 597911 w 802961"/>
                  <a:gd name="connsiteY3044" fmla="*/ 374452 h 687854"/>
                  <a:gd name="connsiteX3045" fmla="*/ 596280 w 802961"/>
                  <a:gd name="connsiteY3045" fmla="*/ 374452 h 687854"/>
                  <a:gd name="connsiteX3046" fmla="*/ 596280 w 802961"/>
                  <a:gd name="connsiteY3046" fmla="*/ 376549 h 687854"/>
                  <a:gd name="connsiteX3047" fmla="*/ 592085 w 802961"/>
                  <a:gd name="connsiteY3047" fmla="*/ 376549 h 687854"/>
                  <a:gd name="connsiteX3048" fmla="*/ 592085 w 802961"/>
                  <a:gd name="connsiteY3048" fmla="*/ 378646 h 687854"/>
                  <a:gd name="connsiteX3049" fmla="*/ 588357 w 802961"/>
                  <a:gd name="connsiteY3049" fmla="*/ 379112 h 687854"/>
                  <a:gd name="connsiteX3050" fmla="*/ 587891 w 802961"/>
                  <a:gd name="connsiteY3050" fmla="*/ 368626 h 687854"/>
                  <a:gd name="connsiteX3051" fmla="*/ 588357 w 802961"/>
                  <a:gd name="connsiteY3051" fmla="*/ 356044 h 687854"/>
                  <a:gd name="connsiteX3052" fmla="*/ 589988 w 802961"/>
                  <a:gd name="connsiteY3052" fmla="*/ 356044 h 687854"/>
                  <a:gd name="connsiteX3053" fmla="*/ 589988 w 802961"/>
                  <a:gd name="connsiteY3053" fmla="*/ 354413 h 687854"/>
                  <a:gd name="connsiteX3054" fmla="*/ 592085 w 802961"/>
                  <a:gd name="connsiteY3054" fmla="*/ 354413 h 687854"/>
                  <a:gd name="connsiteX3055" fmla="*/ 592085 w 802961"/>
                  <a:gd name="connsiteY3055" fmla="*/ 352315 h 687854"/>
                  <a:gd name="connsiteX3056" fmla="*/ 596280 w 802961"/>
                  <a:gd name="connsiteY3056" fmla="*/ 352315 h 687854"/>
                  <a:gd name="connsiteX3057" fmla="*/ 596280 w 802961"/>
                  <a:gd name="connsiteY3057" fmla="*/ 350218 h 687854"/>
                  <a:gd name="connsiteX3058" fmla="*/ 597911 w 802961"/>
                  <a:gd name="connsiteY3058" fmla="*/ 350218 h 687854"/>
                  <a:gd name="connsiteX3059" fmla="*/ 597911 w 802961"/>
                  <a:gd name="connsiteY3059" fmla="*/ 374452 h 687854"/>
                  <a:gd name="connsiteX3060" fmla="*/ 493754 w 802961"/>
                  <a:gd name="connsiteY3060" fmla="*/ 394957 h 687854"/>
                  <a:gd name="connsiteX3061" fmla="*/ 493754 w 802961"/>
                  <a:gd name="connsiteY3061" fmla="*/ 393326 h 687854"/>
                  <a:gd name="connsiteX3062" fmla="*/ 497948 w 802961"/>
                  <a:gd name="connsiteY3062" fmla="*/ 393326 h 687854"/>
                  <a:gd name="connsiteX3063" fmla="*/ 497948 w 802961"/>
                  <a:gd name="connsiteY3063" fmla="*/ 391229 h 687854"/>
                  <a:gd name="connsiteX3064" fmla="*/ 500045 w 802961"/>
                  <a:gd name="connsiteY3064" fmla="*/ 391229 h 687854"/>
                  <a:gd name="connsiteX3065" fmla="*/ 500045 w 802961"/>
                  <a:gd name="connsiteY3065" fmla="*/ 364898 h 687854"/>
                  <a:gd name="connsiteX3066" fmla="*/ 499579 w 802961"/>
                  <a:gd name="connsiteY3066" fmla="*/ 351849 h 687854"/>
                  <a:gd name="connsiteX3067" fmla="*/ 493754 w 802961"/>
                  <a:gd name="connsiteY3067" fmla="*/ 352315 h 687854"/>
                  <a:gd name="connsiteX3068" fmla="*/ 493754 w 802961"/>
                  <a:gd name="connsiteY3068" fmla="*/ 354413 h 687854"/>
                  <a:gd name="connsiteX3069" fmla="*/ 491657 w 802961"/>
                  <a:gd name="connsiteY3069" fmla="*/ 354413 h 687854"/>
                  <a:gd name="connsiteX3070" fmla="*/ 492123 w 802961"/>
                  <a:gd name="connsiteY3070" fmla="*/ 394957 h 687854"/>
                  <a:gd name="connsiteX3071" fmla="*/ 493754 w 802961"/>
                  <a:gd name="connsiteY3071" fmla="*/ 394957 h 687854"/>
                  <a:gd name="connsiteX3072" fmla="*/ 567386 w 802961"/>
                  <a:gd name="connsiteY3072" fmla="*/ 360238 h 687854"/>
                  <a:gd name="connsiteX3073" fmla="*/ 565289 w 802961"/>
                  <a:gd name="connsiteY3073" fmla="*/ 360238 h 687854"/>
                  <a:gd name="connsiteX3074" fmla="*/ 565289 w 802961"/>
                  <a:gd name="connsiteY3074" fmla="*/ 399617 h 687854"/>
                  <a:gd name="connsiteX3075" fmla="*/ 571580 w 802961"/>
                  <a:gd name="connsiteY3075" fmla="*/ 399151 h 687854"/>
                  <a:gd name="connsiteX3076" fmla="*/ 571580 w 802961"/>
                  <a:gd name="connsiteY3076" fmla="*/ 397054 h 687854"/>
                  <a:gd name="connsiteX3077" fmla="*/ 573677 w 802961"/>
                  <a:gd name="connsiteY3077" fmla="*/ 397054 h 687854"/>
                  <a:gd name="connsiteX3078" fmla="*/ 573677 w 802961"/>
                  <a:gd name="connsiteY3078" fmla="*/ 358607 h 687854"/>
                  <a:gd name="connsiteX3079" fmla="*/ 567386 w 802961"/>
                  <a:gd name="connsiteY3079" fmla="*/ 358141 h 687854"/>
                  <a:gd name="connsiteX3080" fmla="*/ 567386 w 802961"/>
                  <a:gd name="connsiteY3080" fmla="*/ 360238 h 687854"/>
                  <a:gd name="connsiteX3081" fmla="*/ 800865 w 802961"/>
                  <a:gd name="connsiteY3081" fmla="*/ 561095 h 687854"/>
                  <a:gd name="connsiteX3082" fmla="*/ 800865 w 802961"/>
                  <a:gd name="connsiteY3082" fmla="*/ 558998 h 687854"/>
                  <a:gd name="connsiteX3083" fmla="*/ 790379 w 802961"/>
                  <a:gd name="connsiteY3083" fmla="*/ 558998 h 687854"/>
                  <a:gd name="connsiteX3084" fmla="*/ 790379 w 802961"/>
                  <a:gd name="connsiteY3084" fmla="*/ 560629 h 687854"/>
                  <a:gd name="connsiteX3085" fmla="*/ 788282 w 802961"/>
                  <a:gd name="connsiteY3085" fmla="*/ 561095 h 687854"/>
                  <a:gd name="connsiteX3086" fmla="*/ 788282 w 802961"/>
                  <a:gd name="connsiteY3086" fmla="*/ 562726 h 687854"/>
                  <a:gd name="connsiteX3087" fmla="*/ 786185 w 802961"/>
                  <a:gd name="connsiteY3087" fmla="*/ 563192 h 687854"/>
                  <a:gd name="connsiteX3088" fmla="*/ 786185 w 802961"/>
                  <a:gd name="connsiteY3088" fmla="*/ 564823 h 687854"/>
                  <a:gd name="connsiteX3089" fmla="*/ 784554 w 802961"/>
                  <a:gd name="connsiteY3089" fmla="*/ 564823 h 687854"/>
                  <a:gd name="connsiteX3090" fmla="*/ 784554 w 802961"/>
                  <a:gd name="connsiteY3090" fmla="*/ 566920 h 687854"/>
                  <a:gd name="connsiteX3091" fmla="*/ 782457 w 802961"/>
                  <a:gd name="connsiteY3091" fmla="*/ 566920 h 687854"/>
                  <a:gd name="connsiteX3092" fmla="*/ 782457 w 802961"/>
                  <a:gd name="connsiteY3092" fmla="*/ 571115 h 687854"/>
                  <a:gd name="connsiteX3093" fmla="*/ 780360 w 802961"/>
                  <a:gd name="connsiteY3093" fmla="*/ 571115 h 687854"/>
                  <a:gd name="connsiteX3094" fmla="*/ 780360 w 802961"/>
                  <a:gd name="connsiteY3094" fmla="*/ 573212 h 687854"/>
                  <a:gd name="connsiteX3095" fmla="*/ 778263 w 802961"/>
                  <a:gd name="connsiteY3095" fmla="*/ 573212 h 687854"/>
                  <a:gd name="connsiteX3096" fmla="*/ 778263 w 802961"/>
                  <a:gd name="connsiteY3096" fmla="*/ 577406 h 687854"/>
                  <a:gd name="connsiteX3097" fmla="*/ 776166 w 802961"/>
                  <a:gd name="connsiteY3097" fmla="*/ 577406 h 687854"/>
                  <a:gd name="connsiteX3098" fmla="*/ 776166 w 802961"/>
                  <a:gd name="connsiteY3098" fmla="*/ 579503 h 687854"/>
                  <a:gd name="connsiteX3099" fmla="*/ 774534 w 802961"/>
                  <a:gd name="connsiteY3099" fmla="*/ 579503 h 687854"/>
                  <a:gd name="connsiteX3100" fmla="*/ 774068 w 802961"/>
                  <a:gd name="connsiteY3100" fmla="*/ 583231 h 687854"/>
                  <a:gd name="connsiteX3101" fmla="*/ 771971 w 802961"/>
                  <a:gd name="connsiteY3101" fmla="*/ 583697 h 687854"/>
                  <a:gd name="connsiteX3102" fmla="*/ 771971 w 802961"/>
                  <a:gd name="connsiteY3102" fmla="*/ 585794 h 687854"/>
                  <a:gd name="connsiteX3103" fmla="*/ 770340 w 802961"/>
                  <a:gd name="connsiteY3103" fmla="*/ 585794 h 687854"/>
                  <a:gd name="connsiteX3104" fmla="*/ 769874 w 802961"/>
                  <a:gd name="connsiteY3104" fmla="*/ 589523 h 687854"/>
                  <a:gd name="connsiteX3105" fmla="*/ 768243 w 802961"/>
                  <a:gd name="connsiteY3105" fmla="*/ 589523 h 687854"/>
                  <a:gd name="connsiteX3106" fmla="*/ 768243 w 802961"/>
                  <a:gd name="connsiteY3106" fmla="*/ 591620 h 687854"/>
                  <a:gd name="connsiteX3107" fmla="*/ 767777 w 802961"/>
                  <a:gd name="connsiteY3107" fmla="*/ 592086 h 687854"/>
                  <a:gd name="connsiteX3108" fmla="*/ 766146 w 802961"/>
                  <a:gd name="connsiteY3108" fmla="*/ 592086 h 687854"/>
                  <a:gd name="connsiteX3109" fmla="*/ 766146 w 802961"/>
                  <a:gd name="connsiteY3109" fmla="*/ 595814 h 687854"/>
                  <a:gd name="connsiteX3110" fmla="*/ 764049 w 802961"/>
                  <a:gd name="connsiteY3110" fmla="*/ 595814 h 687854"/>
                  <a:gd name="connsiteX3111" fmla="*/ 764049 w 802961"/>
                  <a:gd name="connsiteY3111" fmla="*/ 597911 h 687854"/>
                  <a:gd name="connsiteX3112" fmla="*/ 761952 w 802961"/>
                  <a:gd name="connsiteY3112" fmla="*/ 597911 h 687854"/>
                  <a:gd name="connsiteX3113" fmla="*/ 761952 w 802961"/>
                  <a:gd name="connsiteY3113" fmla="*/ 358141 h 687854"/>
                  <a:gd name="connsiteX3114" fmla="*/ 757758 w 802961"/>
                  <a:gd name="connsiteY3114" fmla="*/ 358141 h 687854"/>
                  <a:gd name="connsiteX3115" fmla="*/ 757758 w 802961"/>
                  <a:gd name="connsiteY3115" fmla="*/ 360238 h 687854"/>
                  <a:gd name="connsiteX3116" fmla="*/ 751932 w 802961"/>
                  <a:gd name="connsiteY3116" fmla="*/ 360238 h 687854"/>
                  <a:gd name="connsiteX3117" fmla="*/ 751932 w 802961"/>
                  <a:gd name="connsiteY3117" fmla="*/ 362335 h 687854"/>
                  <a:gd name="connsiteX3118" fmla="*/ 747272 w 802961"/>
                  <a:gd name="connsiteY3118" fmla="*/ 362801 h 687854"/>
                  <a:gd name="connsiteX3119" fmla="*/ 747272 w 802961"/>
                  <a:gd name="connsiteY3119" fmla="*/ 364432 h 687854"/>
                  <a:gd name="connsiteX3120" fmla="*/ 741913 w 802961"/>
                  <a:gd name="connsiteY3120" fmla="*/ 364898 h 687854"/>
                  <a:gd name="connsiteX3121" fmla="*/ 741447 w 802961"/>
                  <a:gd name="connsiteY3121" fmla="*/ 449482 h 687854"/>
                  <a:gd name="connsiteX3122" fmla="*/ 740981 w 802961"/>
                  <a:gd name="connsiteY3122" fmla="*/ 608164 h 687854"/>
                  <a:gd name="connsiteX3123" fmla="*/ 739816 w 802961"/>
                  <a:gd name="connsiteY3123" fmla="*/ 608164 h 687854"/>
                  <a:gd name="connsiteX3124" fmla="*/ 739816 w 802961"/>
                  <a:gd name="connsiteY3124" fmla="*/ 605834 h 687854"/>
                  <a:gd name="connsiteX3125" fmla="*/ 737718 w 802961"/>
                  <a:gd name="connsiteY3125" fmla="*/ 605834 h 687854"/>
                  <a:gd name="connsiteX3126" fmla="*/ 737252 w 802961"/>
                  <a:gd name="connsiteY3126" fmla="*/ 603736 h 687854"/>
                  <a:gd name="connsiteX3127" fmla="*/ 735155 w 802961"/>
                  <a:gd name="connsiteY3127" fmla="*/ 603736 h 687854"/>
                  <a:gd name="connsiteX3128" fmla="*/ 735155 w 802961"/>
                  <a:gd name="connsiteY3128" fmla="*/ 602105 h 687854"/>
                  <a:gd name="connsiteX3129" fmla="*/ 731427 w 802961"/>
                  <a:gd name="connsiteY3129" fmla="*/ 601639 h 687854"/>
                  <a:gd name="connsiteX3130" fmla="*/ 730961 w 802961"/>
                  <a:gd name="connsiteY3130" fmla="*/ 599542 h 687854"/>
                  <a:gd name="connsiteX3131" fmla="*/ 729330 w 802961"/>
                  <a:gd name="connsiteY3131" fmla="*/ 599542 h 687854"/>
                  <a:gd name="connsiteX3132" fmla="*/ 729330 w 802961"/>
                  <a:gd name="connsiteY3132" fmla="*/ 597911 h 687854"/>
                  <a:gd name="connsiteX3133" fmla="*/ 725136 w 802961"/>
                  <a:gd name="connsiteY3133" fmla="*/ 597445 h 687854"/>
                  <a:gd name="connsiteX3134" fmla="*/ 725136 w 802961"/>
                  <a:gd name="connsiteY3134" fmla="*/ 595814 h 687854"/>
                  <a:gd name="connsiteX3135" fmla="*/ 723039 w 802961"/>
                  <a:gd name="connsiteY3135" fmla="*/ 595814 h 687854"/>
                  <a:gd name="connsiteX3136" fmla="*/ 723039 w 802961"/>
                  <a:gd name="connsiteY3136" fmla="*/ 593717 h 687854"/>
                  <a:gd name="connsiteX3137" fmla="*/ 720941 w 802961"/>
                  <a:gd name="connsiteY3137" fmla="*/ 593717 h 687854"/>
                  <a:gd name="connsiteX3138" fmla="*/ 720941 w 802961"/>
                  <a:gd name="connsiteY3138" fmla="*/ 591620 h 687854"/>
                  <a:gd name="connsiteX3139" fmla="*/ 716747 w 802961"/>
                  <a:gd name="connsiteY3139" fmla="*/ 591620 h 687854"/>
                  <a:gd name="connsiteX3140" fmla="*/ 716747 w 802961"/>
                  <a:gd name="connsiteY3140" fmla="*/ 589523 h 687854"/>
                  <a:gd name="connsiteX3141" fmla="*/ 713019 w 802961"/>
                  <a:gd name="connsiteY3141" fmla="*/ 589523 h 687854"/>
                  <a:gd name="connsiteX3142" fmla="*/ 713019 w 802961"/>
                  <a:gd name="connsiteY3142" fmla="*/ 591620 h 687854"/>
                  <a:gd name="connsiteX3143" fmla="*/ 708359 w 802961"/>
                  <a:gd name="connsiteY3143" fmla="*/ 592086 h 687854"/>
                  <a:gd name="connsiteX3144" fmla="*/ 708359 w 802961"/>
                  <a:gd name="connsiteY3144" fmla="*/ 593717 h 687854"/>
                  <a:gd name="connsiteX3145" fmla="*/ 705097 w 802961"/>
                  <a:gd name="connsiteY3145" fmla="*/ 593717 h 687854"/>
                  <a:gd name="connsiteX3146" fmla="*/ 704631 w 802961"/>
                  <a:gd name="connsiteY3146" fmla="*/ 597445 h 687854"/>
                  <a:gd name="connsiteX3147" fmla="*/ 702533 w 802961"/>
                  <a:gd name="connsiteY3147" fmla="*/ 597445 h 687854"/>
                  <a:gd name="connsiteX3148" fmla="*/ 702533 w 802961"/>
                  <a:gd name="connsiteY3148" fmla="*/ 600008 h 687854"/>
                  <a:gd name="connsiteX3149" fmla="*/ 700902 w 802961"/>
                  <a:gd name="connsiteY3149" fmla="*/ 600008 h 687854"/>
                  <a:gd name="connsiteX3150" fmla="*/ 700436 w 802961"/>
                  <a:gd name="connsiteY3150" fmla="*/ 612125 h 687854"/>
                  <a:gd name="connsiteX3151" fmla="*/ 702533 w 802961"/>
                  <a:gd name="connsiteY3151" fmla="*/ 612125 h 687854"/>
                  <a:gd name="connsiteX3152" fmla="*/ 702533 w 802961"/>
                  <a:gd name="connsiteY3152" fmla="*/ 614222 h 687854"/>
                  <a:gd name="connsiteX3153" fmla="*/ 704631 w 802961"/>
                  <a:gd name="connsiteY3153" fmla="*/ 614222 h 687854"/>
                  <a:gd name="connsiteX3154" fmla="*/ 704631 w 802961"/>
                  <a:gd name="connsiteY3154" fmla="*/ 616319 h 687854"/>
                  <a:gd name="connsiteX3155" fmla="*/ 706728 w 802961"/>
                  <a:gd name="connsiteY3155" fmla="*/ 616319 h 687854"/>
                  <a:gd name="connsiteX3156" fmla="*/ 706728 w 802961"/>
                  <a:gd name="connsiteY3156" fmla="*/ 618416 h 687854"/>
                  <a:gd name="connsiteX3157" fmla="*/ 710456 w 802961"/>
                  <a:gd name="connsiteY3157" fmla="*/ 618416 h 687854"/>
                  <a:gd name="connsiteX3158" fmla="*/ 710456 w 802961"/>
                  <a:gd name="connsiteY3158" fmla="*/ 620513 h 687854"/>
                  <a:gd name="connsiteX3159" fmla="*/ 712553 w 802961"/>
                  <a:gd name="connsiteY3159" fmla="*/ 620513 h 687854"/>
                  <a:gd name="connsiteX3160" fmla="*/ 713019 w 802961"/>
                  <a:gd name="connsiteY3160" fmla="*/ 622610 h 687854"/>
                  <a:gd name="connsiteX3161" fmla="*/ 715116 w 802961"/>
                  <a:gd name="connsiteY3161" fmla="*/ 622610 h 687854"/>
                  <a:gd name="connsiteX3162" fmla="*/ 715116 w 802961"/>
                  <a:gd name="connsiteY3162" fmla="*/ 624242 h 687854"/>
                  <a:gd name="connsiteX3163" fmla="*/ 718844 w 802961"/>
                  <a:gd name="connsiteY3163" fmla="*/ 624708 h 687854"/>
                  <a:gd name="connsiteX3164" fmla="*/ 719310 w 802961"/>
                  <a:gd name="connsiteY3164" fmla="*/ 626805 h 687854"/>
                  <a:gd name="connsiteX3165" fmla="*/ 720941 w 802961"/>
                  <a:gd name="connsiteY3165" fmla="*/ 626805 h 687854"/>
                  <a:gd name="connsiteX3166" fmla="*/ 720941 w 802961"/>
                  <a:gd name="connsiteY3166" fmla="*/ 628436 h 687854"/>
                  <a:gd name="connsiteX3167" fmla="*/ 725136 w 802961"/>
                  <a:gd name="connsiteY3167" fmla="*/ 628902 h 687854"/>
                  <a:gd name="connsiteX3168" fmla="*/ 725136 w 802961"/>
                  <a:gd name="connsiteY3168" fmla="*/ 630533 h 687854"/>
                  <a:gd name="connsiteX3169" fmla="*/ 727233 w 802961"/>
                  <a:gd name="connsiteY3169" fmla="*/ 630533 h 687854"/>
                  <a:gd name="connsiteX3170" fmla="*/ 727233 w 802961"/>
                  <a:gd name="connsiteY3170" fmla="*/ 632630 h 687854"/>
                  <a:gd name="connsiteX3171" fmla="*/ 729330 w 802961"/>
                  <a:gd name="connsiteY3171" fmla="*/ 632630 h 687854"/>
                  <a:gd name="connsiteX3172" fmla="*/ 729330 w 802961"/>
                  <a:gd name="connsiteY3172" fmla="*/ 634727 h 687854"/>
                  <a:gd name="connsiteX3173" fmla="*/ 733058 w 802961"/>
                  <a:gd name="connsiteY3173" fmla="*/ 634727 h 687854"/>
                  <a:gd name="connsiteX3174" fmla="*/ 733058 w 802961"/>
                  <a:gd name="connsiteY3174" fmla="*/ 636824 h 687854"/>
                  <a:gd name="connsiteX3175" fmla="*/ 735155 w 802961"/>
                  <a:gd name="connsiteY3175" fmla="*/ 636824 h 687854"/>
                  <a:gd name="connsiteX3176" fmla="*/ 735621 w 802961"/>
                  <a:gd name="connsiteY3176" fmla="*/ 638921 h 687854"/>
                  <a:gd name="connsiteX3177" fmla="*/ 739349 w 802961"/>
                  <a:gd name="connsiteY3177" fmla="*/ 638921 h 687854"/>
                  <a:gd name="connsiteX3178" fmla="*/ 739349 w 802961"/>
                  <a:gd name="connsiteY3178" fmla="*/ 641018 h 687854"/>
                  <a:gd name="connsiteX3179" fmla="*/ 741447 w 802961"/>
                  <a:gd name="connsiteY3179" fmla="*/ 641018 h 687854"/>
                  <a:gd name="connsiteX3180" fmla="*/ 741447 w 802961"/>
                  <a:gd name="connsiteY3180" fmla="*/ 643116 h 687854"/>
                  <a:gd name="connsiteX3181" fmla="*/ 743544 w 802961"/>
                  <a:gd name="connsiteY3181" fmla="*/ 643116 h 687854"/>
                  <a:gd name="connsiteX3182" fmla="*/ 743544 w 802961"/>
                  <a:gd name="connsiteY3182" fmla="*/ 644747 h 687854"/>
                  <a:gd name="connsiteX3183" fmla="*/ 745641 w 802961"/>
                  <a:gd name="connsiteY3183" fmla="*/ 645213 h 687854"/>
                  <a:gd name="connsiteX3184" fmla="*/ 754029 w 802961"/>
                  <a:gd name="connsiteY3184" fmla="*/ 644747 h 687854"/>
                  <a:gd name="connsiteX3185" fmla="*/ 754029 w 802961"/>
                  <a:gd name="connsiteY3185" fmla="*/ 643116 h 687854"/>
                  <a:gd name="connsiteX3186" fmla="*/ 757758 w 802961"/>
                  <a:gd name="connsiteY3186" fmla="*/ 642650 h 687854"/>
                  <a:gd name="connsiteX3187" fmla="*/ 758224 w 802961"/>
                  <a:gd name="connsiteY3187" fmla="*/ 640552 h 687854"/>
                  <a:gd name="connsiteX3188" fmla="*/ 759855 w 802961"/>
                  <a:gd name="connsiteY3188" fmla="*/ 640552 h 687854"/>
                  <a:gd name="connsiteX3189" fmla="*/ 760321 w 802961"/>
                  <a:gd name="connsiteY3189" fmla="*/ 636824 h 687854"/>
                  <a:gd name="connsiteX3190" fmla="*/ 761952 w 802961"/>
                  <a:gd name="connsiteY3190" fmla="*/ 636824 h 687854"/>
                  <a:gd name="connsiteX3191" fmla="*/ 761952 w 802961"/>
                  <a:gd name="connsiteY3191" fmla="*/ 634727 h 687854"/>
                  <a:gd name="connsiteX3192" fmla="*/ 764049 w 802961"/>
                  <a:gd name="connsiteY3192" fmla="*/ 634727 h 687854"/>
                  <a:gd name="connsiteX3193" fmla="*/ 764049 w 802961"/>
                  <a:gd name="connsiteY3193" fmla="*/ 630533 h 687854"/>
                  <a:gd name="connsiteX3194" fmla="*/ 766146 w 802961"/>
                  <a:gd name="connsiteY3194" fmla="*/ 630533 h 687854"/>
                  <a:gd name="connsiteX3195" fmla="*/ 766146 w 802961"/>
                  <a:gd name="connsiteY3195" fmla="*/ 628436 h 687854"/>
                  <a:gd name="connsiteX3196" fmla="*/ 768243 w 802961"/>
                  <a:gd name="connsiteY3196" fmla="*/ 628436 h 687854"/>
                  <a:gd name="connsiteX3197" fmla="*/ 768243 w 802961"/>
                  <a:gd name="connsiteY3197" fmla="*/ 624708 h 687854"/>
                  <a:gd name="connsiteX3198" fmla="*/ 770340 w 802961"/>
                  <a:gd name="connsiteY3198" fmla="*/ 624708 h 687854"/>
                  <a:gd name="connsiteX3199" fmla="*/ 770340 w 802961"/>
                  <a:gd name="connsiteY3199" fmla="*/ 622144 h 687854"/>
                  <a:gd name="connsiteX3200" fmla="*/ 772437 w 802961"/>
                  <a:gd name="connsiteY3200" fmla="*/ 622144 h 687854"/>
                  <a:gd name="connsiteX3201" fmla="*/ 772437 w 802961"/>
                  <a:gd name="connsiteY3201" fmla="*/ 618416 h 687854"/>
                  <a:gd name="connsiteX3202" fmla="*/ 774534 w 802961"/>
                  <a:gd name="connsiteY3202" fmla="*/ 618416 h 687854"/>
                  <a:gd name="connsiteX3203" fmla="*/ 774534 w 802961"/>
                  <a:gd name="connsiteY3203" fmla="*/ 616319 h 687854"/>
                  <a:gd name="connsiteX3204" fmla="*/ 776166 w 802961"/>
                  <a:gd name="connsiteY3204" fmla="*/ 616319 h 687854"/>
                  <a:gd name="connsiteX3205" fmla="*/ 776632 w 802961"/>
                  <a:gd name="connsiteY3205" fmla="*/ 612125 h 687854"/>
                  <a:gd name="connsiteX3206" fmla="*/ 778729 w 802961"/>
                  <a:gd name="connsiteY3206" fmla="*/ 612125 h 687854"/>
                  <a:gd name="connsiteX3207" fmla="*/ 778729 w 802961"/>
                  <a:gd name="connsiteY3207" fmla="*/ 610028 h 687854"/>
                  <a:gd name="connsiteX3208" fmla="*/ 780360 w 802961"/>
                  <a:gd name="connsiteY3208" fmla="*/ 610028 h 687854"/>
                  <a:gd name="connsiteX3209" fmla="*/ 780826 w 802961"/>
                  <a:gd name="connsiteY3209" fmla="*/ 606300 h 687854"/>
                  <a:gd name="connsiteX3210" fmla="*/ 782457 w 802961"/>
                  <a:gd name="connsiteY3210" fmla="*/ 606300 h 687854"/>
                  <a:gd name="connsiteX3211" fmla="*/ 782457 w 802961"/>
                  <a:gd name="connsiteY3211" fmla="*/ 603736 h 687854"/>
                  <a:gd name="connsiteX3212" fmla="*/ 784554 w 802961"/>
                  <a:gd name="connsiteY3212" fmla="*/ 603736 h 687854"/>
                  <a:gd name="connsiteX3213" fmla="*/ 784554 w 802961"/>
                  <a:gd name="connsiteY3213" fmla="*/ 600008 h 687854"/>
                  <a:gd name="connsiteX3214" fmla="*/ 786651 w 802961"/>
                  <a:gd name="connsiteY3214" fmla="*/ 600008 h 687854"/>
                  <a:gd name="connsiteX3215" fmla="*/ 786651 w 802961"/>
                  <a:gd name="connsiteY3215" fmla="*/ 597445 h 687854"/>
                  <a:gd name="connsiteX3216" fmla="*/ 788282 w 802961"/>
                  <a:gd name="connsiteY3216" fmla="*/ 597445 h 687854"/>
                  <a:gd name="connsiteX3217" fmla="*/ 788748 w 802961"/>
                  <a:gd name="connsiteY3217" fmla="*/ 593717 h 687854"/>
                  <a:gd name="connsiteX3218" fmla="*/ 790845 w 802961"/>
                  <a:gd name="connsiteY3218" fmla="*/ 593717 h 687854"/>
                  <a:gd name="connsiteX3219" fmla="*/ 790845 w 802961"/>
                  <a:gd name="connsiteY3219" fmla="*/ 589989 h 687854"/>
                  <a:gd name="connsiteX3220" fmla="*/ 792942 w 802961"/>
                  <a:gd name="connsiteY3220" fmla="*/ 589523 h 687854"/>
                  <a:gd name="connsiteX3221" fmla="*/ 792942 w 802961"/>
                  <a:gd name="connsiteY3221" fmla="*/ 587426 h 687854"/>
                  <a:gd name="connsiteX3222" fmla="*/ 795040 w 802961"/>
                  <a:gd name="connsiteY3222" fmla="*/ 587426 h 687854"/>
                  <a:gd name="connsiteX3223" fmla="*/ 795040 w 802961"/>
                  <a:gd name="connsiteY3223" fmla="*/ 583697 h 687854"/>
                  <a:gd name="connsiteX3224" fmla="*/ 797137 w 802961"/>
                  <a:gd name="connsiteY3224" fmla="*/ 583231 h 687854"/>
                  <a:gd name="connsiteX3225" fmla="*/ 797137 w 802961"/>
                  <a:gd name="connsiteY3225" fmla="*/ 581600 h 687854"/>
                  <a:gd name="connsiteX3226" fmla="*/ 798768 w 802961"/>
                  <a:gd name="connsiteY3226" fmla="*/ 581600 h 687854"/>
                  <a:gd name="connsiteX3227" fmla="*/ 799234 w 802961"/>
                  <a:gd name="connsiteY3227" fmla="*/ 577406 h 687854"/>
                  <a:gd name="connsiteX3228" fmla="*/ 800865 w 802961"/>
                  <a:gd name="connsiteY3228" fmla="*/ 577406 h 687854"/>
                  <a:gd name="connsiteX3229" fmla="*/ 800865 w 802961"/>
                  <a:gd name="connsiteY3229" fmla="*/ 575309 h 687854"/>
                  <a:gd name="connsiteX3230" fmla="*/ 802962 w 802961"/>
                  <a:gd name="connsiteY3230" fmla="*/ 575309 h 687854"/>
                  <a:gd name="connsiteX3231" fmla="*/ 802962 w 802961"/>
                  <a:gd name="connsiteY3231" fmla="*/ 561095 h 687854"/>
                  <a:gd name="connsiteX3232" fmla="*/ 800865 w 802961"/>
                  <a:gd name="connsiteY3232" fmla="*/ 561095 h 687854"/>
                  <a:gd name="connsiteX3233" fmla="*/ 461132 w 802961"/>
                  <a:gd name="connsiteY3233" fmla="*/ 409637 h 687854"/>
                  <a:gd name="connsiteX3234" fmla="*/ 469055 w 802961"/>
                  <a:gd name="connsiteY3234" fmla="*/ 409637 h 687854"/>
                  <a:gd name="connsiteX3235" fmla="*/ 469055 w 802961"/>
                  <a:gd name="connsiteY3235" fmla="*/ 407540 h 687854"/>
                  <a:gd name="connsiteX3236" fmla="*/ 471618 w 802961"/>
                  <a:gd name="connsiteY3236" fmla="*/ 407540 h 687854"/>
                  <a:gd name="connsiteX3237" fmla="*/ 471618 w 802961"/>
                  <a:gd name="connsiteY3237" fmla="*/ 405442 h 687854"/>
                  <a:gd name="connsiteX3238" fmla="*/ 475346 w 802961"/>
                  <a:gd name="connsiteY3238" fmla="*/ 405442 h 687854"/>
                  <a:gd name="connsiteX3239" fmla="*/ 475812 w 802961"/>
                  <a:gd name="connsiteY3239" fmla="*/ 403345 h 687854"/>
                  <a:gd name="connsiteX3240" fmla="*/ 479540 w 802961"/>
                  <a:gd name="connsiteY3240" fmla="*/ 403345 h 687854"/>
                  <a:gd name="connsiteX3241" fmla="*/ 479540 w 802961"/>
                  <a:gd name="connsiteY3241" fmla="*/ 401248 h 687854"/>
                  <a:gd name="connsiteX3242" fmla="*/ 481637 w 802961"/>
                  <a:gd name="connsiteY3242" fmla="*/ 401248 h 687854"/>
                  <a:gd name="connsiteX3243" fmla="*/ 481637 w 802961"/>
                  <a:gd name="connsiteY3243" fmla="*/ 397520 h 687854"/>
                  <a:gd name="connsiteX3244" fmla="*/ 483735 w 802961"/>
                  <a:gd name="connsiteY3244" fmla="*/ 397520 h 687854"/>
                  <a:gd name="connsiteX3245" fmla="*/ 483735 w 802961"/>
                  <a:gd name="connsiteY3245" fmla="*/ 364432 h 687854"/>
                  <a:gd name="connsiteX3246" fmla="*/ 481637 w 802961"/>
                  <a:gd name="connsiteY3246" fmla="*/ 364432 h 687854"/>
                  <a:gd name="connsiteX3247" fmla="*/ 481637 w 802961"/>
                  <a:gd name="connsiteY3247" fmla="*/ 362335 h 687854"/>
                  <a:gd name="connsiteX3248" fmla="*/ 475346 w 802961"/>
                  <a:gd name="connsiteY3248" fmla="*/ 362801 h 687854"/>
                  <a:gd name="connsiteX3249" fmla="*/ 475346 w 802961"/>
                  <a:gd name="connsiteY3249" fmla="*/ 364432 h 687854"/>
                  <a:gd name="connsiteX3250" fmla="*/ 473249 w 802961"/>
                  <a:gd name="connsiteY3250" fmla="*/ 364432 h 687854"/>
                  <a:gd name="connsiteX3251" fmla="*/ 473249 w 802961"/>
                  <a:gd name="connsiteY3251" fmla="*/ 366529 h 687854"/>
                  <a:gd name="connsiteX3252" fmla="*/ 469055 w 802961"/>
                  <a:gd name="connsiteY3252" fmla="*/ 366529 h 687854"/>
                  <a:gd name="connsiteX3253" fmla="*/ 469055 w 802961"/>
                  <a:gd name="connsiteY3253" fmla="*/ 368626 h 687854"/>
                  <a:gd name="connsiteX3254" fmla="*/ 464860 w 802961"/>
                  <a:gd name="connsiteY3254" fmla="*/ 368626 h 687854"/>
                  <a:gd name="connsiteX3255" fmla="*/ 464860 w 802961"/>
                  <a:gd name="connsiteY3255" fmla="*/ 370724 h 687854"/>
                  <a:gd name="connsiteX3256" fmla="*/ 462763 w 802961"/>
                  <a:gd name="connsiteY3256" fmla="*/ 370724 h 687854"/>
                  <a:gd name="connsiteX3257" fmla="*/ 462763 w 802961"/>
                  <a:gd name="connsiteY3257" fmla="*/ 372821 h 687854"/>
                  <a:gd name="connsiteX3258" fmla="*/ 461132 w 802961"/>
                  <a:gd name="connsiteY3258" fmla="*/ 372821 h 687854"/>
                  <a:gd name="connsiteX3259" fmla="*/ 460666 w 802961"/>
                  <a:gd name="connsiteY3259" fmla="*/ 376549 h 687854"/>
                  <a:gd name="connsiteX3260" fmla="*/ 459035 w 802961"/>
                  <a:gd name="connsiteY3260" fmla="*/ 376549 h 687854"/>
                  <a:gd name="connsiteX3261" fmla="*/ 459035 w 802961"/>
                  <a:gd name="connsiteY3261" fmla="*/ 407540 h 687854"/>
                  <a:gd name="connsiteX3262" fmla="*/ 460666 w 802961"/>
                  <a:gd name="connsiteY3262" fmla="*/ 407540 h 687854"/>
                  <a:gd name="connsiteX3263" fmla="*/ 461132 w 802961"/>
                  <a:gd name="connsiteY3263" fmla="*/ 409637 h 687854"/>
                  <a:gd name="connsiteX3264" fmla="*/ 467424 w 802961"/>
                  <a:gd name="connsiteY3264" fmla="*/ 377015 h 687854"/>
                  <a:gd name="connsiteX3265" fmla="*/ 469055 w 802961"/>
                  <a:gd name="connsiteY3265" fmla="*/ 377015 h 687854"/>
                  <a:gd name="connsiteX3266" fmla="*/ 469055 w 802961"/>
                  <a:gd name="connsiteY3266" fmla="*/ 374918 h 687854"/>
                  <a:gd name="connsiteX3267" fmla="*/ 473249 w 802961"/>
                  <a:gd name="connsiteY3267" fmla="*/ 374452 h 687854"/>
                  <a:gd name="connsiteX3268" fmla="*/ 473249 w 802961"/>
                  <a:gd name="connsiteY3268" fmla="*/ 372821 h 687854"/>
                  <a:gd name="connsiteX3269" fmla="*/ 476977 w 802961"/>
                  <a:gd name="connsiteY3269" fmla="*/ 372821 h 687854"/>
                  <a:gd name="connsiteX3270" fmla="*/ 477443 w 802961"/>
                  <a:gd name="connsiteY3270" fmla="*/ 394957 h 687854"/>
                  <a:gd name="connsiteX3271" fmla="*/ 475346 w 802961"/>
                  <a:gd name="connsiteY3271" fmla="*/ 394957 h 687854"/>
                  <a:gd name="connsiteX3272" fmla="*/ 475346 w 802961"/>
                  <a:gd name="connsiteY3272" fmla="*/ 397054 h 687854"/>
                  <a:gd name="connsiteX3273" fmla="*/ 471618 w 802961"/>
                  <a:gd name="connsiteY3273" fmla="*/ 397520 h 687854"/>
                  <a:gd name="connsiteX3274" fmla="*/ 471618 w 802961"/>
                  <a:gd name="connsiteY3274" fmla="*/ 399151 h 687854"/>
                  <a:gd name="connsiteX3275" fmla="*/ 469055 w 802961"/>
                  <a:gd name="connsiteY3275" fmla="*/ 399151 h 687854"/>
                  <a:gd name="connsiteX3276" fmla="*/ 469055 w 802961"/>
                  <a:gd name="connsiteY3276" fmla="*/ 401248 h 687854"/>
                  <a:gd name="connsiteX3277" fmla="*/ 467424 w 802961"/>
                  <a:gd name="connsiteY3277" fmla="*/ 401248 h 687854"/>
                  <a:gd name="connsiteX3278" fmla="*/ 467424 w 802961"/>
                  <a:gd name="connsiteY3278" fmla="*/ 377015 h 687854"/>
                  <a:gd name="connsiteX3279" fmla="*/ 643581 w 802961"/>
                  <a:gd name="connsiteY3279" fmla="*/ 403345 h 687854"/>
                  <a:gd name="connsiteX3280" fmla="*/ 647309 w 802961"/>
                  <a:gd name="connsiteY3280" fmla="*/ 403345 h 687854"/>
                  <a:gd name="connsiteX3281" fmla="*/ 647309 w 802961"/>
                  <a:gd name="connsiteY3281" fmla="*/ 362335 h 687854"/>
                  <a:gd name="connsiteX3282" fmla="*/ 643115 w 802961"/>
                  <a:gd name="connsiteY3282" fmla="*/ 362335 h 687854"/>
                  <a:gd name="connsiteX3283" fmla="*/ 643115 w 802961"/>
                  <a:gd name="connsiteY3283" fmla="*/ 364432 h 687854"/>
                  <a:gd name="connsiteX3284" fmla="*/ 639387 w 802961"/>
                  <a:gd name="connsiteY3284" fmla="*/ 364898 h 687854"/>
                  <a:gd name="connsiteX3285" fmla="*/ 639387 w 802961"/>
                  <a:gd name="connsiteY3285" fmla="*/ 405442 h 687854"/>
                  <a:gd name="connsiteX3286" fmla="*/ 643115 w 802961"/>
                  <a:gd name="connsiteY3286" fmla="*/ 405442 h 687854"/>
                  <a:gd name="connsiteX3287" fmla="*/ 643581 w 802961"/>
                  <a:gd name="connsiteY3287" fmla="*/ 403345 h 687854"/>
                  <a:gd name="connsiteX3288" fmla="*/ 532667 w 802961"/>
                  <a:gd name="connsiteY3288" fmla="*/ 413831 h 687854"/>
                  <a:gd name="connsiteX3289" fmla="*/ 534298 w 802961"/>
                  <a:gd name="connsiteY3289" fmla="*/ 413831 h 687854"/>
                  <a:gd name="connsiteX3290" fmla="*/ 534764 w 802961"/>
                  <a:gd name="connsiteY3290" fmla="*/ 415928 h 687854"/>
                  <a:gd name="connsiteX3291" fmla="*/ 541056 w 802961"/>
                  <a:gd name="connsiteY3291" fmla="*/ 415462 h 687854"/>
                  <a:gd name="connsiteX3292" fmla="*/ 541056 w 802961"/>
                  <a:gd name="connsiteY3292" fmla="*/ 413831 h 687854"/>
                  <a:gd name="connsiteX3293" fmla="*/ 545250 w 802961"/>
                  <a:gd name="connsiteY3293" fmla="*/ 413365 h 687854"/>
                  <a:gd name="connsiteX3294" fmla="*/ 545250 w 802961"/>
                  <a:gd name="connsiteY3294" fmla="*/ 411734 h 687854"/>
                  <a:gd name="connsiteX3295" fmla="*/ 548978 w 802961"/>
                  <a:gd name="connsiteY3295" fmla="*/ 411734 h 687854"/>
                  <a:gd name="connsiteX3296" fmla="*/ 548978 w 802961"/>
                  <a:gd name="connsiteY3296" fmla="*/ 409637 h 687854"/>
                  <a:gd name="connsiteX3297" fmla="*/ 551075 w 802961"/>
                  <a:gd name="connsiteY3297" fmla="*/ 409637 h 687854"/>
                  <a:gd name="connsiteX3298" fmla="*/ 551075 w 802961"/>
                  <a:gd name="connsiteY3298" fmla="*/ 407540 h 687854"/>
                  <a:gd name="connsiteX3299" fmla="*/ 553172 w 802961"/>
                  <a:gd name="connsiteY3299" fmla="*/ 407540 h 687854"/>
                  <a:gd name="connsiteX3300" fmla="*/ 553172 w 802961"/>
                  <a:gd name="connsiteY3300" fmla="*/ 405442 h 687854"/>
                  <a:gd name="connsiteX3301" fmla="*/ 555269 w 802961"/>
                  <a:gd name="connsiteY3301" fmla="*/ 405442 h 687854"/>
                  <a:gd name="connsiteX3302" fmla="*/ 555269 w 802961"/>
                  <a:gd name="connsiteY3302" fmla="*/ 403345 h 687854"/>
                  <a:gd name="connsiteX3303" fmla="*/ 556901 w 802961"/>
                  <a:gd name="connsiteY3303" fmla="*/ 403345 h 687854"/>
                  <a:gd name="connsiteX3304" fmla="*/ 557367 w 802961"/>
                  <a:gd name="connsiteY3304" fmla="*/ 370724 h 687854"/>
                  <a:gd name="connsiteX3305" fmla="*/ 555269 w 802961"/>
                  <a:gd name="connsiteY3305" fmla="*/ 370724 h 687854"/>
                  <a:gd name="connsiteX3306" fmla="*/ 555269 w 802961"/>
                  <a:gd name="connsiteY3306" fmla="*/ 368626 h 687854"/>
                  <a:gd name="connsiteX3307" fmla="*/ 548978 w 802961"/>
                  <a:gd name="connsiteY3307" fmla="*/ 368626 h 687854"/>
                  <a:gd name="connsiteX3308" fmla="*/ 548978 w 802961"/>
                  <a:gd name="connsiteY3308" fmla="*/ 370257 h 687854"/>
                  <a:gd name="connsiteX3309" fmla="*/ 544784 w 802961"/>
                  <a:gd name="connsiteY3309" fmla="*/ 370724 h 687854"/>
                  <a:gd name="connsiteX3310" fmla="*/ 544784 w 802961"/>
                  <a:gd name="connsiteY3310" fmla="*/ 372355 h 687854"/>
                  <a:gd name="connsiteX3311" fmla="*/ 541056 w 802961"/>
                  <a:gd name="connsiteY3311" fmla="*/ 372821 h 687854"/>
                  <a:gd name="connsiteX3312" fmla="*/ 541056 w 802961"/>
                  <a:gd name="connsiteY3312" fmla="*/ 374452 h 687854"/>
                  <a:gd name="connsiteX3313" fmla="*/ 538493 w 802961"/>
                  <a:gd name="connsiteY3313" fmla="*/ 374918 h 687854"/>
                  <a:gd name="connsiteX3314" fmla="*/ 538493 w 802961"/>
                  <a:gd name="connsiteY3314" fmla="*/ 376549 h 687854"/>
                  <a:gd name="connsiteX3315" fmla="*/ 536395 w 802961"/>
                  <a:gd name="connsiteY3315" fmla="*/ 377015 h 687854"/>
                  <a:gd name="connsiteX3316" fmla="*/ 536395 w 802961"/>
                  <a:gd name="connsiteY3316" fmla="*/ 378646 h 687854"/>
                  <a:gd name="connsiteX3317" fmla="*/ 534764 w 802961"/>
                  <a:gd name="connsiteY3317" fmla="*/ 378646 h 687854"/>
                  <a:gd name="connsiteX3318" fmla="*/ 534764 w 802961"/>
                  <a:gd name="connsiteY3318" fmla="*/ 380743 h 687854"/>
                  <a:gd name="connsiteX3319" fmla="*/ 532667 w 802961"/>
                  <a:gd name="connsiteY3319" fmla="*/ 380743 h 687854"/>
                  <a:gd name="connsiteX3320" fmla="*/ 532667 w 802961"/>
                  <a:gd name="connsiteY3320" fmla="*/ 413831 h 687854"/>
                  <a:gd name="connsiteX3321" fmla="*/ 538959 w 802961"/>
                  <a:gd name="connsiteY3321" fmla="*/ 384937 h 687854"/>
                  <a:gd name="connsiteX3322" fmla="*/ 540590 w 802961"/>
                  <a:gd name="connsiteY3322" fmla="*/ 384937 h 687854"/>
                  <a:gd name="connsiteX3323" fmla="*/ 541056 w 802961"/>
                  <a:gd name="connsiteY3323" fmla="*/ 381209 h 687854"/>
                  <a:gd name="connsiteX3324" fmla="*/ 545250 w 802961"/>
                  <a:gd name="connsiteY3324" fmla="*/ 380743 h 687854"/>
                  <a:gd name="connsiteX3325" fmla="*/ 545250 w 802961"/>
                  <a:gd name="connsiteY3325" fmla="*/ 379112 h 687854"/>
                  <a:gd name="connsiteX3326" fmla="*/ 548978 w 802961"/>
                  <a:gd name="connsiteY3326" fmla="*/ 378646 h 687854"/>
                  <a:gd name="connsiteX3327" fmla="*/ 548978 w 802961"/>
                  <a:gd name="connsiteY3327" fmla="*/ 403345 h 687854"/>
                  <a:gd name="connsiteX3328" fmla="*/ 544784 w 802961"/>
                  <a:gd name="connsiteY3328" fmla="*/ 403345 h 687854"/>
                  <a:gd name="connsiteX3329" fmla="*/ 544784 w 802961"/>
                  <a:gd name="connsiteY3329" fmla="*/ 405442 h 687854"/>
                  <a:gd name="connsiteX3330" fmla="*/ 540590 w 802961"/>
                  <a:gd name="connsiteY3330" fmla="*/ 405442 h 687854"/>
                  <a:gd name="connsiteX3331" fmla="*/ 540590 w 802961"/>
                  <a:gd name="connsiteY3331" fmla="*/ 390763 h 687854"/>
                  <a:gd name="connsiteX3332" fmla="*/ 538959 w 802961"/>
                  <a:gd name="connsiteY3332" fmla="*/ 390763 h 687854"/>
                  <a:gd name="connsiteX3333" fmla="*/ 538959 w 802961"/>
                  <a:gd name="connsiteY3333" fmla="*/ 384937 h 687854"/>
                  <a:gd name="connsiteX3334" fmla="*/ 630999 w 802961"/>
                  <a:gd name="connsiteY3334" fmla="*/ 374918 h 687854"/>
                  <a:gd name="connsiteX3335" fmla="*/ 620979 w 802961"/>
                  <a:gd name="connsiteY3335" fmla="*/ 374918 h 687854"/>
                  <a:gd name="connsiteX3336" fmla="*/ 620979 w 802961"/>
                  <a:gd name="connsiteY3336" fmla="*/ 376549 h 687854"/>
                  <a:gd name="connsiteX3337" fmla="*/ 618416 w 802961"/>
                  <a:gd name="connsiteY3337" fmla="*/ 376549 h 687854"/>
                  <a:gd name="connsiteX3338" fmla="*/ 618416 w 802961"/>
                  <a:gd name="connsiteY3338" fmla="*/ 378646 h 687854"/>
                  <a:gd name="connsiteX3339" fmla="*/ 614222 w 802961"/>
                  <a:gd name="connsiteY3339" fmla="*/ 379112 h 687854"/>
                  <a:gd name="connsiteX3340" fmla="*/ 614222 w 802961"/>
                  <a:gd name="connsiteY3340" fmla="*/ 380743 h 687854"/>
                  <a:gd name="connsiteX3341" fmla="*/ 610493 w 802961"/>
                  <a:gd name="connsiteY3341" fmla="*/ 381209 h 687854"/>
                  <a:gd name="connsiteX3342" fmla="*/ 610493 w 802961"/>
                  <a:gd name="connsiteY3342" fmla="*/ 384937 h 687854"/>
                  <a:gd name="connsiteX3343" fmla="*/ 608396 w 802961"/>
                  <a:gd name="connsiteY3343" fmla="*/ 384937 h 687854"/>
                  <a:gd name="connsiteX3344" fmla="*/ 608396 w 802961"/>
                  <a:gd name="connsiteY3344" fmla="*/ 387034 h 687854"/>
                  <a:gd name="connsiteX3345" fmla="*/ 606299 w 802961"/>
                  <a:gd name="connsiteY3345" fmla="*/ 387034 h 687854"/>
                  <a:gd name="connsiteX3346" fmla="*/ 606299 w 802961"/>
                  <a:gd name="connsiteY3346" fmla="*/ 419656 h 687854"/>
                  <a:gd name="connsiteX3347" fmla="*/ 608862 w 802961"/>
                  <a:gd name="connsiteY3347" fmla="*/ 420122 h 687854"/>
                  <a:gd name="connsiteX3348" fmla="*/ 608862 w 802961"/>
                  <a:gd name="connsiteY3348" fmla="*/ 421753 h 687854"/>
                  <a:gd name="connsiteX3349" fmla="*/ 612591 w 802961"/>
                  <a:gd name="connsiteY3349" fmla="*/ 421753 h 687854"/>
                  <a:gd name="connsiteX3350" fmla="*/ 612591 w 802961"/>
                  <a:gd name="connsiteY3350" fmla="*/ 420122 h 687854"/>
                  <a:gd name="connsiteX3351" fmla="*/ 616785 w 802961"/>
                  <a:gd name="connsiteY3351" fmla="*/ 419656 h 687854"/>
                  <a:gd name="connsiteX3352" fmla="*/ 616785 w 802961"/>
                  <a:gd name="connsiteY3352" fmla="*/ 418025 h 687854"/>
                  <a:gd name="connsiteX3353" fmla="*/ 620979 w 802961"/>
                  <a:gd name="connsiteY3353" fmla="*/ 417559 h 687854"/>
                  <a:gd name="connsiteX3354" fmla="*/ 620979 w 802961"/>
                  <a:gd name="connsiteY3354" fmla="*/ 415928 h 687854"/>
                  <a:gd name="connsiteX3355" fmla="*/ 624707 w 802961"/>
                  <a:gd name="connsiteY3355" fmla="*/ 415928 h 687854"/>
                  <a:gd name="connsiteX3356" fmla="*/ 624707 w 802961"/>
                  <a:gd name="connsiteY3356" fmla="*/ 413831 h 687854"/>
                  <a:gd name="connsiteX3357" fmla="*/ 626804 w 802961"/>
                  <a:gd name="connsiteY3357" fmla="*/ 413831 h 687854"/>
                  <a:gd name="connsiteX3358" fmla="*/ 626804 w 802961"/>
                  <a:gd name="connsiteY3358" fmla="*/ 411734 h 687854"/>
                  <a:gd name="connsiteX3359" fmla="*/ 628901 w 802961"/>
                  <a:gd name="connsiteY3359" fmla="*/ 411734 h 687854"/>
                  <a:gd name="connsiteX3360" fmla="*/ 629367 w 802961"/>
                  <a:gd name="connsiteY3360" fmla="*/ 409171 h 687854"/>
                  <a:gd name="connsiteX3361" fmla="*/ 630999 w 802961"/>
                  <a:gd name="connsiteY3361" fmla="*/ 409171 h 687854"/>
                  <a:gd name="connsiteX3362" fmla="*/ 630999 w 802961"/>
                  <a:gd name="connsiteY3362" fmla="*/ 374918 h 687854"/>
                  <a:gd name="connsiteX3363" fmla="*/ 624707 w 802961"/>
                  <a:gd name="connsiteY3363" fmla="*/ 405442 h 687854"/>
                  <a:gd name="connsiteX3364" fmla="*/ 623076 w 802961"/>
                  <a:gd name="connsiteY3364" fmla="*/ 405442 h 687854"/>
                  <a:gd name="connsiteX3365" fmla="*/ 623076 w 802961"/>
                  <a:gd name="connsiteY3365" fmla="*/ 407074 h 687854"/>
                  <a:gd name="connsiteX3366" fmla="*/ 622610 w 802961"/>
                  <a:gd name="connsiteY3366" fmla="*/ 407540 h 687854"/>
                  <a:gd name="connsiteX3367" fmla="*/ 620513 w 802961"/>
                  <a:gd name="connsiteY3367" fmla="*/ 407540 h 687854"/>
                  <a:gd name="connsiteX3368" fmla="*/ 620513 w 802961"/>
                  <a:gd name="connsiteY3368" fmla="*/ 409171 h 687854"/>
                  <a:gd name="connsiteX3369" fmla="*/ 616785 w 802961"/>
                  <a:gd name="connsiteY3369" fmla="*/ 409637 h 687854"/>
                  <a:gd name="connsiteX3370" fmla="*/ 616785 w 802961"/>
                  <a:gd name="connsiteY3370" fmla="*/ 411268 h 687854"/>
                  <a:gd name="connsiteX3371" fmla="*/ 614688 w 802961"/>
                  <a:gd name="connsiteY3371" fmla="*/ 411268 h 687854"/>
                  <a:gd name="connsiteX3372" fmla="*/ 614688 w 802961"/>
                  <a:gd name="connsiteY3372" fmla="*/ 387034 h 687854"/>
                  <a:gd name="connsiteX3373" fmla="*/ 618416 w 802961"/>
                  <a:gd name="connsiteY3373" fmla="*/ 387034 h 687854"/>
                  <a:gd name="connsiteX3374" fmla="*/ 618882 w 802961"/>
                  <a:gd name="connsiteY3374" fmla="*/ 384937 h 687854"/>
                  <a:gd name="connsiteX3375" fmla="*/ 620979 w 802961"/>
                  <a:gd name="connsiteY3375" fmla="*/ 384937 h 687854"/>
                  <a:gd name="connsiteX3376" fmla="*/ 620979 w 802961"/>
                  <a:gd name="connsiteY3376" fmla="*/ 383306 h 687854"/>
                  <a:gd name="connsiteX3377" fmla="*/ 622610 w 802961"/>
                  <a:gd name="connsiteY3377" fmla="*/ 383306 h 687854"/>
                  <a:gd name="connsiteX3378" fmla="*/ 623076 w 802961"/>
                  <a:gd name="connsiteY3378" fmla="*/ 389132 h 687854"/>
                  <a:gd name="connsiteX3379" fmla="*/ 624707 w 802961"/>
                  <a:gd name="connsiteY3379" fmla="*/ 389132 h 687854"/>
                  <a:gd name="connsiteX3380" fmla="*/ 624707 w 802961"/>
                  <a:gd name="connsiteY3380" fmla="*/ 405442 h 687854"/>
                  <a:gd name="connsiteX3381" fmla="*/ 446918 w 802961"/>
                  <a:gd name="connsiteY3381" fmla="*/ 421753 h 687854"/>
                  <a:gd name="connsiteX3382" fmla="*/ 446918 w 802961"/>
                  <a:gd name="connsiteY3382" fmla="*/ 420122 h 687854"/>
                  <a:gd name="connsiteX3383" fmla="*/ 450647 w 802961"/>
                  <a:gd name="connsiteY3383" fmla="*/ 419656 h 687854"/>
                  <a:gd name="connsiteX3384" fmla="*/ 450647 w 802961"/>
                  <a:gd name="connsiteY3384" fmla="*/ 378646 h 687854"/>
                  <a:gd name="connsiteX3385" fmla="*/ 446452 w 802961"/>
                  <a:gd name="connsiteY3385" fmla="*/ 379112 h 687854"/>
                  <a:gd name="connsiteX3386" fmla="*/ 446452 w 802961"/>
                  <a:gd name="connsiteY3386" fmla="*/ 380743 h 687854"/>
                  <a:gd name="connsiteX3387" fmla="*/ 442724 w 802961"/>
                  <a:gd name="connsiteY3387" fmla="*/ 381209 h 687854"/>
                  <a:gd name="connsiteX3388" fmla="*/ 442724 w 802961"/>
                  <a:gd name="connsiteY3388" fmla="*/ 421753 h 687854"/>
                  <a:gd name="connsiteX3389" fmla="*/ 446918 w 802961"/>
                  <a:gd name="connsiteY3389" fmla="*/ 421753 h 687854"/>
                  <a:gd name="connsiteX3390" fmla="*/ 520084 w 802961"/>
                  <a:gd name="connsiteY3390" fmla="*/ 386568 h 687854"/>
                  <a:gd name="connsiteX3391" fmla="*/ 516356 w 802961"/>
                  <a:gd name="connsiteY3391" fmla="*/ 387034 h 687854"/>
                  <a:gd name="connsiteX3392" fmla="*/ 516356 w 802961"/>
                  <a:gd name="connsiteY3392" fmla="*/ 427579 h 687854"/>
                  <a:gd name="connsiteX3393" fmla="*/ 518453 w 802961"/>
                  <a:gd name="connsiteY3393" fmla="*/ 427579 h 687854"/>
                  <a:gd name="connsiteX3394" fmla="*/ 518453 w 802961"/>
                  <a:gd name="connsiteY3394" fmla="*/ 425948 h 687854"/>
                  <a:gd name="connsiteX3395" fmla="*/ 522648 w 802961"/>
                  <a:gd name="connsiteY3395" fmla="*/ 425948 h 687854"/>
                  <a:gd name="connsiteX3396" fmla="*/ 522648 w 802961"/>
                  <a:gd name="connsiteY3396" fmla="*/ 423850 h 687854"/>
                  <a:gd name="connsiteX3397" fmla="*/ 524745 w 802961"/>
                  <a:gd name="connsiteY3397" fmla="*/ 423850 h 687854"/>
                  <a:gd name="connsiteX3398" fmla="*/ 524745 w 802961"/>
                  <a:gd name="connsiteY3398" fmla="*/ 384937 h 687854"/>
                  <a:gd name="connsiteX3399" fmla="*/ 520084 w 802961"/>
                  <a:gd name="connsiteY3399" fmla="*/ 384937 h 687854"/>
                  <a:gd name="connsiteX3400" fmla="*/ 520084 w 802961"/>
                  <a:gd name="connsiteY3400" fmla="*/ 386568 h 687854"/>
                  <a:gd name="connsiteX3401" fmla="*/ 483268 w 802961"/>
                  <a:gd name="connsiteY3401" fmla="*/ 440161 h 687854"/>
                  <a:gd name="connsiteX3402" fmla="*/ 485366 w 802961"/>
                  <a:gd name="connsiteY3402" fmla="*/ 440161 h 687854"/>
                  <a:gd name="connsiteX3403" fmla="*/ 485366 w 802961"/>
                  <a:gd name="connsiteY3403" fmla="*/ 442258 h 687854"/>
                  <a:gd name="connsiteX3404" fmla="*/ 493754 w 802961"/>
                  <a:gd name="connsiteY3404" fmla="*/ 442258 h 687854"/>
                  <a:gd name="connsiteX3405" fmla="*/ 493754 w 802961"/>
                  <a:gd name="connsiteY3405" fmla="*/ 440161 h 687854"/>
                  <a:gd name="connsiteX3406" fmla="*/ 497948 w 802961"/>
                  <a:gd name="connsiteY3406" fmla="*/ 440161 h 687854"/>
                  <a:gd name="connsiteX3407" fmla="*/ 497948 w 802961"/>
                  <a:gd name="connsiteY3407" fmla="*/ 438530 h 687854"/>
                  <a:gd name="connsiteX3408" fmla="*/ 500045 w 802961"/>
                  <a:gd name="connsiteY3408" fmla="*/ 438064 h 687854"/>
                  <a:gd name="connsiteX3409" fmla="*/ 500045 w 802961"/>
                  <a:gd name="connsiteY3409" fmla="*/ 436433 h 687854"/>
                  <a:gd name="connsiteX3410" fmla="*/ 504240 w 802961"/>
                  <a:gd name="connsiteY3410" fmla="*/ 435967 h 687854"/>
                  <a:gd name="connsiteX3411" fmla="*/ 504240 w 802961"/>
                  <a:gd name="connsiteY3411" fmla="*/ 434336 h 687854"/>
                  <a:gd name="connsiteX3412" fmla="*/ 506337 w 802961"/>
                  <a:gd name="connsiteY3412" fmla="*/ 433870 h 687854"/>
                  <a:gd name="connsiteX3413" fmla="*/ 506337 w 802961"/>
                  <a:gd name="connsiteY3413" fmla="*/ 430142 h 687854"/>
                  <a:gd name="connsiteX3414" fmla="*/ 508434 w 802961"/>
                  <a:gd name="connsiteY3414" fmla="*/ 429676 h 687854"/>
                  <a:gd name="connsiteX3415" fmla="*/ 508434 w 802961"/>
                  <a:gd name="connsiteY3415" fmla="*/ 407074 h 687854"/>
                  <a:gd name="connsiteX3416" fmla="*/ 507968 w 802961"/>
                  <a:gd name="connsiteY3416" fmla="*/ 397054 h 687854"/>
                  <a:gd name="connsiteX3417" fmla="*/ 506337 w 802961"/>
                  <a:gd name="connsiteY3417" fmla="*/ 397054 h 687854"/>
                  <a:gd name="connsiteX3418" fmla="*/ 505871 w 802961"/>
                  <a:gd name="connsiteY3418" fmla="*/ 394957 h 687854"/>
                  <a:gd name="connsiteX3419" fmla="*/ 501676 w 802961"/>
                  <a:gd name="connsiteY3419" fmla="*/ 395423 h 687854"/>
                  <a:gd name="connsiteX3420" fmla="*/ 501676 w 802961"/>
                  <a:gd name="connsiteY3420" fmla="*/ 397054 h 687854"/>
                  <a:gd name="connsiteX3421" fmla="*/ 497948 w 802961"/>
                  <a:gd name="connsiteY3421" fmla="*/ 397054 h 687854"/>
                  <a:gd name="connsiteX3422" fmla="*/ 497948 w 802961"/>
                  <a:gd name="connsiteY3422" fmla="*/ 399151 h 687854"/>
                  <a:gd name="connsiteX3423" fmla="*/ 493754 w 802961"/>
                  <a:gd name="connsiteY3423" fmla="*/ 399151 h 687854"/>
                  <a:gd name="connsiteX3424" fmla="*/ 493754 w 802961"/>
                  <a:gd name="connsiteY3424" fmla="*/ 401248 h 687854"/>
                  <a:gd name="connsiteX3425" fmla="*/ 489560 w 802961"/>
                  <a:gd name="connsiteY3425" fmla="*/ 401248 h 687854"/>
                  <a:gd name="connsiteX3426" fmla="*/ 489560 w 802961"/>
                  <a:gd name="connsiteY3426" fmla="*/ 403345 h 687854"/>
                  <a:gd name="connsiteX3427" fmla="*/ 487463 w 802961"/>
                  <a:gd name="connsiteY3427" fmla="*/ 403345 h 687854"/>
                  <a:gd name="connsiteX3428" fmla="*/ 487463 w 802961"/>
                  <a:gd name="connsiteY3428" fmla="*/ 405442 h 687854"/>
                  <a:gd name="connsiteX3429" fmla="*/ 485832 w 802961"/>
                  <a:gd name="connsiteY3429" fmla="*/ 405442 h 687854"/>
                  <a:gd name="connsiteX3430" fmla="*/ 485366 w 802961"/>
                  <a:gd name="connsiteY3430" fmla="*/ 409637 h 687854"/>
                  <a:gd name="connsiteX3431" fmla="*/ 483735 w 802961"/>
                  <a:gd name="connsiteY3431" fmla="*/ 409637 h 687854"/>
                  <a:gd name="connsiteX3432" fmla="*/ 483268 w 802961"/>
                  <a:gd name="connsiteY3432" fmla="*/ 440161 h 687854"/>
                  <a:gd name="connsiteX3433" fmla="*/ 491657 w 802961"/>
                  <a:gd name="connsiteY3433" fmla="*/ 409637 h 687854"/>
                  <a:gd name="connsiteX3434" fmla="*/ 493754 w 802961"/>
                  <a:gd name="connsiteY3434" fmla="*/ 409637 h 687854"/>
                  <a:gd name="connsiteX3435" fmla="*/ 493754 w 802961"/>
                  <a:gd name="connsiteY3435" fmla="*/ 407540 h 687854"/>
                  <a:gd name="connsiteX3436" fmla="*/ 497948 w 802961"/>
                  <a:gd name="connsiteY3436" fmla="*/ 407540 h 687854"/>
                  <a:gd name="connsiteX3437" fmla="*/ 497948 w 802961"/>
                  <a:gd name="connsiteY3437" fmla="*/ 405442 h 687854"/>
                  <a:gd name="connsiteX3438" fmla="*/ 501676 w 802961"/>
                  <a:gd name="connsiteY3438" fmla="*/ 405442 h 687854"/>
                  <a:gd name="connsiteX3439" fmla="*/ 501676 w 802961"/>
                  <a:gd name="connsiteY3439" fmla="*/ 428045 h 687854"/>
                  <a:gd name="connsiteX3440" fmla="*/ 500045 w 802961"/>
                  <a:gd name="connsiteY3440" fmla="*/ 428045 h 687854"/>
                  <a:gd name="connsiteX3441" fmla="*/ 500045 w 802961"/>
                  <a:gd name="connsiteY3441" fmla="*/ 429676 h 687854"/>
                  <a:gd name="connsiteX3442" fmla="*/ 497482 w 802961"/>
                  <a:gd name="connsiteY3442" fmla="*/ 430142 h 687854"/>
                  <a:gd name="connsiteX3443" fmla="*/ 497482 w 802961"/>
                  <a:gd name="connsiteY3443" fmla="*/ 431773 h 687854"/>
                  <a:gd name="connsiteX3444" fmla="*/ 493754 w 802961"/>
                  <a:gd name="connsiteY3444" fmla="*/ 431773 h 687854"/>
                  <a:gd name="connsiteX3445" fmla="*/ 493754 w 802961"/>
                  <a:gd name="connsiteY3445" fmla="*/ 433870 h 687854"/>
                  <a:gd name="connsiteX3446" fmla="*/ 491657 w 802961"/>
                  <a:gd name="connsiteY3446" fmla="*/ 433870 h 687854"/>
                  <a:gd name="connsiteX3447" fmla="*/ 491657 w 802961"/>
                  <a:gd name="connsiteY3447" fmla="*/ 409637 h 687854"/>
                  <a:gd name="connsiteX3448" fmla="*/ 653601 w 802961"/>
                  <a:gd name="connsiteY3448" fmla="*/ 407540 h 687854"/>
                  <a:gd name="connsiteX3449" fmla="*/ 647309 w 802961"/>
                  <a:gd name="connsiteY3449" fmla="*/ 407540 h 687854"/>
                  <a:gd name="connsiteX3450" fmla="*/ 647309 w 802961"/>
                  <a:gd name="connsiteY3450" fmla="*/ 409171 h 687854"/>
                  <a:gd name="connsiteX3451" fmla="*/ 643115 w 802961"/>
                  <a:gd name="connsiteY3451" fmla="*/ 409637 h 687854"/>
                  <a:gd name="connsiteX3452" fmla="*/ 643115 w 802961"/>
                  <a:gd name="connsiteY3452" fmla="*/ 411268 h 687854"/>
                  <a:gd name="connsiteX3453" fmla="*/ 638921 w 802961"/>
                  <a:gd name="connsiteY3453" fmla="*/ 411734 h 687854"/>
                  <a:gd name="connsiteX3454" fmla="*/ 638921 w 802961"/>
                  <a:gd name="connsiteY3454" fmla="*/ 413365 h 687854"/>
                  <a:gd name="connsiteX3455" fmla="*/ 635193 w 802961"/>
                  <a:gd name="connsiteY3455" fmla="*/ 413831 h 687854"/>
                  <a:gd name="connsiteX3456" fmla="*/ 635193 w 802961"/>
                  <a:gd name="connsiteY3456" fmla="*/ 415462 h 687854"/>
                  <a:gd name="connsiteX3457" fmla="*/ 634261 w 802961"/>
                  <a:gd name="connsiteY3457" fmla="*/ 415928 h 687854"/>
                  <a:gd name="connsiteX3458" fmla="*/ 633096 w 802961"/>
                  <a:gd name="connsiteY3458" fmla="*/ 415928 h 687854"/>
                  <a:gd name="connsiteX3459" fmla="*/ 632630 w 802961"/>
                  <a:gd name="connsiteY3459" fmla="*/ 419656 h 687854"/>
                  <a:gd name="connsiteX3460" fmla="*/ 630999 w 802961"/>
                  <a:gd name="connsiteY3460" fmla="*/ 419656 h 687854"/>
                  <a:gd name="connsiteX3461" fmla="*/ 630999 w 802961"/>
                  <a:gd name="connsiteY3461" fmla="*/ 452744 h 687854"/>
                  <a:gd name="connsiteX3462" fmla="*/ 633096 w 802961"/>
                  <a:gd name="connsiteY3462" fmla="*/ 452744 h 687854"/>
                  <a:gd name="connsiteX3463" fmla="*/ 633096 w 802961"/>
                  <a:gd name="connsiteY3463" fmla="*/ 454841 h 687854"/>
                  <a:gd name="connsiteX3464" fmla="*/ 638921 w 802961"/>
                  <a:gd name="connsiteY3464" fmla="*/ 454375 h 687854"/>
                  <a:gd name="connsiteX3465" fmla="*/ 638921 w 802961"/>
                  <a:gd name="connsiteY3465" fmla="*/ 452744 h 687854"/>
                  <a:gd name="connsiteX3466" fmla="*/ 643115 w 802961"/>
                  <a:gd name="connsiteY3466" fmla="*/ 452278 h 687854"/>
                  <a:gd name="connsiteX3467" fmla="*/ 643115 w 802961"/>
                  <a:gd name="connsiteY3467" fmla="*/ 450647 h 687854"/>
                  <a:gd name="connsiteX3468" fmla="*/ 645678 w 802961"/>
                  <a:gd name="connsiteY3468" fmla="*/ 450181 h 687854"/>
                  <a:gd name="connsiteX3469" fmla="*/ 645678 w 802961"/>
                  <a:gd name="connsiteY3469" fmla="*/ 448550 h 687854"/>
                  <a:gd name="connsiteX3470" fmla="*/ 649407 w 802961"/>
                  <a:gd name="connsiteY3470" fmla="*/ 448550 h 687854"/>
                  <a:gd name="connsiteX3471" fmla="*/ 649407 w 802961"/>
                  <a:gd name="connsiteY3471" fmla="*/ 446453 h 687854"/>
                  <a:gd name="connsiteX3472" fmla="*/ 651504 w 802961"/>
                  <a:gd name="connsiteY3472" fmla="*/ 446453 h 687854"/>
                  <a:gd name="connsiteX3473" fmla="*/ 651504 w 802961"/>
                  <a:gd name="connsiteY3473" fmla="*/ 444356 h 687854"/>
                  <a:gd name="connsiteX3474" fmla="*/ 653601 w 802961"/>
                  <a:gd name="connsiteY3474" fmla="*/ 444356 h 687854"/>
                  <a:gd name="connsiteX3475" fmla="*/ 653601 w 802961"/>
                  <a:gd name="connsiteY3475" fmla="*/ 440161 h 687854"/>
                  <a:gd name="connsiteX3476" fmla="*/ 655698 w 802961"/>
                  <a:gd name="connsiteY3476" fmla="*/ 440161 h 687854"/>
                  <a:gd name="connsiteX3477" fmla="*/ 655698 w 802961"/>
                  <a:gd name="connsiteY3477" fmla="*/ 409637 h 687854"/>
                  <a:gd name="connsiteX3478" fmla="*/ 653601 w 802961"/>
                  <a:gd name="connsiteY3478" fmla="*/ 409637 h 687854"/>
                  <a:gd name="connsiteX3479" fmla="*/ 653601 w 802961"/>
                  <a:gd name="connsiteY3479" fmla="*/ 407540 h 687854"/>
                  <a:gd name="connsiteX3480" fmla="*/ 647309 w 802961"/>
                  <a:gd name="connsiteY3480" fmla="*/ 440161 h 687854"/>
                  <a:gd name="connsiteX3481" fmla="*/ 645212 w 802961"/>
                  <a:gd name="connsiteY3481" fmla="*/ 440161 h 687854"/>
                  <a:gd name="connsiteX3482" fmla="*/ 645212 w 802961"/>
                  <a:gd name="connsiteY3482" fmla="*/ 442258 h 687854"/>
                  <a:gd name="connsiteX3483" fmla="*/ 643115 w 802961"/>
                  <a:gd name="connsiteY3483" fmla="*/ 442258 h 687854"/>
                  <a:gd name="connsiteX3484" fmla="*/ 643115 w 802961"/>
                  <a:gd name="connsiteY3484" fmla="*/ 443890 h 687854"/>
                  <a:gd name="connsiteX3485" fmla="*/ 638921 w 802961"/>
                  <a:gd name="connsiteY3485" fmla="*/ 444356 h 687854"/>
                  <a:gd name="connsiteX3486" fmla="*/ 638921 w 802961"/>
                  <a:gd name="connsiteY3486" fmla="*/ 435967 h 687854"/>
                  <a:gd name="connsiteX3487" fmla="*/ 637290 w 802961"/>
                  <a:gd name="connsiteY3487" fmla="*/ 435967 h 687854"/>
                  <a:gd name="connsiteX3488" fmla="*/ 637290 w 802961"/>
                  <a:gd name="connsiteY3488" fmla="*/ 422219 h 687854"/>
                  <a:gd name="connsiteX3489" fmla="*/ 639387 w 802961"/>
                  <a:gd name="connsiteY3489" fmla="*/ 421753 h 687854"/>
                  <a:gd name="connsiteX3490" fmla="*/ 639387 w 802961"/>
                  <a:gd name="connsiteY3490" fmla="*/ 420122 h 687854"/>
                  <a:gd name="connsiteX3491" fmla="*/ 643115 w 802961"/>
                  <a:gd name="connsiteY3491" fmla="*/ 419656 h 687854"/>
                  <a:gd name="connsiteX3492" fmla="*/ 643115 w 802961"/>
                  <a:gd name="connsiteY3492" fmla="*/ 418025 h 687854"/>
                  <a:gd name="connsiteX3493" fmla="*/ 647309 w 802961"/>
                  <a:gd name="connsiteY3493" fmla="*/ 417559 h 687854"/>
                  <a:gd name="connsiteX3494" fmla="*/ 647309 w 802961"/>
                  <a:gd name="connsiteY3494" fmla="*/ 440161 h 687854"/>
                  <a:gd name="connsiteX3495" fmla="*/ 598377 w 802961"/>
                  <a:gd name="connsiteY3495" fmla="*/ 433870 h 687854"/>
                  <a:gd name="connsiteX3496" fmla="*/ 597911 w 802961"/>
                  <a:gd name="connsiteY3496" fmla="*/ 427579 h 687854"/>
                  <a:gd name="connsiteX3497" fmla="*/ 596280 w 802961"/>
                  <a:gd name="connsiteY3497" fmla="*/ 427579 h 687854"/>
                  <a:gd name="connsiteX3498" fmla="*/ 595814 w 802961"/>
                  <a:gd name="connsiteY3498" fmla="*/ 422219 h 687854"/>
                  <a:gd name="connsiteX3499" fmla="*/ 594183 w 802961"/>
                  <a:gd name="connsiteY3499" fmla="*/ 422219 h 687854"/>
                  <a:gd name="connsiteX3500" fmla="*/ 594183 w 802961"/>
                  <a:gd name="connsiteY3500" fmla="*/ 419656 h 687854"/>
                  <a:gd name="connsiteX3501" fmla="*/ 592085 w 802961"/>
                  <a:gd name="connsiteY3501" fmla="*/ 419656 h 687854"/>
                  <a:gd name="connsiteX3502" fmla="*/ 592085 w 802961"/>
                  <a:gd name="connsiteY3502" fmla="*/ 417559 h 687854"/>
                  <a:gd name="connsiteX3503" fmla="*/ 589988 w 802961"/>
                  <a:gd name="connsiteY3503" fmla="*/ 417559 h 687854"/>
                  <a:gd name="connsiteX3504" fmla="*/ 589988 w 802961"/>
                  <a:gd name="connsiteY3504" fmla="*/ 415462 h 687854"/>
                  <a:gd name="connsiteX3505" fmla="*/ 587891 w 802961"/>
                  <a:gd name="connsiteY3505" fmla="*/ 415462 h 687854"/>
                  <a:gd name="connsiteX3506" fmla="*/ 587891 w 802961"/>
                  <a:gd name="connsiteY3506" fmla="*/ 413365 h 687854"/>
                  <a:gd name="connsiteX3507" fmla="*/ 585794 w 802961"/>
                  <a:gd name="connsiteY3507" fmla="*/ 413365 h 687854"/>
                  <a:gd name="connsiteX3508" fmla="*/ 585794 w 802961"/>
                  <a:gd name="connsiteY3508" fmla="*/ 411734 h 687854"/>
                  <a:gd name="connsiteX3509" fmla="*/ 579969 w 802961"/>
                  <a:gd name="connsiteY3509" fmla="*/ 411268 h 687854"/>
                  <a:gd name="connsiteX3510" fmla="*/ 579969 w 802961"/>
                  <a:gd name="connsiteY3510" fmla="*/ 409637 h 687854"/>
                  <a:gd name="connsiteX3511" fmla="*/ 558998 w 802961"/>
                  <a:gd name="connsiteY3511" fmla="*/ 409637 h 687854"/>
                  <a:gd name="connsiteX3512" fmla="*/ 558998 w 802961"/>
                  <a:gd name="connsiteY3512" fmla="*/ 411268 h 687854"/>
                  <a:gd name="connsiteX3513" fmla="*/ 553172 w 802961"/>
                  <a:gd name="connsiteY3513" fmla="*/ 411268 h 687854"/>
                  <a:gd name="connsiteX3514" fmla="*/ 553172 w 802961"/>
                  <a:gd name="connsiteY3514" fmla="*/ 413365 h 687854"/>
                  <a:gd name="connsiteX3515" fmla="*/ 547347 w 802961"/>
                  <a:gd name="connsiteY3515" fmla="*/ 413831 h 687854"/>
                  <a:gd name="connsiteX3516" fmla="*/ 547347 w 802961"/>
                  <a:gd name="connsiteY3516" fmla="*/ 415462 h 687854"/>
                  <a:gd name="connsiteX3517" fmla="*/ 543153 w 802961"/>
                  <a:gd name="connsiteY3517" fmla="*/ 415928 h 687854"/>
                  <a:gd name="connsiteX3518" fmla="*/ 543153 w 802961"/>
                  <a:gd name="connsiteY3518" fmla="*/ 417559 h 687854"/>
                  <a:gd name="connsiteX3519" fmla="*/ 540590 w 802961"/>
                  <a:gd name="connsiteY3519" fmla="*/ 417559 h 687854"/>
                  <a:gd name="connsiteX3520" fmla="*/ 540590 w 802961"/>
                  <a:gd name="connsiteY3520" fmla="*/ 419656 h 687854"/>
                  <a:gd name="connsiteX3521" fmla="*/ 536861 w 802961"/>
                  <a:gd name="connsiteY3521" fmla="*/ 419656 h 687854"/>
                  <a:gd name="connsiteX3522" fmla="*/ 536861 w 802961"/>
                  <a:gd name="connsiteY3522" fmla="*/ 421753 h 687854"/>
                  <a:gd name="connsiteX3523" fmla="*/ 534764 w 802961"/>
                  <a:gd name="connsiteY3523" fmla="*/ 421753 h 687854"/>
                  <a:gd name="connsiteX3524" fmla="*/ 534764 w 802961"/>
                  <a:gd name="connsiteY3524" fmla="*/ 423850 h 687854"/>
                  <a:gd name="connsiteX3525" fmla="*/ 532667 w 802961"/>
                  <a:gd name="connsiteY3525" fmla="*/ 423850 h 687854"/>
                  <a:gd name="connsiteX3526" fmla="*/ 532667 w 802961"/>
                  <a:gd name="connsiteY3526" fmla="*/ 425482 h 687854"/>
                  <a:gd name="connsiteX3527" fmla="*/ 528473 w 802961"/>
                  <a:gd name="connsiteY3527" fmla="*/ 425948 h 687854"/>
                  <a:gd name="connsiteX3528" fmla="*/ 528473 w 802961"/>
                  <a:gd name="connsiteY3528" fmla="*/ 428045 h 687854"/>
                  <a:gd name="connsiteX3529" fmla="*/ 526376 w 802961"/>
                  <a:gd name="connsiteY3529" fmla="*/ 428045 h 687854"/>
                  <a:gd name="connsiteX3530" fmla="*/ 526376 w 802961"/>
                  <a:gd name="connsiteY3530" fmla="*/ 430142 h 687854"/>
                  <a:gd name="connsiteX3531" fmla="*/ 524279 w 802961"/>
                  <a:gd name="connsiteY3531" fmla="*/ 430142 h 687854"/>
                  <a:gd name="connsiteX3532" fmla="*/ 524279 w 802961"/>
                  <a:gd name="connsiteY3532" fmla="*/ 431773 h 687854"/>
                  <a:gd name="connsiteX3533" fmla="*/ 522182 w 802961"/>
                  <a:gd name="connsiteY3533" fmla="*/ 432239 h 687854"/>
                  <a:gd name="connsiteX3534" fmla="*/ 522182 w 802961"/>
                  <a:gd name="connsiteY3534" fmla="*/ 433870 h 687854"/>
                  <a:gd name="connsiteX3535" fmla="*/ 520550 w 802961"/>
                  <a:gd name="connsiteY3535" fmla="*/ 433870 h 687854"/>
                  <a:gd name="connsiteX3536" fmla="*/ 520550 w 802961"/>
                  <a:gd name="connsiteY3536" fmla="*/ 435967 h 687854"/>
                  <a:gd name="connsiteX3537" fmla="*/ 518453 w 802961"/>
                  <a:gd name="connsiteY3537" fmla="*/ 435967 h 687854"/>
                  <a:gd name="connsiteX3538" fmla="*/ 518453 w 802961"/>
                  <a:gd name="connsiteY3538" fmla="*/ 438064 h 687854"/>
                  <a:gd name="connsiteX3539" fmla="*/ 516356 w 802961"/>
                  <a:gd name="connsiteY3539" fmla="*/ 438064 h 687854"/>
                  <a:gd name="connsiteX3540" fmla="*/ 515890 w 802961"/>
                  <a:gd name="connsiteY3540" fmla="*/ 442258 h 687854"/>
                  <a:gd name="connsiteX3541" fmla="*/ 514259 w 802961"/>
                  <a:gd name="connsiteY3541" fmla="*/ 442258 h 687854"/>
                  <a:gd name="connsiteX3542" fmla="*/ 514259 w 802961"/>
                  <a:gd name="connsiteY3542" fmla="*/ 444356 h 687854"/>
                  <a:gd name="connsiteX3543" fmla="*/ 512162 w 802961"/>
                  <a:gd name="connsiteY3543" fmla="*/ 444356 h 687854"/>
                  <a:gd name="connsiteX3544" fmla="*/ 512162 w 802961"/>
                  <a:gd name="connsiteY3544" fmla="*/ 446453 h 687854"/>
                  <a:gd name="connsiteX3545" fmla="*/ 510065 w 802961"/>
                  <a:gd name="connsiteY3545" fmla="*/ 446453 h 687854"/>
                  <a:gd name="connsiteX3546" fmla="*/ 510065 w 802961"/>
                  <a:gd name="connsiteY3546" fmla="*/ 450181 h 687854"/>
                  <a:gd name="connsiteX3547" fmla="*/ 507968 w 802961"/>
                  <a:gd name="connsiteY3547" fmla="*/ 450181 h 687854"/>
                  <a:gd name="connsiteX3548" fmla="*/ 507968 w 802961"/>
                  <a:gd name="connsiteY3548" fmla="*/ 452278 h 687854"/>
                  <a:gd name="connsiteX3549" fmla="*/ 505871 w 802961"/>
                  <a:gd name="connsiteY3549" fmla="*/ 452744 h 687854"/>
                  <a:gd name="connsiteX3550" fmla="*/ 505871 w 802961"/>
                  <a:gd name="connsiteY3550" fmla="*/ 456472 h 687854"/>
                  <a:gd name="connsiteX3551" fmla="*/ 503774 w 802961"/>
                  <a:gd name="connsiteY3551" fmla="*/ 456472 h 687854"/>
                  <a:gd name="connsiteX3552" fmla="*/ 503774 w 802961"/>
                  <a:gd name="connsiteY3552" fmla="*/ 458569 h 687854"/>
                  <a:gd name="connsiteX3553" fmla="*/ 502142 w 802961"/>
                  <a:gd name="connsiteY3553" fmla="*/ 458569 h 687854"/>
                  <a:gd name="connsiteX3554" fmla="*/ 501676 w 802961"/>
                  <a:gd name="connsiteY3554" fmla="*/ 462764 h 687854"/>
                  <a:gd name="connsiteX3555" fmla="*/ 500045 w 802961"/>
                  <a:gd name="connsiteY3555" fmla="*/ 462764 h 687854"/>
                  <a:gd name="connsiteX3556" fmla="*/ 499579 w 802961"/>
                  <a:gd name="connsiteY3556" fmla="*/ 466958 h 687854"/>
                  <a:gd name="connsiteX3557" fmla="*/ 497948 w 802961"/>
                  <a:gd name="connsiteY3557" fmla="*/ 466958 h 687854"/>
                  <a:gd name="connsiteX3558" fmla="*/ 497482 w 802961"/>
                  <a:gd name="connsiteY3558" fmla="*/ 472783 h 687854"/>
                  <a:gd name="connsiteX3559" fmla="*/ 495851 w 802961"/>
                  <a:gd name="connsiteY3559" fmla="*/ 472783 h 687854"/>
                  <a:gd name="connsiteX3560" fmla="*/ 495851 w 802961"/>
                  <a:gd name="connsiteY3560" fmla="*/ 476977 h 687854"/>
                  <a:gd name="connsiteX3561" fmla="*/ 493754 w 802961"/>
                  <a:gd name="connsiteY3561" fmla="*/ 476977 h 687854"/>
                  <a:gd name="connsiteX3562" fmla="*/ 493754 w 802961"/>
                  <a:gd name="connsiteY3562" fmla="*/ 483269 h 687854"/>
                  <a:gd name="connsiteX3563" fmla="*/ 491657 w 802961"/>
                  <a:gd name="connsiteY3563" fmla="*/ 483269 h 687854"/>
                  <a:gd name="connsiteX3564" fmla="*/ 491657 w 802961"/>
                  <a:gd name="connsiteY3564" fmla="*/ 493288 h 687854"/>
                  <a:gd name="connsiteX3565" fmla="*/ 489560 w 802961"/>
                  <a:gd name="connsiteY3565" fmla="*/ 493754 h 687854"/>
                  <a:gd name="connsiteX3566" fmla="*/ 489560 w 802961"/>
                  <a:gd name="connsiteY3566" fmla="*/ 513793 h 687854"/>
                  <a:gd name="connsiteX3567" fmla="*/ 491657 w 802961"/>
                  <a:gd name="connsiteY3567" fmla="*/ 513793 h 687854"/>
                  <a:gd name="connsiteX3568" fmla="*/ 491657 w 802961"/>
                  <a:gd name="connsiteY3568" fmla="*/ 520085 h 687854"/>
                  <a:gd name="connsiteX3569" fmla="*/ 493754 w 802961"/>
                  <a:gd name="connsiteY3569" fmla="*/ 520085 h 687854"/>
                  <a:gd name="connsiteX3570" fmla="*/ 493754 w 802961"/>
                  <a:gd name="connsiteY3570" fmla="*/ 525910 h 687854"/>
                  <a:gd name="connsiteX3571" fmla="*/ 495851 w 802961"/>
                  <a:gd name="connsiteY3571" fmla="*/ 526376 h 687854"/>
                  <a:gd name="connsiteX3572" fmla="*/ 495851 w 802961"/>
                  <a:gd name="connsiteY3572" fmla="*/ 528473 h 687854"/>
                  <a:gd name="connsiteX3573" fmla="*/ 497482 w 802961"/>
                  <a:gd name="connsiteY3573" fmla="*/ 528473 h 687854"/>
                  <a:gd name="connsiteX3574" fmla="*/ 497948 w 802961"/>
                  <a:gd name="connsiteY3574" fmla="*/ 530570 h 687854"/>
                  <a:gd name="connsiteX3575" fmla="*/ 499579 w 802961"/>
                  <a:gd name="connsiteY3575" fmla="*/ 530570 h 687854"/>
                  <a:gd name="connsiteX3576" fmla="*/ 500045 w 802961"/>
                  <a:gd name="connsiteY3576" fmla="*/ 532667 h 687854"/>
                  <a:gd name="connsiteX3577" fmla="*/ 501676 w 802961"/>
                  <a:gd name="connsiteY3577" fmla="*/ 532667 h 687854"/>
                  <a:gd name="connsiteX3578" fmla="*/ 501676 w 802961"/>
                  <a:gd name="connsiteY3578" fmla="*/ 534299 h 687854"/>
                  <a:gd name="connsiteX3579" fmla="*/ 503774 w 802961"/>
                  <a:gd name="connsiteY3579" fmla="*/ 534299 h 687854"/>
                  <a:gd name="connsiteX3580" fmla="*/ 503774 w 802961"/>
                  <a:gd name="connsiteY3580" fmla="*/ 536396 h 687854"/>
                  <a:gd name="connsiteX3581" fmla="*/ 507968 w 802961"/>
                  <a:gd name="connsiteY3581" fmla="*/ 536396 h 687854"/>
                  <a:gd name="connsiteX3582" fmla="*/ 507968 w 802961"/>
                  <a:gd name="connsiteY3582" fmla="*/ 540124 h 687854"/>
                  <a:gd name="connsiteX3583" fmla="*/ 505871 w 802961"/>
                  <a:gd name="connsiteY3583" fmla="*/ 540590 h 687854"/>
                  <a:gd name="connsiteX3584" fmla="*/ 505871 w 802961"/>
                  <a:gd name="connsiteY3584" fmla="*/ 542687 h 687854"/>
                  <a:gd name="connsiteX3585" fmla="*/ 504240 w 802961"/>
                  <a:gd name="connsiteY3585" fmla="*/ 542687 h 687854"/>
                  <a:gd name="connsiteX3586" fmla="*/ 503774 w 802961"/>
                  <a:gd name="connsiteY3586" fmla="*/ 546881 h 687854"/>
                  <a:gd name="connsiteX3587" fmla="*/ 502142 w 802961"/>
                  <a:gd name="connsiteY3587" fmla="*/ 546881 h 687854"/>
                  <a:gd name="connsiteX3588" fmla="*/ 501676 w 802961"/>
                  <a:gd name="connsiteY3588" fmla="*/ 550609 h 687854"/>
                  <a:gd name="connsiteX3589" fmla="*/ 500045 w 802961"/>
                  <a:gd name="connsiteY3589" fmla="*/ 550609 h 687854"/>
                  <a:gd name="connsiteX3590" fmla="*/ 499579 w 802961"/>
                  <a:gd name="connsiteY3590" fmla="*/ 554804 h 687854"/>
                  <a:gd name="connsiteX3591" fmla="*/ 497948 w 802961"/>
                  <a:gd name="connsiteY3591" fmla="*/ 554804 h 687854"/>
                  <a:gd name="connsiteX3592" fmla="*/ 497948 w 802961"/>
                  <a:gd name="connsiteY3592" fmla="*/ 558532 h 687854"/>
                  <a:gd name="connsiteX3593" fmla="*/ 497482 w 802961"/>
                  <a:gd name="connsiteY3593" fmla="*/ 558998 h 687854"/>
                  <a:gd name="connsiteX3594" fmla="*/ 495851 w 802961"/>
                  <a:gd name="connsiteY3594" fmla="*/ 558998 h 687854"/>
                  <a:gd name="connsiteX3595" fmla="*/ 495851 w 802961"/>
                  <a:gd name="connsiteY3595" fmla="*/ 562726 h 687854"/>
                  <a:gd name="connsiteX3596" fmla="*/ 495385 w 802961"/>
                  <a:gd name="connsiteY3596" fmla="*/ 563192 h 687854"/>
                  <a:gd name="connsiteX3597" fmla="*/ 493754 w 802961"/>
                  <a:gd name="connsiteY3597" fmla="*/ 563192 h 687854"/>
                  <a:gd name="connsiteX3598" fmla="*/ 493754 w 802961"/>
                  <a:gd name="connsiteY3598" fmla="*/ 566920 h 687854"/>
                  <a:gd name="connsiteX3599" fmla="*/ 491657 w 802961"/>
                  <a:gd name="connsiteY3599" fmla="*/ 566920 h 687854"/>
                  <a:gd name="connsiteX3600" fmla="*/ 491657 w 802961"/>
                  <a:gd name="connsiteY3600" fmla="*/ 571115 h 687854"/>
                  <a:gd name="connsiteX3601" fmla="*/ 489560 w 802961"/>
                  <a:gd name="connsiteY3601" fmla="*/ 571115 h 687854"/>
                  <a:gd name="connsiteX3602" fmla="*/ 489560 w 802961"/>
                  <a:gd name="connsiteY3602" fmla="*/ 575309 h 687854"/>
                  <a:gd name="connsiteX3603" fmla="*/ 487463 w 802961"/>
                  <a:gd name="connsiteY3603" fmla="*/ 575309 h 687854"/>
                  <a:gd name="connsiteX3604" fmla="*/ 487463 w 802961"/>
                  <a:gd name="connsiteY3604" fmla="*/ 579037 h 687854"/>
                  <a:gd name="connsiteX3605" fmla="*/ 485366 w 802961"/>
                  <a:gd name="connsiteY3605" fmla="*/ 579503 h 687854"/>
                  <a:gd name="connsiteX3606" fmla="*/ 485366 w 802961"/>
                  <a:gd name="connsiteY3606" fmla="*/ 583231 h 687854"/>
                  <a:gd name="connsiteX3607" fmla="*/ 483268 w 802961"/>
                  <a:gd name="connsiteY3607" fmla="*/ 583697 h 687854"/>
                  <a:gd name="connsiteX3608" fmla="*/ 483268 w 802961"/>
                  <a:gd name="connsiteY3608" fmla="*/ 587426 h 687854"/>
                  <a:gd name="connsiteX3609" fmla="*/ 481171 w 802961"/>
                  <a:gd name="connsiteY3609" fmla="*/ 587892 h 687854"/>
                  <a:gd name="connsiteX3610" fmla="*/ 481171 w 802961"/>
                  <a:gd name="connsiteY3610" fmla="*/ 589989 h 687854"/>
                  <a:gd name="connsiteX3611" fmla="*/ 479540 w 802961"/>
                  <a:gd name="connsiteY3611" fmla="*/ 589989 h 687854"/>
                  <a:gd name="connsiteX3612" fmla="*/ 479074 w 802961"/>
                  <a:gd name="connsiteY3612" fmla="*/ 595814 h 687854"/>
                  <a:gd name="connsiteX3613" fmla="*/ 481171 w 802961"/>
                  <a:gd name="connsiteY3613" fmla="*/ 595814 h 687854"/>
                  <a:gd name="connsiteX3614" fmla="*/ 481171 w 802961"/>
                  <a:gd name="connsiteY3614" fmla="*/ 597911 h 687854"/>
                  <a:gd name="connsiteX3615" fmla="*/ 483735 w 802961"/>
                  <a:gd name="connsiteY3615" fmla="*/ 597911 h 687854"/>
                  <a:gd name="connsiteX3616" fmla="*/ 483735 w 802961"/>
                  <a:gd name="connsiteY3616" fmla="*/ 595814 h 687854"/>
                  <a:gd name="connsiteX3617" fmla="*/ 485832 w 802961"/>
                  <a:gd name="connsiteY3617" fmla="*/ 595814 h 687854"/>
                  <a:gd name="connsiteX3618" fmla="*/ 485832 w 802961"/>
                  <a:gd name="connsiteY3618" fmla="*/ 593717 h 687854"/>
                  <a:gd name="connsiteX3619" fmla="*/ 487463 w 802961"/>
                  <a:gd name="connsiteY3619" fmla="*/ 593717 h 687854"/>
                  <a:gd name="connsiteX3620" fmla="*/ 487929 w 802961"/>
                  <a:gd name="connsiteY3620" fmla="*/ 589523 h 687854"/>
                  <a:gd name="connsiteX3621" fmla="*/ 489560 w 802961"/>
                  <a:gd name="connsiteY3621" fmla="*/ 589523 h 687854"/>
                  <a:gd name="connsiteX3622" fmla="*/ 490026 w 802961"/>
                  <a:gd name="connsiteY3622" fmla="*/ 585328 h 687854"/>
                  <a:gd name="connsiteX3623" fmla="*/ 491657 w 802961"/>
                  <a:gd name="connsiteY3623" fmla="*/ 585328 h 687854"/>
                  <a:gd name="connsiteX3624" fmla="*/ 491657 w 802961"/>
                  <a:gd name="connsiteY3624" fmla="*/ 581600 h 687854"/>
                  <a:gd name="connsiteX3625" fmla="*/ 493754 w 802961"/>
                  <a:gd name="connsiteY3625" fmla="*/ 581600 h 687854"/>
                  <a:gd name="connsiteX3626" fmla="*/ 493754 w 802961"/>
                  <a:gd name="connsiteY3626" fmla="*/ 577406 h 687854"/>
                  <a:gd name="connsiteX3627" fmla="*/ 495851 w 802961"/>
                  <a:gd name="connsiteY3627" fmla="*/ 577406 h 687854"/>
                  <a:gd name="connsiteX3628" fmla="*/ 495851 w 802961"/>
                  <a:gd name="connsiteY3628" fmla="*/ 573212 h 687854"/>
                  <a:gd name="connsiteX3629" fmla="*/ 497948 w 802961"/>
                  <a:gd name="connsiteY3629" fmla="*/ 573212 h 687854"/>
                  <a:gd name="connsiteX3630" fmla="*/ 497948 w 802961"/>
                  <a:gd name="connsiteY3630" fmla="*/ 569483 h 687854"/>
                  <a:gd name="connsiteX3631" fmla="*/ 500045 w 802961"/>
                  <a:gd name="connsiteY3631" fmla="*/ 569017 h 687854"/>
                  <a:gd name="connsiteX3632" fmla="*/ 500045 w 802961"/>
                  <a:gd name="connsiteY3632" fmla="*/ 565289 h 687854"/>
                  <a:gd name="connsiteX3633" fmla="*/ 502142 w 802961"/>
                  <a:gd name="connsiteY3633" fmla="*/ 565289 h 687854"/>
                  <a:gd name="connsiteX3634" fmla="*/ 502142 w 802961"/>
                  <a:gd name="connsiteY3634" fmla="*/ 561095 h 687854"/>
                  <a:gd name="connsiteX3635" fmla="*/ 504240 w 802961"/>
                  <a:gd name="connsiteY3635" fmla="*/ 561095 h 687854"/>
                  <a:gd name="connsiteX3636" fmla="*/ 504240 w 802961"/>
                  <a:gd name="connsiteY3636" fmla="*/ 556901 h 687854"/>
                  <a:gd name="connsiteX3637" fmla="*/ 506337 w 802961"/>
                  <a:gd name="connsiteY3637" fmla="*/ 556901 h 687854"/>
                  <a:gd name="connsiteX3638" fmla="*/ 506337 w 802961"/>
                  <a:gd name="connsiteY3638" fmla="*/ 553173 h 687854"/>
                  <a:gd name="connsiteX3639" fmla="*/ 508434 w 802961"/>
                  <a:gd name="connsiteY3639" fmla="*/ 552707 h 687854"/>
                  <a:gd name="connsiteX3640" fmla="*/ 508434 w 802961"/>
                  <a:gd name="connsiteY3640" fmla="*/ 550609 h 687854"/>
                  <a:gd name="connsiteX3641" fmla="*/ 510065 w 802961"/>
                  <a:gd name="connsiteY3641" fmla="*/ 550609 h 687854"/>
                  <a:gd name="connsiteX3642" fmla="*/ 510531 w 802961"/>
                  <a:gd name="connsiteY3642" fmla="*/ 546415 h 687854"/>
                  <a:gd name="connsiteX3643" fmla="*/ 512162 w 802961"/>
                  <a:gd name="connsiteY3643" fmla="*/ 546415 h 687854"/>
                  <a:gd name="connsiteX3644" fmla="*/ 512162 w 802961"/>
                  <a:gd name="connsiteY3644" fmla="*/ 542687 h 687854"/>
                  <a:gd name="connsiteX3645" fmla="*/ 514259 w 802961"/>
                  <a:gd name="connsiteY3645" fmla="*/ 542687 h 687854"/>
                  <a:gd name="connsiteX3646" fmla="*/ 514259 w 802961"/>
                  <a:gd name="connsiteY3646" fmla="*/ 538493 h 687854"/>
                  <a:gd name="connsiteX3647" fmla="*/ 518453 w 802961"/>
                  <a:gd name="connsiteY3647" fmla="*/ 538493 h 687854"/>
                  <a:gd name="connsiteX3648" fmla="*/ 518453 w 802961"/>
                  <a:gd name="connsiteY3648" fmla="*/ 540124 h 687854"/>
                  <a:gd name="connsiteX3649" fmla="*/ 520550 w 802961"/>
                  <a:gd name="connsiteY3649" fmla="*/ 540124 h 687854"/>
                  <a:gd name="connsiteX3650" fmla="*/ 520550 w 802961"/>
                  <a:gd name="connsiteY3650" fmla="*/ 538493 h 687854"/>
                  <a:gd name="connsiteX3651" fmla="*/ 532667 w 802961"/>
                  <a:gd name="connsiteY3651" fmla="*/ 538493 h 687854"/>
                  <a:gd name="connsiteX3652" fmla="*/ 532667 w 802961"/>
                  <a:gd name="connsiteY3652" fmla="*/ 536396 h 687854"/>
                  <a:gd name="connsiteX3653" fmla="*/ 538959 w 802961"/>
                  <a:gd name="connsiteY3653" fmla="*/ 536396 h 687854"/>
                  <a:gd name="connsiteX3654" fmla="*/ 538959 w 802961"/>
                  <a:gd name="connsiteY3654" fmla="*/ 534299 h 687854"/>
                  <a:gd name="connsiteX3655" fmla="*/ 543153 w 802961"/>
                  <a:gd name="connsiteY3655" fmla="*/ 534299 h 687854"/>
                  <a:gd name="connsiteX3656" fmla="*/ 543153 w 802961"/>
                  <a:gd name="connsiteY3656" fmla="*/ 532667 h 687854"/>
                  <a:gd name="connsiteX3657" fmla="*/ 546881 w 802961"/>
                  <a:gd name="connsiteY3657" fmla="*/ 532201 h 687854"/>
                  <a:gd name="connsiteX3658" fmla="*/ 546881 w 802961"/>
                  <a:gd name="connsiteY3658" fmla="*/ 530570 h 687854"/>
                  <a:gd name="connsiteX3659" fmla="*/ 551075 w 802961"/>
                  <a:gd name="connsiteY3659" fmla="*/ 530104 h 687854"/>
                  <a:gd name="connsiteX3660" fmla="*/ 551075 w 802961"/>
                  <a:gd name="connsiteY3660" fmla="*/ 528473 h 687854"/>
                  <a:gd name="connsiteX3661" fmla="*/ 553172 w 802961"/>
                  <a:gd name="connsiteY3661" fmla="*/ 528473 h 687854"/>
                  <a:gd name="connsiteX3662" fmla="*/ 553172 w 802961"/>
                  <a:gd name="connsiteY3662" fmla="*/ 526376 h 687854"/>
                  <a:gd name="connsiteX3663" fmla="*/ 555269 w 802961"/>
                  <a:gd name="connsiteY3663" fmla="*/ 526376 h 687854"/>
                  <a:gd name="connsiteX3664" fmla="*/ 555269 w 802961"/>
                  <a:gd name="connsiteY3664" fmla="*/ 524279 h 687854"/>
                  <a:gd name="connsiteX3665" fmla="*/ 559464 w 802961"/>
                  <a:gd name="connsiteY3665" fmla="*/ 523813 h 687854"/>
                  <a:gd name="connsiteX3666" fmla="*/ 559464 w 802961"/>
                  <a:gd name="connsiteY3666" fmla="*/ 522182 h 687854"/>
                  <a:gd name="connsiteX3667" fmla="*/ 561561 w 802961"/>
                  <a:gd name="connsiteY3667" fmla="*/ 522182 h 687854"/>
                  <a:gd name="connsiteX3668" fmla="*/ 561561 w 802961"/>
                  <a:gd name="connsiteY3668" fmla="*/ 520085 h 687854"/>
                  <a:gd name="connsiteX3669" fmla="*/ 563658 w 802961"/>
                  <a:gd name="connsiteY3669" fmla="*/ 520085 h 687854"/>
                  <a:gd name="connsiteX3670" fmla="*/ 563658 w 802961"/>
                  <a:gd name="connsiteY3670" fmla="*/ 517988 h 687854"/>
                  <a:gd name="connsiteX3671" fmla="*/ 565755 w 802961"/>
                  <a:gd name="connsiteY3671" fmla="*/ 517988 h 687854"/>
                  <a:gd name="connsiteX3672" fmla="*/ 565755 w 802961"/>
                  <a:gd name="connsiteY3672" fmla="*/ 515891 h 687854"/>
                  <a:gd name="connsiteX3673" fmla="*/ 567386 w 802961"/>
                  <a:gd name="connsiteY3673" fmla="*/ 515891 h 687854"/>
                  <a:gd name="connsiteX3674" fmla="*/ 567852 w 802961"/>
                  <a:gd name="connsiteY3674" fmla="*/ 513793 h 687854"/>
                  <a:gd name="connsiteX3675" fmla="*/ 569483 w 802961"/>
                  <a:gd name="connsiteY3675" fmla="*/ 513793 h 687854"/>
                  <a:gd name="connsiteX3676" fmla="*/ 569483 w 802961"/>
                  <a:gd name="connsiteY3676" fmla="*/ 512162 h 687854"/>
                  <a:gd name="connsiteX3677" fmla="*/ 571580 w 802961"/>
                  <a:gd name="connsiteY3677" fmla="*/ 512162 h 687854"/>
                  <a:gd name="connsiteX3678" fmla="*/ 571580 w 802961"/>
                  <a:gd name="connsiteY3678" fmla="*/ 510065 h 687854"/>
                  <a:gd name="connsiteX3679" fmla="*/ 573677 w 802961"/>
                  <a:gd name="connsiteY3679" fmla="*/ 510065 h 687854"/>
                  <a:gd name="connsiteX3680" fmla="*/ 573677 w 802961"/>
                  <a:gd name="connsiteY3680" fmla="*/ 507502 h 687854"/>
                  <a:gd name="connsiteX3681" fmla="*/ 575775 w 802961"/>
                  <a:gd name="connsiteY3681" fmla="*/ 507502 h 687854"/>
                  <a:gd name="connsiteX3682" fmla="*/ 575775 w 802961"/>
                  <a:gd name="connsiteY3682" fmla="*/ 503774 h 687854"/>
                  <a:gd name="connsiteX3683" fmla="*/ 577872 w 802961"/>
                  <a:gd name="connsiteY3683" fmla="*/ 503774 h 687854"/>
                  <a:gd name="connsiteX3684" fmla="*/ 577872 w 802961"/>
                  <a:gd name="connsiteY3684" fmla="*/ 501677 h 687854"/>
                  <a:gd name="connsiteX3685" fmla="*/ 579969 w 802961"/>
                  <a:gd name="connsiteY3685" fmla="*/ 501677 h 687854"/>
                  <a:gd name="connsiteX3686" fmla="*/ 579969 w 802961"/>
                  <a:gd name="connsiteY3686" fmla="*/ 499580 h 687854"/>
                  <a:gd name="connsiteX3687" fmla="*/ 581600 w 802961"/>
                  <a:gd name="connsiteY3687" fmla="*/ 499580 h 687854"/>
                  <a:gd name="connsiteX3688" fmla="*/ 582066 w 802961"/>
                  <a:gd name="connsiteY3688" fmla="*/ 495851 h 687854"/>
                  <a:gd name="connsiteX3689" fmla="*/ 584163 w 802961"/>
                  <a:gd name="connsiteY3689" fmla="*/ 495385 h 687854"/>
                  <a:gd name="connsiteX3690" fmla="*/ 584163 w 802961"/>
                  <a:gd name="connsiteY3690" fmla="*/ 493288 h 687854"/>
                  <a:gd name="connsiteX3691" fmla="*/ 585794 w 802961"/>
                  <a:gd name="connsiteY3691" fmla="*/ 493288 h 687854"/>
                  <a:gd name="connsiteX3692" fmla="*/ 586260 w 802961"/>
                  <a:gd name="connsiteY3692" fmla="*/ 489560 h 687854"/>
                  <a:gd name="connsiteX3693" fmla="*/ 587891 w 802961"/>
                  <a:gd name="connsiteY3693" fmla="*/ 489560 h 687854"/>
                  <a:gd name="connsiteX3694" fmla="*/ 588357 w 802961"/>
                  <a:gd name="connsiteY3694" fmla="*/ 485366 h 687854"/>
                  <a:gd name="connsiteX3695" fmla="*/ 589988 w 802961"/>
                  <a:gd name="connsiteY3695" fmla="*/ 485366 h 687854"/>
                  <a:gd name="connsiteX3696" fmla="*/ 589988 w 802961"/>
                  <a:gd name="connsiteY3696" fmla="*/ 481172 h 687854"/>
                  <a:gd name="connsiteX3697" fmla="*/ 592085 w 802961"/>
                  <a:gd name="connsiteY3697" fmla="*/ 481172 h 687854"/>
                  <a:gd name="connsiteX3698" fmla="*/ 592085 w 802961"/>
                  <a:gd name="connsiteY3698" fmla="*/ 476977 h 687854"/>
                  <a:gd name="connsiteX3699" fmla="*/ 594183 w 802961"/>
                  <a:gd name="connsiteY3699" fmla="*/ 476977 h 687854"/>
                  <a:gd name="connsiteX3700" fmla="*/ 594183 w 802961"/>
                  <a:gd name="connsiteY3700" fmla="*/ 471152 h 687854"/>
                  <a:gd name="connsiteX3701" fmla="*/ 596280 w 802961"/>
                  <a:gd name="connsiteY3701" fmla="*/ 471152 h 687854"/>
                  <a:gd name="connsiteX3702" fmla="*/ 596280 w 802961"/>
                  <a:gd name="connsiteY3702" fmla="*/ 464861 h 687854"/>
                  <a:gd name="connsiteX3703" fmla="*/ 598377 w 802961"/>
                  <a:gd name="connsiteY3703" fmla="*/ 464861 h 687854"/>
                  <a:gd name="connsiteX3704" fmla="*/ 598377 w 802961"/>
                  <a:gd name="connsiteY3704" fmla="*/ 456472 h 687854"/>
                  <a:gd name="connsiteX3705" fmla="*/ 600008 w 802961"/>
                  <a:gd name="connsiteY3705" fmla="*/ 456472 h 687854"/>
                  <a:gd name="connsiteX3706" fmla="*/ 600008 w 802961"/>
                  <a:gd name="connsiteY3706" fmla="*/ 433870 h 687854"/>
                  <a:gd name="connsiteX3707" fmla="*/ 598377 w 802961"/>
                  <a:gd name="connsiteY3707" fmla="*/ 433870 h 687854"/>
                  <a:gd name="connsiteX3708" fmla="*/ 592085 w 802961"/>
                  <a:gd name="connsiteY3708" fmla="*/ 460666 h 687854"/>
                  <a:gd name="connsiteX3709" fmla="*/ 589988 w 802961"/>
                  <a:gd name="connsiteY3709" fmla="*/ 460666 h 687854"/>
                  <a:gd name="connsiteX3710" fmla="*/ 589988 w 802961"/>
                  <a:gd name="connsiteY3710" fmla="*/ 468589 h 687854"/>
                  <a:gd name="connsiteX3711" fmla="*/ 587891 w 802961"/>
                  <a:gd name="connsiteY3711" fmla="*/ 468589 h 687854"/>
                  <a:gd name="connsiteX3712" fmla="*/ 587891 w 802961"/>
                  <a:gd name="connsiteY3712" fmla="*/ 474880 h 687854"/>
                  <a:gd name="connsiteX3713" fmla="*/ 585794 w 802961"/>
                  <a:gd name="connsiteY3713" fmla="*/ 474880 h 687854"/>
                  <a:gd name="connsiteX3714" fmla="*/ 585794 w 802961"/>
                  <a:gd name="connsiteY3714" fmla="*/ 479075 h 687854"/>
                  <a:gd name="connsiteX3715" fmla="*/ 583697 w 802961"/>
                  <a:gd name="connsiteY3715" fmla="*/ 479075 h 687854"/>
                  <a:gd name="connsiteX3716" fmla="*/ 583697 w 802961"/>
                  <a:gd name="connsiteY3716" fmla="*/ 483269 h 687854"/>
                  <a:gd name="connsiteX3717" fmla="*/ 581600 w 802961"/>
                  <a:gd name="connsiteY3717" fmla="*/ 483269 h 687854"/>
                  <a:gd name="connsiteX3718" fmla="*/ 581600 w 802961"/>
                  <a:gd name="connsiteY3718" fmla="*/ 486997 h 687854"/>
                  <a:gd name="connsiteX3719" fmla="*/ 579503 w 802961"/>
                  <a:gd name="connsiteY3719" fmla="*/ 487463 h 687854"/>
                  <a:gd name="connsiteX3720" fmla="*/ 579503 w 802961"/>
                  <a:gd name="connsiteY3720" fmla="*/ 491191 h 687854"/>
                  <a:gd name="connsiteX3721" fmla="*/ 577406 w 802961"/>
                  <a:gd name="connsiteY3721" fmla="*/ 491191 h 687854"/>
                  <a:gd name="connsiteX3722" fmla="*/ 577406 w 802961"/>
                  <a:gd name="connsiteY3722" fmla="*/ 493288 h 687854"/>
                  <a:gd name="connsiteX3723" fmla="*/ 575775 w 802961"/>
                  <a:gd name="connsiteY3723" fmla="*/ 493288 h 687854"/>
                  <a:gd name="connsiteX3724" fmla="*/ 575309 w 802961"/>
                  <a:gd name="connsiteY3724" fmla="*/ 497483 h 687854"/>
                  <a:gd name="connsiteX3725" fmla="*/ 573677 w 802961"/>
                  <a:gd name="connsiteY3725" fmla="*/ 497483 h 687854"/>
                  <a:gd name="connsiteX3726" fmla="*/ 573677 w 802961"/>
                  <a:gd name="connsiteY3726" fmla="*/ 499580 h 687854"/>
                  <a:gd name="connsiteX3727" fmla="*/ 571580 w 802961"/>
                  <a:gd name="connsiteY3727" fmla="*/ 499580 h 687854"/>
                  <a:gd name="connsiteX3728" fmla="*/ 571580 w 802961"/>
                  <a:gd name="connsiteY3728" fmla="*/ 501677 h 687854"/>
                  <a:gd name="connsiteX3729" fmla="*/ 569483 w 802961"/>
                  <a:gd name="connsiteY3729" fmla="*/ 501677 h 687854"/>
                  <a:gd name="connsiteX3730" fmla="*/ 569483 w 802961"/>
                  <a:gd name="connsiteY3730" fmla="*/ 503774 h 687854"/>
                  <a:gd name="connsiteX3731" fmla="*/ 567386 w 802961"/>
                  <a:gd name="connsiteY3731" fmla="*/ 503774 h 687854"/>
                  <a:gd name="connsiteX3732" fmla="*/ 567386 w 802961"/>
                  <a:gd name="connsiteY3732" fmla="*/ 505871 h 687854"/>
                  <a:gd name="connsiteX3733" fmla="*/ 565755 w 802961"/>
                  <a:gd name="connsiteY3733" fmla="*/ 505871 h 687854"/>
                  <a:gd name="connsiteX3734" fmla="*/ 565289 w 802961"/>
                  <a:gd name="connsiteY3734" fmla="*/ 509599 h 687854"/>
                  <a:gd name="connsiteX3735" fmla="*/ 563192 w 802961"/>
                  <a:gd name="connsiteY3735" fmla="*/ 509599 h 687854"/>
                  <a:gd name="connsiteX3736" fmla="*/ 563192 w 802961"/>
                  <a:gd name="connsiteY3736" fmla="*/ 511696 h 687854"/>
                  <a:gd name="connsiteX3737" fmla="*/ 559464 w 802961"/>
                  <a:gd name="connsiteY3737" fmla="*/ 512162 h 687854"/>
                  <a:gd name="connsiteX3738" fmla="*/ 559464 w 802961"/>
                  <a:gd name="connsiteY3738" fmla="*/ 513793 h 687854"/>
                  <a:gd name="connsiteX3739" fmla="*/ 557367 w 802961"/>
                  <a:gd name="connsiteY3739" fmla="*/ 513793 h 687854"/>
                  <a:gd name="connsiteX3740" fmla="*/ 557367 w 802961"/>
                  <a:gd name="connsiteY3740" fmla="*/ 515891 h 687854"/>
                  <a:gd name="connsiteX3741" fmla="*/ 555269 w 802961"/>
                  <a:gd name="connsiteY3741" fmla="*/ 515891 h 687854"/>
                  <a:gd name="connsiteX3742" fmla="*/ 555269 w 802961"/>
                  <a:gd name="connsiteY3742" fmla="*/ 517988 h 687854"/>
                  <a:gd name="connsiteX3743" fmla="*/ 553172 w 802961"/>
                  <a:gd name="connsiteY3743" fmla="*/ 517988 h 687854"/>
                  <a:gd name="connsiteX3744" fmla="*/ 553172 w 802961"/>
                  <a:gd name="connsiteY3744" fmla="*/ 520085 h 687854"/>
                  <a:gd name="connsiteX3745" fmla="*/ 548978 w 802961"/>
                  <a:gd name="connsiteY3745" fmla="*/ 520085 h 687854"/>
                  <a:gd name="connsiteX3746" fmla="*/ 548978 w 802961"/>
                  <a:gd name="connsiteY3746" fmla="*/ 522182 h 687854"/>
                  <a:gd name="connsiteX3747" fmla="*/ 546881 w 802961"/>
                  <a:gd name="connsiteY3747" fmla="*/ 522182 h 687854"/>
                  <a:gd name="connsiteX3748" fmla="*/ 546881 w 802961"/>
                  <a:gd name="connsiteY3748" fmla="*/ 523813 h 687854"/>
                  <a:gd name="connsiteX3749" fmla="*/ 542687 w 802961"/>
                  <a:gd name="connsiteY3749" fmla="*/ 524279 h 687854"/>
                  <a:gd name="connsiteX3750" fmla="*/ 542687 w 802961"/>
                  <a:gd name="connsiteY3750" fmla="*/ 525910 h 687854"/>
                  <a:gd name="connsiteX3751" fmla="*/ 538493 w 802961"/>
                  <a:gd name="connsiteY3751" fmla="*/ 526376 h 687854"/>
                  <a:gd name="connsiteX3752" fmla="*/ 538493 w 802961"/>
                  <a:gd name="connsiteY3752" fmla="*/ 528007 h 687854"/>
                  <a:gd name="connsiteX3753" fmla="*/ 532667 w 802961"/>
                  <a:gd name="connsiteY3753" fmla="*/ 528007 h 687854"/>
                  <a:gd name="connsiteX3754" fmla="*/ 532667 w 802961"/>
                  <a:gd name="connsiteY3754" fmla="*/ 530104 h 687854"/>
                  <a:gd name="connsiteX3755" fmla="*/ 514259 w 802961"/>
                  <a:gd name="connsiteY3755" fmla="*/ 530104 h 687854"/>
                  <a:gd name="connsiteX3756" fmla="*/ 514259 w 802961"/>
                  <a:gd name="connsiteY3756" fmla="*/ 528007 h 687854"/>
                  <a:gd name="connsiteX3757" fmla="*/ 510065 w 802961"/>
                  <a:gd name="connsiteY3757" fmla="*/ 528007 h 687854"/>
                  <a:gd name="connsiteX3758" fmla="*/ 510065 w 802961"/>
                  <a:gd name="connsiteY3758" fmla="*/ 526376 h 687854"/>
                  <a:gd name="connsiteX3759" fmla="*/ 506337 w 802961"/>
                  <a:gd name="connsiteY3759" fmla="*/ 525910 h 687854"/>
                  <a:gd name="connsiteX3760" fmla="*/ 506337 w 802961"/>
                  <a:gd name="connsiteY3760" fmla="*/ 523813 h 687854"/>
                  <a:gd name="connsiteX3761" fmla="*/ 504240 w 802961"/>
                  <a:gd name="connsiteY3761" fmla="*/ 523813 h 687854"/>
                  <a:gd name="connsiteX3762" fmla="*/ 503774 w 802961"/>
                  <a:gd name="connsiteY3762" fmla="*/ 520085 h 687854"/>
                  <a:gd name="connsiteX3763" fmla="*/ 502142 w 802961"/>
                  <a:gd name="connsiteY3763" fmla="*/ 520085 h 687854"/>
                  <a:gd name="connsiteX3764" fmla="*/ 502142 w 802961"/>
                  <a:gd name="connsiteY3764" fmla="*/ 517988 h 687854"/>
                  <a:gd name="connsiteX3765" fmla="*/ 500045 w 802961"/>
                  <a:gd name="connsiteY3765" fmla="*/ 517988 h 687854"/>
                  <a:gd name="connsiteX3766" fmla="*/ 500045 w 802961"/>
                  <a:gd name="connsiteY3766" fmla="*/ 511696 h 687854"/>
                  <a:gd name="connsiteX3767" fmla="*/ 497948 w 802961"/>
                  <a:gd name="connsiteY3767" fmla="*/ 511696 h 687854"/>
                  <a:gd name="connsiteX3768" fmla="*/ 497948 w 802961"/>
                  <a:gd name="connsiteY3768" fmla="*/ 489094 h 687854"/>
                  <a:gd name="connsiteX3769" fmla="*/ 499579 w 802961"/>
                  <a:gd name="connsiteY3769" fmla="*/ 489094 h 687854"/>
                  <a:gd name="connsiteX3770" fmla="*/ 500045 w 802961"/>
                  <a:gd name="connsiteY3770" fmla="*/ 481172 h 687854"/>
                  <a:gd name="connsiteX3771" fmla="*/ 501676 w 802961"/>
                  <a:gd name="connsiteY3771" fmla="*/ 481172 h 687854"/>
                  <a:gd name="connsiteX3772" fmla="*/ 502142 w 802961"/>
                  <a:gd name="connsiteY3772" fmla="*/ 474880 h 687854"/>
                  <a:gd name="connsiteX3773" fmla="*/ 503774 w 802961"/>
                  <a:gd name="connsiteY3773" fmla="*/ 474880 h 687854"/>
                  <a:gd name="connsiteX3774" fmla="*/ 504240 w 802961"/>
                  <a:gd name="connsiteY3774" fmla="*/ 469055 h 687854"/>
                  <a:gd name="connsiteX3775" fmla="*/ 506337 w 802961"/>
                  <a:gd name="connsiteY3775" fmla="*/ 469055 h 687854"/>
                  <a:gd name="connsiteX3776" fmla="*/ 506337 w 802961"/>
                  <a:gd name="connsiteY3776" fmla="*/ 464861 h 687854"/>
                  <a:gd name="connsiteX3777" fmla="*/ 508434 w 802961"/>
                  <a:gd name="connsiteY3777" fmla="*/ 464861 h 687854"/>
                  <a:gd name="connsiteX3778" fmla="*/ 508434 w 802961"/>
                  <a:gd name="connsiteY3778" fmla="*/ 461132 h 687854"/>
                  <a:gd name="connsiteX3779" fmla="*/ 510065 w 802961"/>
                  <a:gd name="connsiteY3779" fmla="*/ 461132 h 687854"/>
                  <a:gd name="connsiteX3780" fmla="*/ 510531 w 802961"/>
                  <a:gd name="connsiteY3780" fmla="*/ 458569 h 687854"/>
                  <a:gd name="connsiteX3781" fmla="*/ 512162 w 802961"/>
                  <a:gd name="connsiteY3781" fmla="*/ 458569 h 687854"/>
                  <a:gd name="connsiteX3782" fmla="*/ 512162 w 802961"/>
                  <a:gd name="connsiteY3782" fmla="*/ 454841 h 687854"/>
                  <a:gd name="connsiteX3783" fmla="*/ 514259 w 802961"/>
                  <a:gd name="connsiteY3783" fmla="*/ 454841 h 687854"/>
                  <a:gd name="connsiteX3784" fmla="*/ 514259 w 802961"/>
                  <a:gd name="connsiteY3784" fmla="*/ 452278 h 687854"/>
                  <a:gd name="connsiteX3785" fmla="*/ 516356 w 802961"/>
                  <a:gd name="connsiteY3785" fmla="*/ 452278 h 687854"/>
                  <a:gd name="connsiteX3786" fmla="*/ 516356 w 802961"/>
                  <a:gd name="connsiteY3786" fmla="*/ 448550 h 687854"/>
                  <a:gd name="connsiteX3787" fmla="*/ 518453 w 802961"/>
                  <a:gd name="connsiteY3787" fmla="*/ 448550 h 687854"/>
                  <a:gd name="connsiteX3788" fmla="*/ 518453 w 802961"/>
                  <a:gd name="connsiteY3788" fmla="*/ 446453 h 687854"/>
                  <a:gd name="connsiteX3789" fmla="*/ 520550 w 802961"/>
                  <a:gd name="connsiteY3789" fmla="*/ 446453 h 687854"/>
                  <a:gd name="connsiteX3790" fmla="*/ 520550 w 802961"/>
                  <a:gd name="connsiteY3790" fmla="*/ 444356 h 687854"/>
                  <a:gd name="connsiteX3791" fmla="*/ 522648 w 802961"/>
                  <a:gd name="connsiteY3791" fmla="*/ 444356 h 687854"/>
                  <a:gd name="connsiteX3792" fmla="*/ 522648 w 802961"/>
                  <a:gd name="connsiteY3792" fmla="*/ 442258 h 687854"/>
                  <a:gd name="connsiteX3793" fmla="*/ 524745 w 802961"/>
                  <a:gd name="connsiteY3793" fmla="*/ 442258 h 687854"/>
                  <a:gd name="connsiteX3794" fmla="*/ 524745 w 802961"/>
                  <a:gd name="connsiteY3794" fmla="*/ 440161 h 687854"/>
                  <a:gd name="connsiteX3795" fmla="*/ 526376 w 802961"/>
                  <a:gd name="connsiteY3795" fmla="*/ 440161 h 687854"/>
                  <a:gd name="connsiteX3796" fmla="*/ 526842 w 802961"/>
                  <a:gd name="connsiteY3796" fmla="*/ 438064 h 687854"/>
                  <a:gd name="connsiteX3797" fmla="*/ 528473 w 802961"/>
                  <a:gd name="connsiteY3797" fmla="*/ 438064 h 687854"/>
                  <a:gd name="connsiteX3798" fmla="*/ 528939 w 802961"/>
                  <a:gd name="connsiteY3798" fmla="*/ 435967 h 687854"/>
                  <a:gd name="connsiteX3799" fmla="*/ 530570 w 802961"/>
                  <a:gd name="connsiteY3799" fmla="*/ 435967 h 687854"/>
                  <a:gd name="connsiteX3800" fmla="*/ 530570 w 802961"/>
                  <a:gd name="connsiteY3800" fmla="*/ 434336 h 687854"/>
                  <a:gd name="connsiteX3801" fmla="*/ 532667 w 802961"/>
                  <a:gd name="connsiteY3801" fmla="*/ 434336 h 687854"/>
                  <a:gd name="connsiteX3802" fmla="*/ 532667 w 802961"/>
                  <a:gd name="connsiteY3802" fmla="*/ 432239 h 687854"/>
                  <a:gd name="connsiteX3803" fmla="*/ 534764 w 802961"/>
                  <a:gd name="connsiteY3803" fmla="*/ 432239 h 687854"/>
                  <a:gd name="connsiteX3804" fmla="*/ 534764 w 802961"/>
                  <a:gd name="connsiteY3804" fmla="*/ 430142 h 687854"/>
                  <a:gd name="connsiteX3805" fmla="*/ 536861 w 802961"/>
                  <a:gd name="connsiteY3805" fmla="*/ 430142 h 687854"/>
                  <a:gd name="connsiteX3806" fmla="*/ 536861 w 802961"/>
                  <a:gd name="connsiteY3806" fmla="*/ 428045 h 687854"/>
                  <a:gd name="connsiteX3807" fmla="*/ 541056 w 802961"/>
                  <a:gd name="connsiteY3807" fmla="*/ 428045 h 687854"/>
                  <a:gd name="connsiteX3808" fmla="*/ 541056 w 802961"/>
                  <a:gd name="connsiteY3808" fmla="*/ 425948 h 687854"/>
                  <a:gd name="connsiteX3809" fmla="*/ 544784 w 802961"/>
                  <a:gd name="connsiteY3809" fmla="*/ 425948 h 687854"/>
                  <a:gd name="connsiteX3810" fmla="*/ 544784 w 802961"/>
                  <a:gd name="connsiteY3810" fmla="*/ 423850 h 687854"/>
                  <a:gd name="connsiteX3811" fmla="*/ 547347 w 802961"/>
                  <a:gd name="connsiteY3811" fmla="*/ 423850 h 687854"/>
                  <a:gd name="connsiteX3812" fmla="*/ 547347 w 802961"/>
                  <a:gd name="connsiteY3812" fmla="*/ 422219 h 687854"/>
                  <a:gd name="connsiteX3813" fmla="*/ 553172 w 802961"/>
                  <a:gd name="connsiteY3813" fmla="*/ 421753 h 687854"/>
                  <a:gd name="connsiteX3814" fmla="*/ 553172 w 802961"/>
                  <a:gd name="connsiteY3814" fmla="*/ 420122 h 687854"/>
                  <a:gd name="connsiteX3815" fmla="*/ 559464 w 802961"/>
                  <a:gd name="connsiteY3815" fmla="*/ 419656 h 687854"/>
                  <a:gd name="connsiteX3816" fmla="*/ 559464 w 802961"/>
                  <a:gd name="connsiteY3816" fmla="*/ 418025 h 687854"/>
                  <a:gd name="connsiteX3817" fmla="*/ 573677 w 802961"/>
                  <a:gd name="connsiteY3817" fmla="*/ 418025 h 687854"/>
                  <a:gd name="connsiteX3818" fmla="*/ 573677 w 802961"/>
                  <a:gd name="connsiteY3818" fmla="*/ 419656 h 687854"/>
                  <a:gd name="connsiteX3819" fmla="*/ 579503 w 802961"/>
                  <a:gd name="connsiteY3819" fmla="*/ 420122 h 687854"/>
                  <a:gd name="connsiteX3820" fmla="*/ 579503 w 802961"/>
                  <a:gd name="connsiteY3820" fmla="*/ 421753 h 687854"/>
                  <a:gd name="connsiteX3821" fmla="*/ 582066 w 802961"/>
                  <a:gd name="connsiteY3821" fmla="*/ 422219 h 687854"/>
                  <a:gd name="connsiteX3822" fmla="*/ 582066 w 802961"/>
                  <a:gd name="connsiteY3822" fmla="*/ 423850 h 687854"/>
                  <a:gd name="connsiteX3823" fmla="*/ 584163 w 802961"/>
                  <a:gd name="connsiteY3823" fmla="*/ 423850 h 687854"/>
                  <a:gd name="connsiteX3824" fmla="*/ 584163 w 802961"/>
                  <a:gd name="connsiteY3824" fmla="*/ 425482 h 687854"/>
                  <a:gd name="connsiteX3825" fmla="*/ 585794 w 802961"/>
                  <a:gd name="connsiteY3825" fmla="*/ 425482 h 687854"/>
                  <a:gd name="connsiteX3826" fmla="*/ 585794 w 802961"/>
                  <a:gd name="connsiteY3826" fmla="*/ 428045 h 687854"/>
                  <a:gd name="connsiteX3827" fmla="*/ 587891 w 802961"/>
                  <a:gd name="connsiteY3827" fmla="*/ 428045 h 687854"/>
                  <a:gd name="connsiteX3828" fmla="*/ 587891 w 802961"/>
                  <a:gd name="connsiteY3828" fmla="*/ 430142 h 687854"/>
                  <a:gd name="connsiteX3829" fmla="*/ 589988 w 802961"/>
                  <a:gd name="connsiteY3829" fmla="*/ 430142 h 687854"/>
                  <a:gd name="connsiteX3830" fmla="*/ 589988 w 802961"/>
                  <a:gd name="connsiteY3830" fmla="*/ 436433 h 687854"/>
                  <a:gd name="connsiteX3831" fmla="*/ 592085 w 802961"/>
                  <a:gd name="connsiteY3831" fmla="*/ 436433 h 687854"/>
                  <a:gd name="connsiteX3832" fmla="*/ 592085 w 802961"/>
                  <a:gd name="connsiteY3832" fmla="*/ 460666 h 687854"/>
                  <a:gd name="connsiteX3833" fmla="*/ 469521 w 802961"/>
                  <a:gd name="connsiteY3833" fmla="*/ 454841 h 687854"/>
                  <a:gd name="connsiteX3834" fmla="*/ 471152 w 802961"/>
                  <a:gd name="connsiteY3834" fmla="*/ 454841 h 687854"/>
                  <a:gd name="connsiteX3835" fmla="*/ 471152 w 802961"/>
                  <a:gd name="connsiteY3835" fmla="*/ 452744 h 687854"/>
                  <a:gd name="connsiteX3836" fmla="*/ 475346 w 802961"/>
                  <a:gd name="connsiteY3836" fmla="*/ 452744 h 687854"/>
                  <a:gd name="connsiteX3837" fmla="*/ 475346 w 802961"/>
                  <a:gd name="connsiteY3837" fmla="*/ 411268 h 687854"/>
                  <a:gd name="connsiteX3838" fmla="*/ 471152 w 802961"/>
                  <a:gd name="connsiteY3838" fmla="*/ 411734 h 687854"/>
                  <a:gd name="connsiteX3839" fmla="*/ 471152 w 802961"/>
                  <a:gd name="connsiteY3839" fmla="*/ 413365 h 687854"/>
                  <a:gd name="connsiteX3840" fmla="*/ 469055 w 802961"/>
                  <a:gd name="connsiteY3840" fmla="*/ 413365 h 687854"/>
                  <a:gd name="connsiteX3841" fmla="*/ 469055 w 802961"/>
                  <a:gd name="connsiteY3841" fmla="*/ 415928 h 687854"/>
                  <a:gd name="connsiteX3842" fmla="*/ 467424 w 802961"/>
                  <a:gd name="connsiteY3842" fmla="*/ 415928 h 687854"/>
                  <a:gd name="connsiteX3843" fmla="*/ 467424 w 802961"/>
                  <a:gd name="connsiteY3843" fmla="*/ 430142 h 687854"/>
                  <a:gd name="connsiteX3844" fmla="*/ 469055 w 802961"/>
                  <a:gd name="connsiteY3844" fmla="*/ 430142 h 687854"/>
                  <a:gd name="connsiteX3845" fmla="*/ 469521 w 802961"/>
                  <a:gd name="connsiteY3845" fmla="*/ 454841 h 687854"/>
                  <a:gd name="connsiteX3846" fmla="*/ 620513 w 802961"/>
                  <a:gd name="connsiteY3846" fmla="*/ 421753 h 687854"/>
                  <a:gd name="connsiteX3847" fmla="*/ 620513 w 802961"/>
                  <a:gd name="connsiteY3847" fmla="*/ 423850 h 687854"/>
                  <a:gd name="connsiteX3848" fmla="*/ 616785 w 802961"/>
                  <a:gd name="connsiteY3848" fmla="*/ 423850 h 687854"/>
                  <a:gd name="connsiteX3849" fmla="*/ 616785 w 802961"/>
                  <a:gd name="connsiteY3849" fmla="*/ 425482 h 687854"/>
                  <a:gd name="connsiteX3850" fmla="*/ 616319 w 802961"/>
                  <a:gd name="connsiteY3850" fmla="*/ 425948 h 687854"/>
                  <a:gd name="connsiteX3851" fmla="*/ 614688 w 802961"/>
                  <a:gd name="connsiteY3851" fmla="*/ 425948 h 687854"/>
                  <a:gd name="connsiteX3852" fmla="*/ 614688 w 802961"/>
                  <a:gd name="connsiteY3852" fmla="*/ 452744 h 687854"/>
                  <a:gd name="connsiteX3853" fmla="*/ 616319 w 802961"/>
                  <a:gd name="connsiteY3853" fmla="*/ 452744 h 687854"/>
                  <a:gd name="connsiteX3854" fmla="*/ 616319 w 802961"/>
                  <a:gd name="connsiteY3854" fmla="*/ 464861 h 687854"/>
                  <a:gd name="connsiteX3855" fmla="*/ 620513 w 802961"/>
                  <a:gd name="connsiteY3855" fmla="*/ 464861 h 687854"/>
                  <a:gd name="connsiteX3856" fmla="*/ 620513 w 802961"/>
                  <a:gd name="connsiteY3856" fmla="*/ 462764 h 687854"/>
                  <a:gd name="connsiteX3857" fmla="*/ 623076 w 802961"/>
                  <a:gd name="connsiteY3857" fmla="*/ 462764 h 687854"/>
                  <a:gd name="connsiteX3858" fmla="*/ 622610 w 802961"/>
                  <a:gd name="connsiteY3858" fmla="*/ 421753 h 687854"/>
                  <a:gd name="connsiteX3859" fmla="*/ 620513 w 802961"/>
                  <a:gd name="connsiteY3859" fmla="*/ 421753 h 687854"/>
                  <a:gd name="connsiteX3860" fmla="*/ 436433 w 802961"/>
                  <a:gd name="connsiteY3860" fmla="*/ 469055 h 687854"/>
                  <a:gd name="connsiteX3861" fmla="*/ 438530 w 802961"/>
                  <a:gd name="connsiteY3861" fmla="*/ 469055 h 687854"/>
                  <a:gd name="connsiteX3862" fmla="*/ 438530 w 802961"/>
                  <a:gd name="connsiteY3862" fmla="*/ 471152 h 687854"/>
                  <a:gd name="connsiteX3863" fmla="*/ 442258 w 802961"/>
                  <a:gd name="connsiteY3863" fmla="*/ 470686 h 687854"/>
                  <a:gd name="connsiteX3864" fmla="*/ 442258 w 802961"/>
                  <a:gd name="connsiteY3864" fmla="*/ 469055 h 687854"/>
                  <a:gd name="connsiteX3865" fmla="*/ 446452 w 802961"/>
                  <a:gd name="connsiteY3865" fmla="*/ 468589 h 687854"/>
                  <a:gd name="connsiteX3866" fmla="*/ 446452 w 802961"/>
                  <a:gd name="connsiteY3866" fmla="*/ 466958 h 687854"/>
                  <a:gd name="connsiteX3867" fmla="*/ 449016 w 802961"/>
                  <a:gd name="connsiteY3867" fmla="*/ 466958 h 687854"/>
                  <a:gd name="connsiteX3868" fmla="*/ 449016 w 802961"/>
                  <a:gd name="connsiteY3868" fmla="*/ 464861 h 687854"/>
                  <a:gd name="connsiteX3869" fmla="*/ 452744 w 802961"/>
                  <a:gd name="connsiteY3869" fmla="*/ 464861 h 687854"/>
                  <a:gd name="connsiteX3870" fmla="*/ 452744 w 802961"/>
                  <a:gd name="connsiteY3870" fmla="*/ 462764 h 687854"/>
                  <a:gd name="connsiteX3871" fmla="*/ 454841 w 802961"/>
                  <a:gd name="connsiteY3871" fmla="*/ 462764 h 687854"/>
                  <a:gd name="connsiteX3872" fmla="*/ 454841 w 802961"/>
                  <a:gd name="connsiteY3872" fmla="*/ 460666 h 687854"/>
                  <a:gd name="connsiteX3873" fmla="*/ 456938 w 802961"/>
                  <a:gd name="connsiteY3873" fmla="*/ 460666 h 687854"/>
                  <a:gd name="connsiteX3874" fmla="*/ 456938 w 802961"/>
                  <a:gd name="connsiteY3874" fmla="*/ 458569 h 687854"/>
                  <a:gd name="connsiteX3875" fmla="*/ 459035 w 802961"/>
                  <a:gd name="connsiteY3875" fmla="*/ 458569 h 687854"/>
                  <a:gd name="connsiteX3876" fmla="*/ 459035 w 802961"/>
                  <a:gd name="connsiteY3876" fmla="*/ 452278 h 687854"/>
                  <a:gd name="connsiteX3877" fmla="*/ 460666 w 802961"/>
                  <a:gd name="connsiteY3877" fmla="*/ 452278 h 687854"/>
                  <a:gd name="connsiteX3878" fmla="*/ 460666 w 802961"/>
                  <a:gd name="connsiteY3878" fmla="*/ 446453 h 687854"/>
                  <a:gd name="connsiteX3879" fmla="*/ 459035 w 802961"/>
                  <a:gd name="connsiteY3879" fmla="*/ 446453 h 687854"/>
                  <a:gd name="connsiteX3880" fmla="*/ 459035 w 802961"/>
                  <a:gd name="connsiteY3880" fmla="*/ 423850 h 687854"/>
                  <a:gd name="connsiteX3881" fmla="*/ 449016 w 802961"/>
                  <a:gd name="connsiteY3881" fmla="*/ 423850 h 687854"/>
                  <a:gd name="connsiteX3882" fmla="*/ 449016 w 802961"/>
                  <a:gd name="connsiteY3882" fmla="*/ 425482 h 687854"/>
                  <a:gd name="connsiteX3883" fmla="*/ 448550 w 802961"/>
                  <a:gd name="connsiteY3883" fmla="*/ 425948 h 687854"/>
                  <a:gd name="connsiteX3884" fmla="*/ 446452 w 802961"/>
                  <a:gd name="connsiteY3884" fmla="*/ 425948 h 687854"/>
                  <a:gd name="connsiteX3885" fmla="*/ 446452 w 802961"/>
                  <a:gd name="connsiteY3885" fmla="*/ 427579 h 687854"/>
                  <a:gd name="connsiteX3886" fmla="*/ 442258 w 802961"/>
                  <a:gd name="connsiteY3886" fmla="*/ 428045 h 687854"/>
                  <a:gd name="connsiteX3887" fmla="*/ 442258 w 802961"/>
                  <a:gd name="connsiteY3887" fmla="*/ 429676 h 687854"/>
                  <a:gd name="connsiteX3888" fmla="*/ 440161 w 802961"/>
                  <a:gd name="connsiteY3888" fmla="*/ 430142 h 687854"/>
                  <a:gd name="connsiteX3889" fmla="*/ 440161 w 802961"/>
                  <a:gd name="connsiteY3889" fmla="*/ 431773 h 687854"/>
                  <a:gd name="connsiteX3890" fmla="*/ 438530 w 802961"/>
                  <a:gd name="connsiteY3890" fmla="*/ 431773 h 687854"/>
                  <a:gd name="connsiteX3891" fmla="*/ 438530 w 802961"/>
                  <a:gd name="connsiteY3891" fmla="*/ 433870 h 687854"/>
                  <a:gd name="connsiteX3892" fmla="*/ 436433 w 802961"/>
                  <a:gd name="connsiteY3892" fmla="*/ 433870 h 687854"/>
                  <a:gd name="connsiteX3893" fmla="*/ 436433 w 802961"/>
                  <a:gd name="connsiteY3893" fmla="*/ 438064 h 687854"/>
                  <a:gd name="connsiteX3894" fmla="*/ 434336 w 802961"/>
                  <a:gd name="connsiteY3894" fmla="*/ 438064 h 687854"/>
                  <a:gd name="connsiteX3895" fmla="*/ 434336 w 802961"/>
                  <a:gd name="connsiteY3895" fmla="*/ 466958 h 687854"/>
                  <a:gd name="connsiteX3896" fmla="*/ 436433 w 802961"/>
                  <a:gd name="connsiteY3896" fmla="*/ 466958 h 687854"/>
                  <a:gd name="connsiteX3897" fmla="*/ 436433 w 802961"/>
                  <a:gd name="connsiteY3897" fmla="*/ 469055 h 687854"/>
                  <a:gd name="connsiteX3898" fmla="*/ 442724 w 802961"/>
                  <a:gd name="connsiteY3898" fmla="*/ 436433 h 687854"/>
                  <a:gd name="connsiteX3899" fmla="*/ 446452 w 802961"/>
                  <a:gd name="connsiteY3899" fmla="*/ 435967 h 687854"/>
                  <a:gd name="connsiteX3900" fmla="*/ 446452 w 802961"/>
                  <a:gd name="connsiteY3900" fmla="*/ 434336 h 687854"/>
                  <a:gd name="connsiteX3901" fmla="*/ 450647 w 802961"/>
                  <a:gd name="connsiteY3901" fmla="*/ 433870 h 687854"/>
                  <a:gd name="connsiteX3902" fmla="*/ 450647 w 802961"/>
                  <a:gd name="connsiteY3902" fmla="*/ 432239 h 687854"/>
                  <a:gd name="connsiteX3903" fmla="*/ 452744 w 802961"/>
                  <a:gd name="connsiteY3903" fmla="*/ 432239 h 687854"/>
                  <a:gd name="connsiteX3904" fmla="*/ 452744 w 802961"/>
                  <a:gd name="connsiteY3904" fmla="*/ 456472 h 687854"/>
                  <a:gd name="connsiteX3905" fmla="*/ 449016 w 802961"/>
                  <a:gd name="connsiteY3905" fmla="*/ 456472 h 687854"/>
                  <a:gd name="connsiteX3906" fmla="*/ 449016 w 802961"/>
                  <a:gd name="connsiteY3906" fmla="*/ 458569 h 687854"/>
                  <a:gd name="connsiteX3907" fmla="*/ 446452 w 802961"/>
                  <a:gd name="connsiteY3907" fmla="*/ 458569 h 687854"/>
                  <a:gd name="connsiteX3908" fmla="*/ 446452 w 802961"/>
                  <a:gd name="connsiteY3908" fmla="*/ 460666 h 687854"/>
                  <a:gd name="connsiteX3909" fmla="*/ 442724 w 802961"/>
                  <a:gd name="connsiteY3909" fmla="*/ 460666 h 687854"/>
                  <a:gd name="connsiteX3910" fmla="*/ 442724 w 802961"/>
                  <a:gd name="connsiteY3910" fmla="*/ 436433 h 687854"/>
                  <a:gd name="connsiteX3911" fmla="*/ 577406 w 802961"/>
                  <a:gd name="connsiteY3911" fmla="*/ 428045 h 687854"/>
                  <a:gd name="connsiteX3912" fmla="*/ 577406 w 802961"/>
                  <a:gd name="connsiteY3912" fmla="*/ 429676 h 687854"/>
                  <a:gd name="connsiteX3913" fmla="*/ 573677 w 802961"/>
                  <a:gd name="connsiteY3913" fmla="*/ 430142 h 687854"/>
                  <a:gd name="connsiteX3914" fmla="*/ 573677 w 802961"/>
                  <a:gd name="connsiteY3914" fmla="*/ 474880 h 687854"/>
                  <a:gd name="connsiteX3915" fmla="*/ 575309 w 802961"/>
                  <a:gd name="connsiteY3915" fmla="*/ 474880 h 687854"/>
                  <a:gd name="connsiteX3916" fmla="*/ 575309 w 802961"/>
                  <a:gd name="connsiteY3916" fmla="*/ 481172 h 687854"/>
                  <a:gd name="connsiteX3917" fmla="*/ 579503 w 802961"/>
                  <a:gd name="connsiteY3917" fmla="*/ 481172 h 687854"/>
                  <a:gd name="connsiteX3918" fmla="*/ 579969 w 802961"/>
                  <a:gd name="connsiteY3918" fmla="*/ 479075 h 687854"/>
                  <a:gd name="connsiteX3919" fmla="*/ 582066 w 802961"/>
                  <a:gd name="connsiteY3919" fmla="*/ 479075 h 687854"/>
                  <a:gd name="connsiteX3920" fmla="*/ 582066 w 802961"/>
                  <a:gd name="connsiteY3920" fmla="*/ 443890 h 687854"/>
                  <a:gd name="connsiteX3921" fmla="*/ 581600 w 802961"/>
                  <a:gd name="connsiteY3921" fmla="*/ 427579 h 687854"/>
                  <a:gd name="connsiteX3922" fmla="*/ 577406 w 802961"/>
                  <a:gd name="connsiteY3922" fmla="*/ 428045 h 687854"/>
                  <a:gd name="connsiteX3923" fmla="*/ 559464 w 802961"/>
                  <a:gd name="connsiteY3923" fmla="*/ 444356 h 687854"/>
                  <a:gd name="connsiteX3924" fmla="*/ 559464 w 802961"/>
                  <a:gd name="connsiteY3924" fmla="*/ 442258 h 687854"/>
                  <a:gd name="connsiteX3925" fmla="*/ 551075 w 802961"/>
                  <a:gd name="connsiteY3925" fmla="*/ 442258 h 687854"/>
                  <a:gd name="connsiteX3926" fmla="*/ 551075 w 802961"/>
                  <a:gd name="connsiteY3926" fmla="*/ 444356 h 687854"/>
                  <a:gd name="connsiteX3927" fmla="*/ 546881 w 802961"/>
                  <a:gd name="connsiteY3927" fmla="*/ 444356 h 687854"/>
                  <a:gd name="connsiteX3928" fmla="*/ 546881 w 802961"/>
                  <a:gd name="connsiteY3928" fmla="*/ 445987 h 687854"/>
                  <a:gd name="connsiteX3929" fmla="*/ 543153 w 802961"/>
                  <a:gd name="connsiteY3929" fmla="*/ 446453 h 687854"/>
                  <a:gd name="connsiteX3930" fmla="*/ 543153 w 802961"/>
                  <a:gd name="connsiteY3930" fmla="*/ 448084 h 687854"/>
                  <a:gd name="connsiteX3931" fmla="*/ 540590 w 802961"/>
                  <a:gd name="connsiteY3931" fmla="*/ 448550 h 687854"/>
                  <a:gd name="connsiteX3932" fmla="*/ 540590 w 802961"/>
                  <a:gd name="connsiteY3932" fmla="*/ 450181 h 687854"/>
                  <a:gd name="connsiteX3933" fmla="*/ 536861 w 802961"/>
                  <a:gd name="connsiteY3933" fmla="*/ 450181 h 687854"/>
                  <a:gd name="connsiteX3934" fmla="*/ 536861 w 802961"/>
                  <a:gd name="connsiteY3934" fmla="*/ 452278 h 687854"/>
                  <a:gd name="connsiteX3935" fmla="*/ 534764 w 802961"/>
                  <a:gd name="connsiteY3935" fmla="*/ 452278 h 687854"/>
                  <a:gd name="connsiteX3936" fmla="*/ 534764 w 802961"/>
                  <a:gd name="connsiteY3936" fmla="*/ 454375 h 687854"/>
                  <a:gd name="connsiteX3937" fmla="*/ 532667 w 802961"/>
                  <a:gd name="connsiteY3937" fmla="*/ 454375 h 687854"/>
                  <a:gd name="connsiteX3938" fmla="*/ 532667 w 802961"/>
                  <a:gd name="connsiteY3938" fmla="*/ 456472 h 687854"/>
                  <a:gd name="connsiteX3939" fmla="*/ 530570 w 802961"/>
                  <a:gd name="connsiteY3939" fmla="*/ 456472 h 687854"/>
                  <a:gd name="connsiteX3940" fmla="*/ 530570 w 802961"/>
                  <a:gd name="connsiteY3940" fmla="*/ 462764 h 687854"/>
                  <a:gd name="connsiteX3941" fmla="*/ 528939 w 802961"/>
                  <a:gd name="connsiteY3941" fmla="*/ 462764 h 687854"/>
                  <a:gd name="connsiteX3942" fmla="*/ 528473 w 802961"/>
                  <a:gd name="connsiteY3942" fmla="*/ 464861 h 687854"/>
                  <a:gd name="connsiteX3943" fmla="*/ 528939 w 802961"/>
                  <a:gd name="connsiteY3943" fmla="*/ 466958 h 687854"/>
                  <a:gd name="connsiteX3944" fmla="*/ 530570 w 802961"/>
                  <a:gd name="connsiteY3944" fmla="*/ 466958 h 687854"/>
                  <a:gd name="connsiteX3945" fmla="*/ 530570 w 802961"/>
                  <a:gd name="connsiteY3945" fmla="*/ 503308 h 687854"/>
                  <a:gd name="connsiteX3946" fmla="*/ 538959 w 802961"/>
                  <a:gd name="connsiteY3946" fmla="*/ 503774 h 687854"/>
                  <a:gd name="connsiteX3947" fmla="*/ 538959 w 802961"/>
                  <a:gd name="connsiteY3947" fmla="*/ 501677 h 687854"/>
                  <a:gd name="connsiteX3948" fmla="*/ 542687 w 802961"/>
                  <a:gd name="connsiteY3948" fmla="*/ 501677 h 687854"/>
                  <a:gd name="connsiteX3949" fmla="*/ 542687 w 802961"/>
                  <a:gd name="connsiteY3949" fmla="*/ 499580 h 687854"/>
                  <a:gd name="connsiteX3950" fmla="*/ 546881 w 802961"/>
                  <a:gd name="connsiteY3950" fmla="*/ 499580 h 687854"/>
                  <a:gd name="connsiteX3951" fmla="*/ 546881 w 802961"/>
                  <a:gd name="connsiteY3951" fmla="*/ 497483 h 687854"/>
                  <a:gd name="connsiteX3952" fmla="*/ 549444 w 802961"/>
                  <a:gd name="connsiteY3952" fmla="*/ 497483 h 687854"/>
                  <a:gd name="connsiteX3953" fmla="*/ 549444 w 802961"/>
                  <a:gd name="connsiteY3953" fmla="*/ 495851 h 687854"/>
                  <a:gd name="connsiteX3954" fmla="*/ 553172 w 802961"/>
                  <a:gd name="connsiteY3954" fmla="*/ 495385 h 687854"/>
                  <a:gd name="connsiteX3955" fmla="*/ 553172 w 802961"/>
                  <a:gd name="connsiteY3955" fmla="*/ 493754 h 687854"/>
                  <a:gd name="connsiteX3956" fmla="*/ 555269 w 802961"/>
                  <a:gd name="connsiteY3956" fmla="*/ 493754 h 687854"/>
                  <a:gd name="connsiteX3957" fmla="*/ 555269 w 802961"/>
                  <a:gd name="connsiteY3957" fmla="*/ 491657 h 687854"/>
                  <a:gd name="connsiteX3958" fmla="*/ 557367 w 802961"/>
                  <a:gd name="connsiteY3958" fmla="*/ 491657 h 687854"/>
                  <a:gd name="connsiteX3959" fmla="*/ 557367 w 802961"/>
                  <a:gd name="connsiteY3959" fmla="*/ 489560 h 687854"/>
                  <a:gd name="connsiteX3960" fmla="*/ 559464 w 802961"/>
                  <a:gd name="connsiteY3960" fmla="*/ 489560 h 687854"/>
                  <a:gd name="connsiteX3961" fmla="*/ 559464 w 802961"/>
                  <a:gd name="connsiteY3961" fmla="*/ 486997 h 687854"/>
                  <a:gd name="connsiteX3962" fmla="*/ 561095 w 802961"/>
                  <a:gd name="connsiteY3962" fmla="*/ 486997 h 687854"/>
                  <a:gd name="connsiteX3963" fmla="*/ 561561 w 802961"/>
                  <a:gd name="connsiteY3963" fmla="*/ 444356 h 687854"/>
                  <a:gd name="connsiteX3964" fmla="*/ 559464 w 802961"/>
                  <a:gd name="connsiteY3964" fmla="*/ 444356 h 687854"/>
                  <a:gd name="connsiteX3965" fmla="*/ 553172 w 802961"/>
                  <a:gd name="connsiteY3965" fmla="*/ 486997 h 687854"/>
                  <a:gd name="connsiteX3966" fmla="*/ 548978 w 802961"/>
                  <a:gd name="connsiteY3966" fmla="*/ 487463 h 687854"/>
                  <a:gd name="connsiteX3967" fmla="*/ 548978 w 802961"/>
                  <a:gd name="connsiteY3967" fmla="*/ 489094 h 687854"/>
                  <a:gd name="connsiteX3968" fmla="*/ 545250 w 802961"/>
                  <a:gd name="connsiteY3968" fmla="*/ 489560 h 687854"/>
                  <a:gd name="connsiteX3969" fmla="*/ 545250 w 802961"/>
                  <a:gd name="connsiteY3969" fmla="*/ 491191 h 687854"/>
                  <a:gd name="connsiteX3970" fmla="*/ 542687 w 802961"/>
                  <a:gd name="connsiteY3970" fmla="*/ 491191 h 687854"/>
                  <a:gd name="connsiteX3971" fmla="*/ 542687 w 802961"/>
                  <a:gd name="connsiteY3971" fmla="*/ 493288 h 687854"/>
                  <a:gd name="connsiteX3972" fmla="*/ 538493 w 802961"/>
                  <a:gd name="connsiteY3972" fmla="*/ 493288 h 687854"/>
                  <a:gd name="connsiteX3973" fmla="*/ 538493 w 802961"/>
                  <a:gd name="connsiteY3973" fmla="*/ 495385 h 687854"/>
                  <a:gd name="connsiteX3974" fmla="*/ 536861 w 802961"/>
                  <a:gd name="connsiteY3974" fmla="*/ 495385 h 687854"/>
                  <a:gd name="connsiteX3975" fmla="*/ 536861 w 802961"/>
                  <a:gd name="connsiteY3975" fmla="*/ 459035 h 687854"/>
                  <a:gd name="connsiteX3976" fmla="*/ 541056 w 802961"/>
                  <a:gd name="connsiteY3976" fmla="*/ 458569 h 687854"/>
                  <a:gd name="connsiteX3977" fmla="*/ 541056 w 802961"/>
                  <a:gd name="connsiteY3977" fmla="*/ 456938 h 687854"/>
                  <a:gd name="connsiteX3978" fmla="*/ 543153 w 802961"/>
                  <a:gd name="connsiteY3978" fmla="*/ 456472 h 687854"/>
                  <a:gd name="connsiteX3979" fmla="*/ 543153 w 802961"/>
                  <a:gd name="connsiteY3979" fmla="*/ 454841 h 687854"/>
                  <a:gd name="connsiteX3980" fmla="*/ 547347 w 802961"/>
                  <a:gd name="connsiteY3980" fmla="*/ 454375 h 687854"/>
                  <a:gd name="connsiteX3981" fmla="*/ 547347 w 802961"/>
                  <a:gd name="connsiteY3981" fmla="*/ 452744 h 687854"/>
                  <a:gd name="connsiteX3982" fmla="*/ 551075 w 802961"/>
                  <a:gd name="connsiteY3982" fmla="*/ 452744 h 687854"/>
                  <a:gd name="connsiteX3983" fmla="*/ 551075 w 802961"/>
                  <a:gd name="connsiteY3983" fmla="*/ 450647 h 687854"/>
                  <a:gd name="connsiteX3984" fmla="*/ 553172 w 802961"/>
                  <a:gd name="connsiteY3984" fmla="*/ 450647 h 687854"/>
                  <a:gd name="connsiteX3985" fmla="*/ 553172 w 802961"/>
                  <a:gd name="connsiteY3985" fmla="*/ 486997 h 687854"/>
                  <a:gd name="connsiteX3986" fmla="*/ 471152 w 802961"/>
                  <a:gd name="connsiteY3986" fmla="*/ 499580 h 687854"/>
                  <a:gd name="connsiteX3987" fmla="*/ 475346 w 802961"/>
                  <a:gd name="connsiteY3987" fmla="*/ 499580 h 687854"/>
                  <a:gd name="connsiteX3988" fmla="*/ 475346 w 802961"/>
                  <a:gd name="connsiteY3988" fmla="*/ 497483 h 687854"/>
                  <a:gd name="connsiteX3989" fmla="*/ 477443 w 802961"/>
                  <a:gd name="connsiteY3989" fmla="*/ 497483 h 687854"/>
                  <a:gd name="connsiteX3990" fmla="*/ 477443 w 802961"/>
                  <a:gd name="connsiteY3990" fmla="*/ 495851 h 687854"/>
                  <a:gd name="connsiteX3991" fmla="*/ 481171 w 802961"/>
                  <a:gd name="connsiteY3991" fmla="*/ 495385 h 687854"/>
                  <a:gd name="connsiteX3992" fmla="*/ 481637 w 802961"/>
                  <a:gd name="connsiteY3992" fmla="*/ 491657 h 687854"/>
                  <a:gd name="connsiteX3993" fmla="*/ 483735 w 802961"/>
                  <a:gd name="connsiteY3993" fmla="*/ 491657 h 687854"/>
                  <a:gd name="connsiteX3994" fmla="*/ 483735 w 802961"/>
                  <a:gd name="connsiteY3994" fmla="*/ 487463 h 687854"/>
                  <a:gd name="connsiteX3995" fmla="*/ 485832 w 802961"/>
                  <a:gd name="connsiteY3995" fmla="*/ 486997 h 687854"/>
                  <a:gd name="connsiteX3996" fmla="*/ 485366 w 802961"/>
                  <a:gd name="connsiteY3996" fmla="*/ 458569 h 687854"/>
                  <a:gd name="connsiteX3997" fmla="*/ 483735 w 802961"/>
                  <a:gd name="connsiteY3997" fmla="*/ 458569 h 687854"/>
                  <a:gd name="connsiteX3998" fmla="*/ 483735 w 802961"/>
                  <a:gd name="connsiteY3998" fmla="*/ 456472 h 687854"/>
                  <a:gd name="connsiteX3999" fmla="*/ 475346 w 802961"/>
                  <a:gd name="connsiteY3999" fmla="*/ 456472 h 687854"/>
                  <a:gd name="connsiteX4000" fmla="*/ 475346 w 802961"/>
                  <a:gd name="connsiteY4000" fmla="*/ 458569 h 687854"/>
                  <a:gd name="connsiteX4001" fmla="*/ 471152 w 802961"/>
                  <a:gd name="connsiteY4001" fmla="*/ 458569 h 687854"/>
                  <a:gd name="connsiteX4002" fmla="*/ 471152 w 802961"/>
                  <a:gd name="connsiteY4002" fmla="*/ 460666 h 687854"/>
                  <a:gd name="connsiteX4003" fmla="*/ 466958 w 802961"/>
                  <a:gd name="connsiteY4003" fmla="*/ 460666 h 687854"/>
                  <a:gd name="connsiteX4004" fmla="*/ 466958 w 802961"/>
                  <a:gd name="connsiteY4004" fmla="*/ 462764 h 687854"/>
                  <a:gd name="connsiteX4005" fmla="*/ 464860 w 802961"/>
                  <a:gd name="connsiteY4005" fmla="*/ 462764 h 687854"/>
                  <a:gd name="connsiteX4006" fmla="*/ 464860 w 802961"/>
                  <a:gd name="connsiteY4006" fmla="*/ 464861 h 687854"/>
                  <a:gd name="connsiteX4007" fmla="*/ 462763 w 802961"/>
                  <a:gd name="connsiteY4007" fmla="*/ 464861 h 687854"/>
                  <a:gd name="connsiteX4008" fmla="*/ 462763 w 802961"/>
                  <a:gd name="connsiteY4008" fmla="*/ 466958 h 687854"/>
                  <a:gd name="connsiteX4009" fmla="*/ 461132 w 802961"/>
                  <a:gd name="connsiteY4009" fmla="*/ 466958 h 687854"/>
                  <a:gd name="connsiteX4010" fmla="*/ 460666 w 802961"/>
                  <a:gd name="connsiteY4010" fmla="*/ 472783 h 687854"/>
                  <a:gd name="connsiteX4011" fmla="*/ 459035 w 802961"/>
                  <a:gd name="connsiteY4011" fmla="*/ 472783 h 687854"/>
                  <a:gd name="connsiteX4012" fmla="*/ 459035 w 802961"/>
                  <a:gd name="connsiteY4012" fmla="*/ 495385 h 687854"/>
                  <a:gd name="connsiteX4013" fmla="*/ 460666 w 802961"/>
                  <a:gd name="connsiteY4013" fmla="*/ 495385 h 687854"/>
                  <a:gd name="connsiteX4014" fmla="*/ 460666 w 802961"/>
                  <a:gd name="connsiteY4014" fmla="*/ 501677 h 687854"/>
                  <a:gd name="connsiteX4015" fmla="*/ 463229 w 802961"/>
                  <a:gd name="connsiteY4015" fmla="*/ 501677 h 687854"/>
                  <a:gd name="connsiteX4016" fmla="*/ 463229 w 802961"/>
                  <a:gd name="connsiteY4016" fmla="*/ 503774 h 687854"/>
                  <a:gd name="connsiteX4017" fmla="*/ 466958 w 802961"/>
                  <a:gd name="connsiteY4017" fmla="*/ 503774 h 687854"/>
                  <a:gd name="connsiteX4018" fmla="*/ 466958 w 802961"/>
                  <a:gd name="connsiteY4018" fmla="*/ 501677 h 687854"/>
                  <a:gd name="connsiteX4019" fmla="*/ 471152 w 802961"/>
                  <a:gd name="connsiteY4019" fmla="*/ 501677 h 687854"/>
                  <a:gd name="connsiteX4020" fmla="*/ 471152 w 802961"/>
                  <a:gd name="connsiteY4020" fmla="*/ 499580 h 687854"/>
                  <a:gd name="connsiteX4021" fmla="*/ 467424 w 802961"/>
                  <a:gd name="connsiteY4021" fmla="*/ 469055 h 687854"/>
                  <a:gd name="connsiteX4022" fmla="*/ 471152 w 802961"/>
                  <a:gd name="connsiteY4022" fmla="*/ 469055 h 687854"/>
                  <a:gd name="connsiteX4023" fmla="*/ 471152 w 802961"/>
                  <a:gd name="connsiteY4023" fmla="*/ 466958 h 687854"/>
                  <a:gd name="connsiteX4024" fmla="*/ 475346 w 802961"/>
                  <a:gd name="connsiteY4024" fmla="*/ 466958 h 687854"/>
                  <a:gd name="connsiteX4025" fmla="*/ 475346 w 802961"/>
                  <a:gd name="connsiteY4025" fmla="*/ 464861 h 687854"/>
                  <a:gd name="connsiteX4026" fmla="*/ 477443 w 802961"/>
                  <a:gd name="connsiteY4026" fmla="*/ 464861 h 687854"/>
                  <a:gd name="connsiteX4027" fmla="*/ 477443 w 802961"/>
                  <a:gd name="connsiteY4027" fmla="*/ 489094 h 687854"/>
                  <a:gd name="connsiteX4028" fmla="*/ 473715 w 802961"/>
                  <a:gd name="connsiteY4028" fmla="*/ 489560 h 687854"/>
                  <a:gd name="connsiteX4029" fmla="*/ 473715 w 802961"/>
                  <a:gd name="connsiteY4029" fmla="*/ 491191 h 687854"/>
                  <a:gd name="connsiteX4030" fmla="*/ 471152 w 802961"/>
                  <a:gd name="connsiteY4030" fmla="*/ 491191 h 687854"/>
                  <a:gd name="connsiteX4031" fmla="*/ 471152 w 802961"/>
                  <a:gd name="connsiteY4031" fmla="*/ 493288 h 687854"/>
                  <a:gd name="connsiteX4032" fmla="*/ 467424 w 802961"/>
                  <a:gd name="connsiteY4032" fmla="*/ 493288 h 687854"/>
                  <a:gd name="connsiteX4033" fmla="*/ 467424 w 802961"/>
                  <a:gd name="connsiteY4033" fmla="*/ 469055 h 687854"/>
                  <a:gd name="connsiteX4034" fmla="*/ 510065 w 802961"/>
                  <a:gd name="connsiteY4034" fmla="*/ 466958 h 687854"/>
                  <a:gd name="connsiteX4035" fmla="*/ 507968 w 802961"/>
                  <a:gd name="connsiteY4035" fmla="*/ 466958 h 687854"/>
                  <a:gd name="connsiteX4036" fmla="*/ 507968 w 802961"/>
                  <a:gd name="connsiteY4036" fmla="*/ 517988 h 687854"/>
                  <a:gd name="connsiteX4037" fmla="*/ 512628 w 802961"/>
                  <a:gd name="connsiteY4037" fmla="*/ 517988 h 687854"/>
                  <a:gd name="connsiteX4038" fmla="*/ 512628 w 802961"/>
                  <a:gd name="connsiteY4038" fmla="*/ 516357 h 687854"/>
                  <a:gd name="connsiteX4039" fmla="*/ 516356 w 802961"/>
                  <a:gd name="connsiteY4039" fmla="*/ 515891 h 687854"/>
                  <a:gd name="connsiteX4040" fmla="*/ 516356 w 802961"/>
                  <a:gd name="connsiteY4040" fmla="*/ 464395 h 687854"/>
                  <a:gd name="connsiteX4041" fmla="*/ 510065 w 802961"/>
                  <a:gd name="connsiteY4041" fmla="*/ 464861 h 687854"/>
                  <a:gd name="connsiteX4042" fmla="*/ 510065 w 802961"/>
                  <a:gd name="connsiteY4042" fmla="*/ 466958 h 687854"/>
                  <a:gd name="connsiteX4043" fmla="*/ 448550 w 802961"/>
                  <a:gd name="connsiteY4043" fmla="*/ 472783 h 687854"/>
                  <a:gd name="connsiteX4044" fmla="*/ 444821 w 802961"/>
                  <a:gd name="connsiteY4044" fmla="*/ 473249 h 687854"/>
                  <a:gd name="connsiteX4045" fmla="*/ 444355 w 802961"/>
                  <a:gd name="connsiteY4045" fmla="*/ 474880 h 687854"/>
                  <a:gd name="connsiteX4046" fmla="*/ 444355 w 802961"/>
                  <a:gd name="connsiteY4046" fmla="*/ 501211 h 687854"/>
                  <a:gd name="connsiteX4047" fmla="*/ 444821 w 802961"/>
                  <a:gd name="connsiteY4047" fmla="*/ 514259 h 687854"/>
                  <a:gd name="connsiteX4048" fmla="*/ 449016 w 802961"/>
                  <a:gd name="connsiteY4048" fmla="*/ 513793 h 687854"/>
                  <a:gd name="connsiteX4049" fmla="*/ 449016 w 802961"/>
                  <a:gd name="connsiteY4049" fmla="*/ 512162 h 687854"/>
                  <a:gd name="connsiteX4050" fmla="*/ 451113 w 802961"/>
                  <a:gd name="connsiteY4050" fmla="*/ 511696 h 687854"/>
                  <a:gd name="connsiteX4051" fmla="*/ 450647 w 802961"/>
                  <a:gd name="connsiteY4051" fmla="*/ 470686 h 687854"/>
                  <a:gd name="connsiteX4052" fmla="*/ 448550 w 802961"/>
                  <a:gd name="connsiteY4052" fmla="*/ 471152 h 687854"/>
                  <a:gd name="connsiteX4053" fmla="*/ 448550 w 802961"/>
                  <a:gd name="connsiteY4053" fmla="*/ 472783 h 687854"/>
                  <a:gd name="connsiteX4054" fmla="*/ 473249 w 802961"/>
                  <a:gd name="connsiteY4054" fmla="*/ 503774 h 687854"/>
                  <a:gd name="connsiteX4055" fmla="*/ 473249 w 802961"/>
                  <a:gd name="connsiteY4055" fmla="*/ 505405 h 687854"/>
                  <a:gd name="connsiteX4056" fmla="*/ 471152 w 802961"/>
                  <a:gd name="connsiteY4056" fmla="*/ 505405 h 687854"/>
                  <a:gd name="connsiteX4057" fmla="*/ 471152 w 802961"/>
                  <a:gd name="connsiteY4057" fmla="*/ 507502 h 687854"/>
                  <a:gd name="connsiteX4058" fmla="*/ 469055 w 802961"/>
                  <a:gd name="connsiteY4058" fmla="*/ 507502 h 687854"/>
                  <a:gd name="connsiteX4059" fmla="*/ 469055 w 802961"/>
                  <a:gd name="connsiteY4059" fmla="*/ 546881 h 687854"/>
                  <a:gd name="connsiteX4060" fmla="*/ 473249 w 802961"/>
                  <a:gd name="connsiteY4060" fmla="*/ 546881 h 687854"/>
                  <a:gd name="connsiteX4061" fmla="*/ 473249 w 802961"/>
                  <a:gd name="connsiteY4061" fmla="*/ 544784 h 687854"/>
                  <a:gd name="connsiteX4062" fmla="*/ 477443 w 802961"/>
                  <a:gd name="connsiteY4062" fmla="*/ 544318 h 687854"/>
                  <a:gd name="connsiteX4063" fmla="*/ 476977 w 802961"/>
                  <a:gd name="connsiteY4063" fmla="*/ 503774 h 687854"/>
                  <a:gd name="connsiteX4064" fmla="*/ 473249 w 802961"/>
                  <a:gd name="connsiteY4064" fmla="*/ 503774 h 687854"/>
                  <a:gd name="connsiteX4065" fmla="*/ 459035 w 802961"/>
                  <a:gd name="connsiteY4065" fmla="*/ 515891 h 687854"/>
                  <a:gd name="connsiteX4066" fmla="*/ 452744 w 802961"/>
                  <a:gd name="connsiteY4066" fmla="*/ 515891 h 687854"/>
                  <a:gd name="connsiteX4067" fmla="*/ 452744 w 802961"/>
                  <a:gd name="connsiteY4067" fmla="*/ 517988 h 687854"/>
                  <a:gd name="connsiteX4068" fmla="*/ 448550 w 802961"/>
                  <a:gd name="connsiteY4068" fmla="*/ 517988 h 687854"/>
                  <a:gd name="connsiteX4069" fmla="*/ 448550 w 802961"/>
                  <a:gd name="connsiteY4069" fmla="*/ 520085 h 687854"/>
                  <a:gd name="connsiteX4070" fmla="*/ 444355 w 802961"/>
                  <a:gd name="connsiteY4070" fmla="*/ 520085 h 687854"/>
                  <a:gd name="connsiteX4071" fmla="*/ 444355 w 802961"/>
                  <a:gd name="connsiteY4071" fmla="*/ 521716 h 687854"/>
                  <a:gd name="connsiteX4072" fmla="*/ 440627 w 802961"/>
                  <a:gd name="connsiteY4072" fmla="*/ 522182 h 687854"/>
                  <a:gd name="connsiteX4073" fmla="*/ 440627 w 802961"/>
                  <a:gd name="connsiteY4073" fmla="*/ 524279 h 687854"/>
                  <a:gd name="connsiteX4074" fmla="*/ 438530 w 802961"/>
                  <a:gd name="connsiteY4074" fmla="*/ 524279 h 687854"/>
                  <a:gd name="connsiteX4075" fmla="*/ 438530 w 802961"/>
                  <a:gd name="connsiteY4075" fmla="*/ 528007 h 687854"/>
                  <a:gd name="connsiteX4076" fmla="*/ 436433 w 802961"/>
                  <a:gd name="connsiteY4076" fmla="*/ 528007 h 687854"/>
                  <a:gd name="connsiteX4077" fmla="*/ 436433 w 802961"/>
                  <a:gd name="connsiteY4077" fmla="*/ 562726 h 687854"/>
                  <a:gd name="connsiteX4078" fmla="*/ 438530 w 802961"/>
                  <a:gd name="connsiteY4078" fmla="*/ 563192 h 687854"/>
                  <a:gd name="connsiteX4079" fmla="*/ 444821 w 802961"/>
                  <a:gd name="connsiteY4079" fmla="*/ 562726 h 687854"/>
                  <a:gd name="connsiteX4080" fmla="*/ 444821 w 802961"/>
                  <a:gd name="connsiteY4080" fmla="*/ 561095 h 687854"/>
                  <a:gd name="connsiteX4081" fmla="*/ 448550 w 802961"/>
                  <a:gd name="connsiteY4081" fmla="*/ 561095 h 687854"/>
                  <a:gd name="connsiteX4082" fmla="*/ 448550 w 802961"/>
                  <a:gd name="connsiteY4082" fmla="*/ 558998 h 687854"/>
                  <a:gd name="connsiteX4083" fmla="*/ 451113 w 802961"/>
                  <a:gd name="connsiteY4083" fmla="*/ 558998 h 687854"/>
                  <a:gd name="connsiteX4084" fmla="*/ 451113 w 802961"/>
                  <a:gd name="connsiteY4084" fmla="*/ 556901 h 687854"/>
                  <a:gd name="connsiteX4085" fmla="*/ 454841 w 802961"/>
                  <a:gd name="connsiteY4085" fmla="*/ 556901 h 687854"/>
                  <a:gd name="connsiteX4086" fmla="*/ 454841 w 802961"/>
                  <a:gd name="connsiteY4086" fmla="*/ 554804 h 687854"/>
                  <a:gd name="connsiteX4087" fmla="*/ 456938 w 802961"/>
                  <a:gd name="connsiteY4087" fmla="*/ 554804 h 687854"/>
                  <a:gd name="connsiteX4088" fmla="*/ 456938 w 802961"/>
                  <a:gd name="connsiteY4088" fmla="*/ 552707 h 687854"/>
                  <a:gd name="connsiteX4089" fmla="*/ 459035 w 802961"/>
                  <a:gd name="connsiteY4089" fmla="*/ 552707 h 687854"/>
                  <a:gd name="connsiteX4090" fmla="*/ 459035 w 802961"/>
                  <a:gd name="connsiteY4090" fmla="*/ 548512 h 687854"/>
                  <a:gd name="connsiteX4091" fmla="*/ 461132 w 802961"/>
                  <a:gd name="connsiteY4091" fmla="*/ 548512 h 687854"/>
                  <a:gd name="connsiteX4092" fmla="*/ 461132 w 802961"/>
                  <a:gd name="connsiteY4092" fmla="*/ 517988 h 687854"/>
                  <a:gd name="connsiteX4093" fmla="*/ 459035 w 802961"/>
                  <a:gd name="connsiteY4093" fmla="*/ 517988 h 687854"/>
                  <a:gd name="connsiteX4094" fmla="*/ 459035 w 802961"/>
                  <a:gd name="connsiteY4094" fmla="*/ 515891 h 687854"/>
                  <a:gd name="connsiteX4095" fmla="*/ 452744 w 802961"/>
                  <a:gd name="connsiteY4095" fmla="*/ 548978 h 687854"/>
                  <a:gd name="connsiteX4096" fmla="*/ 450647 w 802961"/>
                  <a:gd name="connsiteY4096" fmla="*/ 548978 h 687854"/>
                  <a:gd name="connsiteX4097" fmla="*/ 450647 w 802961"/>
                  <a:gd name="connsiteY4097" fmla="*/ 550609 h 687854"/>
                  <a:gd name="connsiteX4098" fmla="*/ 448550 w 802961"/>
                  <a:gd name="connsiteY4098" fmla="*/ 550609 h 687854"/>
                  <a:gd name="connsiteX4099" fmla="*/ 448550 w 802961"/>
                  <a:gd name="connsiteY4099" fmla="*/ 552707 h 687854"/>
                  <a:gd name="connsiteX4100" fmla="*/ 444355 w 802961"/>
                  <a:gd name="connsiteY4100" fmla="*/ 552707 h 687854"/>
                  <a:gd name="connsiteX4101" fmla="*/ 444355 w 802961"/>
                  <a:gd name="connsiteY4101" fmla="*/ 554804 h 687854"/>
                  <a:gd name="connsiteX4102" fmla="*/ 442724 w 802961"/>
                  <a:gd name="connsiteY4102" fmla="*/ 554804 h 687854"/>
                  <a:gd name="connsiteX4103" fmla="*/ 442724 w 802961"/>
                  <a:gd name="connsiteY4103" fmla="*/ 530570 h 687854"/>
                  <a:gd name="connsiteX4104" fmla="*/ 444821 w 802961"/>
                  <a:gd name="connsiteY4104" fmla="*/ 530104 h 687854"/>
                  <a:gd name="connsiteX4105" fmla="*/ 444821 w 802961"/>
                  <a:gd name="connsiteY4105" fmla="*/ 528473 h 687854"/>
                  <a:gd name="connsiteX4106" fmla="*/ 448550 w 802961"/>
                  <a:gd name="connsiteY4106" fmla="*/ 528473 h 687854"/>
                  <a:gd name="connsiteX4107" fmla="*/ 448550 w 802961"/>
                  <a:gd name="connsiteY4107" fmla="*/ 526376 h 687854"/>
                  <a:gd name="connsiteX4108" fmla="*/ 452744 w 802961"/>
                  <a:gd name="connsiteY4108" fmla="*/ 525910 h 687854"/>
                  <a:gd name="connsiteX4109" fmla="*/ 452744 w 802961"/>
                  <a:gd name="connsiteY4109" fmla="*/ 548978 h 687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  <a:cxn ang="0">
                    <a:pos x="connsiteX3660" y="connsiteY3660"/>
                  </a:cxn>
                  <a:cxn ang="0">
                    <a:pos x="connsiteX3661" y="connsiteY3661"/>
                  </a:cxn>
                  <a:cxn ang="0">
                    <a:pos x="connsiteX3662" y="connsiteY3662"/>
                  </a:cxn>
                  <a:cxn ang="0">
                    <a:pos x="connsiteX3663" y="connsiteY3663"/>
                  </a:cxn>
                  <a:cxn ang="0">
                    <a:pos x="connsiteX3664" y="connsiteY3664"/>
                  </a:cxn>
                  <a:cxn ang="0">
                    <a:pos x="connsiteX3665" y="connsiteY3665"/>
                  </a:cxn>
                  <a:cxn ang="0">
                    <a:pos x="connsiteX3666" y="connsiteY3666"/>
                  </a:cxn>
                  <a:cxn ang="0">
                    <a:pos x="connsiteX3667" y="connsiteY3667"/>
                  </a:cxn>
                  <a:cxn ang="0">
                    <a:pos x="connsiteX3668" y="connsiteY3668"/>
                  </a:cxn>
                  <a:cxn ang="0">
                    <a:pos x="connsiteX3669" y="connsiteY3669"/>
                  </a:cxn>
                  <a:cxn ang="0">
                    <a:pos x="connsiteX3670" y="connsiteY3670"/>
                  </a:cxn>
                  <a:cxn ang="0">
                    <a:pos x="connsiteX3671" y="connsiteY3671"/>
                  </a:cxn>
                  <a:cxn ang="0">
                    <a:pos x="connsiteX3672" y="connsiteY3672"/>
                  </a:cxn>
                  <a:cxn ang="0">
                    <a:pos x="connsiteX3673" y="connsiteY3673"/>
                  </a:cxn>
                  <a:cxn ang="0">
                    <a:pos x="connsiteX3674" y="connsiteY3674"/>
                  </a:cxn>
                  <a:cxn ang="0">
                    <a:pos x="connsiteX3675" y="connsiteY3675"/>
                  </a:cxn>
                  <a:cxn ang="0">
                    <a:pos x="connsiteX3676" y="connsiteY3676"/>
                  </a:cxn>
                  <a:cxn ang="0">
                    <a:pos x="connsiteX3677" y="connsiteY3677"/>
                  </a:cxn>
                  <a:cxn ang="0">
                    <a:pos x="connsiteX3678" y="connsiteY3678"/>
                  </a:cxn>
                  <a:cxn ang="0">
                    <a:pos x="connsiteX3679" y="connsiteY3679"/>
                  </a:cxn>
                  <a:cxn ang="0">
                    <a:pos x="connsiteX3680" y="connsiteY3680"/>
                  </a:cxn>
                  <a:cxn ang="0">
                    <a:pos x="connsiteX3681" y="connsiteY3681"/>
                  </a:cxn>
                  <a:cxn ang="0">
                    <a:pos x="connsiteX3682" y="connsiteY3682"/>
                  </a:cxn>
                  <a:cxn ang="0">
                    <a:pos x="connsiteX3683" y="connsiteY3683"/>
                  </a:cxn>
                  <a:cxn ang="0">
                    <a:pos x="connsiteX3684" y="connsiteY3684"/>
                  </a:cxn>
                  <a:cxn ang="0">
                    <a:pos x="connsiteX3685" y="connsiteY3685"/>
                  </a:cxn>
                  <a:cxn ang="0">
                    <a:pos x="connsiteX3686" y="connsiteY3686"/>
                  </a:cxn>
                  <a:cxn ang="0">
                    <a:pos x="connsiteX3687" y="connsiteY3687"/>
                  </a:cxn>
                  <a:cxn ang="0">
                    <a:pos x="connsiteX3688" y="connsiteY3688"/>
                  </a:cxn>
                  <a:cxn ang="0">
                    <a:pos x="connsiteX3689" y="connsiteY3689"/>
                  </a:cxn>
                  <a:cxn ang="0">
                    <a:pos x="connsiteX3690" y="connsiteY3690"/>
                  </a:cxn>
                  <a:cxn ang="0">
                    <a:pos x="connsiteX3691" y="connsiteY3691"/>
                  </a:cxn>
                  <a:cxn ang="0">
                    <a:pos x="connsiteX3692" y="connsiteY3692"/>
                  </a:cxn>
                  <a:cxn ang="0">
                    <a:pos x="connsiteX3693" y="connsiteY3693"/>
                  </a:cxn>
                  <a:cxn ang="0">
                    <a:pos x="connsiteX3694" y="connsiteY3694"/>
                  </a:cxn>
                  <a:cxn ang="0">
                    <a:pos x="connsiteX3695" y="connsiteY3695"/>
                  </a:cxn>
                  <a:cxn ang="0">
                    <a:pos x="connsiteX3696" y="connsiteY3696"/>
                  </a:cxn>
                  <a:cxn ang="0">
                    <a:pos x="connsiteX3697" y="connsiteY3697"/>
                  </a:cxn>
                  <a:cxn ang="0">
                    <a:pos x="connsiteX3698" y="connsiteY3698"/>
                  </a:cxn>
                  <a:cxn ang="0">
                    <a:pos x="connsiteX3699" y="connsiteY3699"/>
                  </a:cxn>
                  <a:cxn ang="0">
                    <a:pos x="connsiteX3700" y="connsiteY3700"/>
                  </a:cxn>
                  <a:cxn ang="0">
                    <a:pos x="connsiteX3701" y="connsiteY3701"/>
                  </a:cxn>
                  <a:cxn ang="0">
                    <a:pos x="connsiteX3702" y="connsiteY3702"/>
                  </a:cxn>
                  <a:cxn ang="0">
                    <a:pos x="connsiteX3703" y="connsiteY3703"/>
                  </a:cxn>
                  <a:cxn ang="0">
                    <a:pos x="connsiteX3704" y="connsiteY3704"/>
                  </a:cxn>
                  <a:cxn ang="0">
                    <a:pos x="connsiteX3705" y="connsiteY3705"/>
                  </a:cxn>
                  <a:cxn ang="0">
                    <a:pos x="connsiteX3706" y="connsiteY3706"/>
                  </a:cxn>
                  <a:cxn ang="0">
                    <a:pos x="connsiteX3707" y="connsiteY3707"/>
                  </a:cxn>
                  <a:cxn ang="0">
                    <a:pos x="connsiteX3708" y="connsiteY3708"/>
                  </a:cxn>
                  <a:cxn ang="0">
                    <a:pos x="connsiteX3709" y="connsiteY3709"/>
                  </a:cxn>
                  <a:cxn ang="0">
                    <a:pos x="connsiteX3710" y="connsiteY3710"/>
                  </a:cxn>
                  <a:cxn ang="0">
                    <a:pos x="connsiteX3711" y="connsiteY3711"/>
                  </a:cxn>
                  <a:cxn ang="0">
                    <a:pos x="connsiteX3712" y="connsiteY3712"/>
                  </a:cxn>
                  <a:cxn ang="0">
                    <a:pos x="connsiteX3713" y="connsiteY3713"/>
                  </a:cxn>
                  <a:cxn ang="0">
                    <a:pos x="connsiteX3714" y="connsiteY3714"/>
                  </a:cxn>
                  <a:cxn ang="0">
                    <a:pos x="connsiteX3715" y="connsiteY3715"/>
                  </a:cxn>
                  <a:cxn ang="0">
                    <a:pos x="connsiteX3716" y="connsiteY3716"/>
                  </a:cxn>
                  <a:cxn ang="0">
                    <a:pos x="connsiteX3717" y="connsiteY3717"/>
                  </a:cxn>
                  <a:cxn ang="0">
                    <a:pos x="connsiteX3718" y="connsiteY3718"/>
                  </a:cxn>
                  <a:cxn ang="0">
                    <a:pos x="connsiteX3719" y="connsiteY3719"/>
                  </a:cxn>
                  <a:cxn ang="0">
                    <a:pos x="connsiteX3720" y="connsiteY3720"/>
                  </a:cxn>
                  <a:cxn ang="0">
                    <a:pos x="connsiteX3721" y="connsiteY3721"/>
                  </a:cxn>
                  <a:cxn ang="0">
                    <a:pos x="connsiteX3722" y="connsiteY3722"/>
                  </a:cxn>
                  <a:cxn ang="0">
                    <a:pos x="connsiteX3723" y="connsiteY3723"/>
                  </a:cxn>
                  <a:cxn ang="0">
                    <a:pos x="connsiteX3724" y="connsiteY3724"/>
                  </a:cxn>
                  <a:cxn ang="0">
                    <a:pos x="connsiteX3725" y="connsiteY3725"/>
                  </a:cxn>
                  <a:cxn ang="0">
                    <a:pos x="connsiteX3726" y="connsiteY3726"/>
                  </a:cxn>
                  <a:cxn ang="0">
                    <a:pos x="connsiteX3727" y="connsiteY3727"/>
                  </a:cxn>
                  <a:cxn ang="0">
                    <a:pos x="connsiteX3728" y="connsiteY3728"/>
                  </a:cxn>
                  <a:cxn ang="0">
                    <a:pos x="connsiteX3729" y="connsiteY3729"/>
                  </a:cxn>
                  <a:cxn ang="0">
                    <a:pos x="connsiteX3730" y="connsiteY3730"/>
                  </a:cxn>
                  <a:cxn ang="0">
                    <a:pos x="connsiteX3731" y="connsiteY3731"/>
                  </a:cxn>
                  <a:cxn ang="0">
                    <a:pos x="connsiteX3732" y="connsiteY3732"/>
                  </a:cxn>
                  <a:cxn ang="0">
                    <a:pos x="connsiteX3733" y="connsiteY3733"/>
                  </a:cxn>
                  <a:cxn ang="0">
                    <a:pos x="connsiteX3734" y="connsiteY3734"/>
                  </a:cxn>
                  <a:cxn ang="0">
                    <a:pos x="connsiteX3735" y="connsiteY3735"/>
                  </a:cxn>
                  <a:cxn ang="0">
                    <a:pos x="connsiteX3736" y="connsiteY3736"/>
                  </a:cxn>
                  <a:cxn ang="0">
                    <a:pos x="connsiteX3737" y="connsiteY3737"/>
                  </a:cxn>
                  <a:cxn ang="0">
                    <a:pos x="connsiteX3738" y="connsiteY3738"/>
                  </a:cxn>
                  <a:cxn ang="0">
                    <a:pos x="connsiteX3739" y="connsiteY3739"/>
                  </a:cxn>
                  <a:cxn ang="0">
                    <a:pos x="connsiteX3740" y="connsiteY3740"/>
                  </a:cxn>
                  <a:cxn ang="0">
                    <a:pos x="connsiteX3741" y="connsiteY3741"/>
                  </a:cxn>
                  <a:cxn ang="0">
                    <a:pos x="connsiteX3742" y="connsiteY3742"/>
                  </a:cxn>
                  <a:cxn ang="0">
                    <a:pos x="connsiteX3743" y="connsiteY3743"/>
                  </a:cxn>
                  <a:cxn ang="0">
                    <a:pos x="connsiteX3744" y="connsiteY3744"/>
                  </a:cxn>
                  <a:cxn ang="0">
                    <a:pos x="connsiteX3745" y="connsiteY3745"/>
                  </a:cxn>
                  <a:cxn ang="0">
                    <a:pos x="connsiteX3746" y="connsiteY3746"/>
                  </a:cxn>
                  <a:cxn ang="0">
                    <a:pos x="connsiteX3747" y="connsiteY3747"/>
                  </a:cxn>
                  <a:cxn ang="0">
                    <a:pos x="connsiteX3748" y="connsiteY3748"/>
                  </a:cxn>
                  <a:cxn ang="0">
                    <a:pos x="connsiteX3749" y="connsiteY3749"/>
                  </a:cxn>
                  <a:cxn ang="0">
                    <a:pos x="connsiteX3750" y="connsiteY3750"/>
                  </a:cxn>
                  <a:cxn ang="0">
                    <a:pos x="connsiteX3751" y="connsiteY3751"/>
                  </a:cxn>
                  <a:cxn ang="0">
                    <a:pos x="connsiteX3752" y="connsiteY3752"/>
                  </a:cxn>
                  <a:cxn ang="0">
                    <a:pos x="connsiteX3753" y="connsiteY3753"/>
                  </a:cxn>
                  <a:cxn ang="0">
                    <a:pos x="connsiteX3754" y="connsiteY3754"/>
                  </a:cxn>
                  <a:cxn ang="0">
                    <a:pos x="connsiteX3755" y="connsiteY3755"/>
                  </a:cxn>
                  <a:cxn ang="0">
                    <a:pos x="connsiteX3756" y="connsiteY3756"/>
                  </a:cxn>
                  <a:cxn ang="0">
                    <a:pos x="connsiteX3757" y="connsiteY3757"/>
                  </a:cxn>
                  <a:cxn ang="0">
                    <a:pos x="connsiteX3758" y="connsiteY3758"/>
                  </a:cxn>
                  <a:cxn ang="0">
                    <a:pos x="connsiteX3759" y="connsiteY3759"/>
                  </a:cxn>
                  <a:cxn ang="0">
                    <a:pos x="connsiteX3760" y="connsiteY3760"/>
                  </a:cxn>
                  <a:cxn ang="0">
                    <a:pos x="connsiteX3761" y="connsiteY3761"/>
                  </a:cxn>
                  <a:cxn ang="0">
                    <a:pos x="connsiteX3762" y="connsiteY3762"/>
                  </a:cxn>
                  <a:cxn ang="0">
                    <a:pos x="connsiteX3763" y="connsiteY3763"/>
                  </a:cxn>
                  <a:cxn ang="0">
                    <a:pos x="connsiteX3764" y="connsiteY3764"/>
                  </a:cxn>
                  <a:cxn ang="0">
                    <a:pos x="connsiteX3765" y="connsiteY3765"/>
                  </a:cxn>
                  <a:cxn ang="0">
                    <a:pos x="connsiteX3766" y="connsiteY3766"/>
                  </a:cxn>
                  <a:cxn ang="0">
                    <a:pos x="connsiteX3767" y="connsiteY3767"/>
                  </a:cxn>
                  <a:cxn ang="0">
                    <a:pos x="connsiteX3768" y="connsiteY3768"/>
                  </a:cxn>
                  <a:cxn ang="0">
                    <a:pos x="connsiteX3769" y="connsiteY3769"/>
                  </a:cxn>
                  <a:cxn ang="0">
                    <a:pos x="connsiteX3770" y="connsiteY3770"/>
                  </a:cxn>
                  <a:cxn ang="0">
                    <a:pos x="connsiteX3771" y="connsiteY3771"/>
                  </a:cxn>
                  <a:cxn ang="0">
                    <a:pos x="connsiteX3772" y="connsiteY3772"/>
                  </a:cxn>
                  <a:cxn ang="0">
                    <a:pos x="connsiteX3773" y="connsiteY3773"/>
                  </a:cxn>
                  <a:cxn ang="0">
                    <a:pos x="connsiteX3774" y="connsiteY3774"/>
                  </a:cxn>
                  <a:cxn ang="0">
                    <a:pos x="connsiteX3775" y="connsiteY3775"/>
                  </a:cxn>
                  <a:cxn ang="0">
                    <a:pos x="connsiteX3776" y="connsiteY3776"/>
                  </a:cxn>
                  <a:cxn ang="0">
                    <a:pos x="connsiteX3777" y="connsiteY3777"/>
                  </a:cxn>
                  <a:cxn ang="0">
                    <a:pos x="connsiteX3778" y="connsiteY3778"/>
                  </a:cxn>
                  <a:cxn ang="0">
                    <a:pos x="connsiteX3779" y="connsiteY3779"/>
                  </a:cxn>
                  <a:cxn ang="0">
                    <a:pos x="connsiteX3780" y="connsiteY3780"/>
                  </a:cxn>
                  <a:cxn ang="0">
                    <a:pos x="connsiteX3781" y="connsiteY3781"/>
                  </a:cxn>
                  <a:cxn ang="0">
                    <a:pos x="connsiteX3782" y="connsiteY3782"/>
                  </a:cxn>
                  <a:cxn ang="0">
                    <a:pos x="connsiteX3783" y="connsiteY3783"/>
                  </a:cxn>
                  <a:cxn ang="0">
                    <a:pos x="connsiteX3784" y="connsiteY3784"/>
                  </a:cxn>
                  <a:cxn ang="0">
                    <a:pos x="connsiteX3785" y="connsiteY3785"/>
                  </a:cxn>
                  <a:cxn ang="0">
                    <a:pos x="connsiteX3786" y="connsiteY3786"/>
                  </a:cxn>
                  <a:cxn ang="0">
                    <a:pos x="connsiteX3787" y="connsiteY3787"/>
                  </a:cxn>
                  <a:cxn ang="0">
                    <a:pos x="connsiteX3788" y="connsiteY3788"/>
                  </a:cxn>
                  <a:cxn ang="0">
                    <a:pos x="connsiteX3789" y="connsiteY3789"/>
                  </a:cxn>
                  <a:cxn ang="0">
                    <a:pos x="connsiteX3790" y="connsiteY3790"/>
                  </a:cxn>
                  <a:cxn ang="0">
                    <a:pos x="connsiteX3791" y="connsiteY3791"/>
                  </a:cxn>
                  <a:cxn ang="0">
                    <a:pos x="connsiteX3792" y="connsiteY3792"/>
                  </a:cxn>
                  <a:cxn ang="0">
                    <a:pos x="connsiteX3793" y="connsiteY3793"/>
                  </a:cxn>
                  <a:cxn ang="0">
                    <a:pos x="connsiteX3794" y="connsiteY3794"/>
                  </a:cxn>
                  <a:cxn ang="0">
                    <a:pos x="connsiteX3795" y="connsiteY3795"/>
                  </a:cxn>
                  <a:cxn ang="0">
                    <a:pos x="connsiteX3796" y="connsiteY3796"/>
                  </a:cxn>
                  <a:cxn ang="0">
                    <a:pos x="connsiteX3797" y="connsiteY3797"/>
                  </a:cxn>
                  <a:cxn ang="0">
                    <a:pos x="connsiteX3798" y="connsiteY3798"/>
                  </a:cxn>
                  <a:cxn ang="0">
                    <a:pos x="connsiteX3799" y="connsiteY3799"/>
                  </a:cxn>
                  <a:cxn ang="0">
                    <a:pos x="connsiteX3800" y="connsiteY3800"/>
                  </a:cxn>
                  <a:cxn ang="0">
                    <a:pos x="connsiteX3801" y="connsiteY3801"/>
                  </a:cxn>
                  <a:cxn ang="0">
                    <a:pos x="connsiteX3802" y="connsiteY3802"/>
                  </a:cxn>
                  <a:cxn ang="0">
                    <a:pos x="connsiteX3803" y="connsiteY3803"/>
                  </a:cxn>
                  <a:cxn ang="0">
                    <a:pos x="connsiteX3804" y="connsiteY3804"/>
                  </a:cxn>
                  <a:cxn ang="0">
                    <a:pos x="connsiteX3805" y="connsiteY3805"/>
                  </a:cxn>
                  <a:cxn ang="0">
                    <a:pos x="connsiteX3806" y="connsiteY3806"/>
                  </a:cxn>
                  <a:cxn ang="0">
                    <a:pos x="connsiteX3807" y="connsiteY3807"/>
                  </a:cxn>
                  <a:cxn ang="0">
                    <a:pos x="connsiteX3808" y="connsiteY3808"/>
                  </a:cxn>
                  <a:cxn ang="0">
                    <a:pos x="connsiteX3809" y="connsiteY3809"/>
                  </a:cxn>
                  <a:cxn ang="0">
                    <a:pos x="connsiteX3810" y="connsiteY3810"/>
                  </a:cxn>
                  <a:cxn ang="0">
                    <a:pos x="connsiteX3811" y="connsiteY3811"/>
                  </a:cxn>
                  <a:cxn ang="0">
                    <a:pos x="connsiteX3812" y="connsiteY3812"/>
                  </a:cxn>
                  <a:cxn ang="0">
                    <a:pos x="connsiteX3813" y="connsiteY3813"/>
                  </a:cxn>
                  <a:cxn ang="0">
                    <a:pos x="connsiteX3814" y="connsiteY3814"/>
                  </a:cxn>
                  <a:cxn ang="0">
                    <a:pos x="connsiteX3815" y="connsiteY3815"/>
                  </a:cxn>
                  <a:cxn ang="0">
                    <a:pos x="connsiteX3816" y="connsiteY3816"/>
                  </a:cxn>
                  <a:cxn ang="0">
                    <a:pos x="connsiteX3817" y="connsiteY3817"/>
                  </a:cxn>
                  <a:cxn ang="0">
                    <a:pos x="connsiteX3818" y="connsiteY3818"/>
                  </a:cxn>
                  <a:cxn ang="0">
                    <a:pos x="connsiteX3819" y="connsiteY3819"/>
                  </a:cxn>
                  <a:cxn ang="0">
                    <a:pos x="connsiteX3820" y="connsiteY3820"/>
                  </a:cxn>
                  <a:cxn ang="0">
                    <a:pos x="connsiteX3821" y="connsiteY3821"/>
                  </a:cxn>
                  <a:cxn ang="0">
                    <a:pos x="connsiteX3822" y="connsiteY3822"/>
                  </a:cxn>
                  <a:cxn ang="0">
                    <a:pos x="connsiteX3823" y="connsiteY3823"/>
                  </a:cxn>
                  <a:cxn ang="0">
                    <a:pos x="connsiteX3824" y="connsiteY3824"/>
                  </a:cxn>
                  <a:cxn ang="0">
                    <a:pos x="connsiteX3825" y="connsiteY3825"/>
                  </a:cxn>
                  <a:cxn ang="0">
                    <a:pos x="connsiteX3826" y="connsiteY3826"/>
                  </a:cxn>
                  <a:cxn ang="0">
                    <a:pos x="connsiteX3827" y="connsiteY3827"/>
                  </a:cxn>
                  <a:cxn ang="0">
                    <a:pos x="connsiteX3828" y="connsiteY3828"/>
                  </a:cxn>
                  <a:cxn ang="0">
                    <a:pos x="connsiteX3829" y="connsiteY3829"/>
                  </a:cxn>
                  <a:cxn ang="0">
                    <a:pos x="connsiteX3830" y="connsiteY3830"/>
                  </a:cxn>
                  <a:cxn ang="0">
                    <a:pos x="connsiteX3831" y="connsiteY3831"/>
                  </a:cxn>
                  <a:cxn ang="0">
                    <a:pos x="connsiteX3832" y="connsiteY3832"/>
                  </a:cxn>
                  <a:cxn ang="0">
                    <a:pos x="connsiteX3833" y="connsiteY3833"/>
                  </a:cxn>
                  <a:cxn ang="0">
                    <a:pos x="connsiteX3834" y="connsiteY3834"/>
                  </a:cxn>
                  <a:cxn ang="0">
                    <a:pos x="connsiteX3835" y="connsiteY3835"/>
                  </a:cxn>
                  <a:cxn ang="0">
                    <a:pos x="connsiteX3836" y="connsiteY3836"/>
                  </a:cxn>
                  <a:cxn ang="0">
                    <a:pos x="connsiteX3837" y="connsiteY3837"/>
                  </a:cxn>
                  <a:cxn ang="0">
                    <a:pos x="connsiteX3838" y="connsiteY3838"/>
                  </a:cxn>
                  <a:cxn ang="0">
                    <a:pos x="connsiteX3839" y="connsiteY3839"/>
                  </a:cxn>
                  <a:cxn ang="0">
                    <a:pos x="connsiteX3840" y="connsiteY3840"/>
                  </a:cxn>
                  <a:cxn ang="0">
                    <a:pos x="connsiteX3841" y="connsiteY3841"/>
                  </a:cxn>
                  <a:cxn ang="0">
                    <a:pos x="connsiteX3842" y="connsiteY3842"/>
                  </a:cxn>
                  <a:cxn ang="0">
                    <a:pos x="connsiteX3843" y="connsiteY3843"/>
                  </a:cxn>
                  <a:cxn ang="0">
                    <a:pos x="connsiteX3844" y="connsiteY3844"/>
                  </a:cxn>
                  <a:cxn ang="0">
                    <a:pos x="connsiteX3845" y="connsiteY3845"/>
                  </a:cxn>
                  <a:cxn ang="0">
                    <a:pos x="connsiteX3846" y="connsiteY3846"/>
                  </a:cxn>
                  <a:cxn ang="0">
                    <a:pos x="connsiteX3847" y="connsiteY3847"/>
                  </a:cxn>
                  <a:cxn ang="0">
                    <a:pos x="connsiteX3848" y="connsiteY3848"/>
                  </a:cxn>
                  <a:cxn ang="0">
                    <a:pos x="connsiteX3849" y="connsiteY3849"/>
                  </a:cxn>
                  <a:cxn ang="0">
                    <a:pos x="connsiteX3850" y="connsiteY3850"/>
                  </a:cxn>
                  <a:cxn ang="0">
                    <a:pos x="connsiteX3851" y="connsiteY3851"/>
                  </a:cxn>
                  <a:cxn ang="0">
                    <a:pos x="connsiteX3852" y="connsiteY3852"/>
                  </a:cxn>
                  <a:cxn ang="0">
                    <a:pos x="connsiteX3853" y="connsiteY3853"/>
                  </a:cxn>
                  <a:cxn ang="0">
                    <a:pos x="connsiteX3854" y="connsiteY3854"/>
                  </a:cxn>
                  <a:cxn ang="0">
                    <a:pos x="connsiteX3855" y="connsiteY3855"/>
                  </a:cxn>
                  <a:cxn ang="0">
                    <a:pos x="connsiteX3856" y="connsiteY3856"/>
                  </a:cxn>
                  <a:cxn ang="0">
                    <a:pos x="connsiteX3857" y="connsiteY3857"/>
                  </a:cxn>
                  <a:cxn ang="0">
                    <a:pos x="connsiteX3858" y="connsiteY3858"/>
                  </a:cxn>
                  <a:cxn ang="0">
                    <a:pos x="connsiteX3859" y="connsiteY3859"/>
                  </a:cxn>
                  <a:cxn ang="0">
                    <a:pos x="connsiteX3860" y="connsiteY3860"/>
                  </a:cxn>
                  <a:cxn ang="0">
                    <a:pos x="connsiteX3861" y="connsiteY3861"/>
                  </a:cxn>
                  <a:cxn ang="0">
                    <a:pos x="connsiteX3862" y="connsiteY3862"/>
                  </a:cxn>
                  <a:cxn ang="0">
                    <a:pos x="connsiteX3863" y="connsiteY3863"/>
                  </a:cxn>
                  <a:cxn ang="0">
                    <a:pos x="connsiteX3864" y="connsiteY3864"/>
                  </a:cxn>
                  <a:cxn ang="0">
                    <a:pos x="connsiteX3865" y="connsiteY3865"/>
                  </a:cxn>
                  <a:cxn ang="0">
                    <a:pos x="connsiteX3866" y="connsiteY3866"/>
                  </a:cxn>
                  <a:cxn ang="0">
                    <a:pos x="connsiteX3867" y="connsiteY3867"/>
                  </a:cxn>
                  <a:cxn ang="0">
                    <a:pos x="connsiteX3868" y="connsiteY3868"/>
                  </a:cxn>
                  <a:cxn ang="0">
                    <a:pos x="connsiteX3869" y="connsiteY3869"/>
                  </a:cxn>
                  <a:cxn ang="0">
                    <a:pos x="connsiteX3870" y="connsiteY3870"/>
                  </a:cxn>
                  <a:cxn ang="0">
                    <a:pos x="connsiteX3871" y="connsiteY3871"/>
                  </a:cxn>
                  <a:cxn ang="0">
                    <a:pos x="connsiteX3872" y="connsiteY3872"/>
                  </a:cxn>
                  <a:cxn ang="0">
                    <a:pos x="connsiteX3873" y="connsiteY3873"/>
                  </a:cxn>
                  <a:cxn ang="0">
                    <a:pos x="connsiteX3874" y="connsiteY3874"/>
                  </a:cxn>
                  <a:cxn ang="0">
                    <a:pos x="connsiteX3875" y="connsiteY3875"/>
                  </a:cxn>
                  <a:cxn ang="0">
                    <a:pos x="connsiteX3876" y="connsiteY3876"/>
                  </a:cxn>
                  <a:cxn ang="0">
                    <a:pos x="connsiteX3877" y="connsiteY3877"/>
                  </a:cxn>
                  <a:cxn ang="0">
                    <a:pos x="connsiteX3878" y="connsiteY3878"/>
                  </a:cxn>
                  <a:cxn ang="0">
                    <a:pos x="connsiteX3879" y="connsiteY3879"/>
                  </a:cxn>
                  <a:cxn ang="0">
                    <a:pos x="connsiteX3880" y="connsiteY3880"/>
                  </a:cxn>
                  <a:cxn ang="0">
                    <a:pos x="connsiteX3881" y="connsiteY3881"/>
                  </a:cxn>
                  <a:cxn ang="0">
                    <a:pos x="connsiteX3882" y="connsiteY3882"/>
                  </a:cxn>
                  <a:cxn ang="0">
                    <a:pos x="connsiteX3883" y="connsiteY3883"/>
                  </a:cxn>
                  <a:cxn ang="0">
                    <a:pos x="connsiteX3884" y="connsiteY3884"/>
                  </a:cxn>
                  <a:cxn ang="0">
                    <a:pos x="connsiteX3885" y="connsiteY3885"/>
                  </a:cxn>
                  <a:cxn ang="0">
                    <a:pos x="connsiteX3886" y="connsiteY3886"/>
                  </a:cxn>
                  <a:cxn ang="0">
                    <a:pos x="connsiteX3887" y="connsiteY3887"/>
                  </a:cxn>
                  <a:cxn ang="0">
                    <a:pos x="connsiteX3888" y="connsiteY3888"/>
                  </a:cxn>
                  <a:cxn ang="0">
                    <a:pos x="connsiteX3889" y="connsiteY3889"/>
                  </a:cxn>
                  <a:cxn ang="0">
                    <a:pos x="connsiteX3890" y="connsiteY3890"/>
                  </a:cxn>
                  <a:cxn ang="0">
                    <a:pos x="connsiteX3891" y="connsiteY3891"/>
                  </a:cxn>
                  <a:cxn ang="0">
                    <a:pos x="connsiteX3892" y="connsiteY3892"/>
                  </a:cxn>
                  <a:cxn ang="0">
                    <a:pos x="connsiteX3893" y="connsiteY3893"/>
                  </a:cxn>
                  <a:cxn ang="0">
                    <a:pos x="connsiteX3894" y="connsiteY3894"/>
                  </a:cxn>
                  <a:cxn ang="0">
                    <a:pos x="connsiteX3895" y="connsiteY3895"/>
                  </a:cxn>
                  <a:cxn ang="0">
                    <a:pos x="connsiteX3896" y="connsiteY3896"/>
                  </a:cxn>
                  <a:cxn ang="0">
                    <a:pos x="connsiteX3897" y="connsiteY3897"/>
                  </a:cxn>
                  <a:cxn ang="0">
                    <a:pos x="connsiteX3898" y="connsiteY3898"/>
                  </a:cxn>
                  <a:cxn ang="0">
                    <a:pos x="connsiteX3899" y="connsiteY3899"/>
                  </a:cxn>
                  <a:cxn ang="0">
                    <a:pos x="connsiteX3900" y="connsiteY3900"/>
                  </a:cxn>
                  <a:cxn ang="0">
                    <a:pos x="connsiteX3901" y="connsiteY3901"/>
                  </a:cxn>
                  <a:cxn ang="0">
                    <a:pos x="connsiteX3902" y="connsiteY3902"/>
                  </a:cxn>
                  <a:cxn ang="0">
                    <a:pos x="connsiteX3903" y="connsiteY3903"/>
                  </a:cxn>
                  <a:cxn ang="0">
                    <a:pos x="connsiteX3904" y="connsiteY3904"/>
                  </a:cxn>
                  <a:cxn ang="0">
                    <a:pos x="connsiteX3905" y="connsiteY3905"/>
                  </a:cxn>
                  <a:cxn ang="0">
                    <a:pos x="connsiteX3906" y="connsiteY3906"/>
                  </a:cxn>
                  <a:cxn ang="0">
                    <a:pos x="connsiteX3907" y="connsiteY3907"/>
                  </a:cxn>
                  <a:cxn ang="0">
                    <a:pos x="connsiteX3908" y="connsiteY3908"/>
                  </a:cxn>
                  <a:cxn ang="0">
                    <a:pos x="connsiteX3909" y="connsiteY3909"/>
                  </a:cxn>
                  <a:cxn ang="0">
                    <a:pos x="connsiteX3910" y="connsiteY3910"/>
                  </a:cxn>
                  <a:cxn ang="0">
                    <a:pos x="connsiteX3911" y="connsiteY3911"/>
                  </a:cxn>
                  <a:cxn ang="0">
                    <a:pos x="connsiteX3912" y="connsiteY3912"/>
                  </a:cxn>
                  <a:cxn ang="0">
                    <a:pos x="connsiteX3913" y="connsiteY3913"/>
                  </a:cxn>
                  <a:cxn ang="0">
                    <a:pos x="connsiteX3914" y="connsiteY3914"/>
                  </a:cxn>
                  <a:cxn ang="0">
                    <a:pos x="connsiteX3915" y="connsiteY3915"/>
                  </a:cxn>
                  <a:cxn ang="0">
                    <a:pos x="connsiteX3916" y="connsiteY3916"/>
                  </a:cxn>
                  <a:cxn ang="0">
                    <a:pos x="connsiteX3917" y="connsiteY3917"/>
                  </a:cxn>
                  <a:cxn ang="0">
                    <a:pos x="connsiteX3918" y="connsiteY3918"/>
                  </a:cxn>
                  <a:cxn ang="0">
                    <a:pos x="connsiteX3919" y="connsiteY3919"/>
                  </a:cxn>
                  <a:cxn ang="0">
                    <a:pos x="connsiteX3920" y="connsiteY3920"/>
                  </a:cxn>
                  <a:cxn ang="0">
                    <a:pos x="connsiteX3921" y="connsiteY3921"/>
                  </a:cxn>
                  <a:cxn ang="0">
                    <a:pos x="connsiteX3922" y="connsiteY3922"/>
                  </a:cxn>
                  <a:cxn ang="0">
                    <a:pos x="connsiteX3923" y="connsiteY3923"/>
                  </a:cxn>
                  <a:cxn ang="0">
                    <a:pos x="connsiteX3924" y="connsiteY3924"/>
                  </a:cxn>
                  <a:cxn ang="0">
                    <a:pos x="connsiteX3925" y="connsiteY3925"/>
                  </a:cxn>
                  <a:cxn ang="0">
                    <a:pos x="connsiteX3926" y="connsiteY3926"/>
                  </a:cxn>
                  <a:cxn ang="0">
                    <a:pos x="connsiteX3927" y="connsiteY3927"/>
                  </a:cxn>
                  <a:cxn ang="0">
                    <a:pos x="connsiteX3928" y="connsiteY3928"/>
                  </a:cxn>
                  <a:cxn ang="0">
                    <a:pos x="connsiteX3929" y="connsiteY3929"/>
                  </a:cxn>
                  <a:cxn ang="0">
                    <a:pos x="connsiteX3930" y="connsiteY3930"/>
                  </a:cxn>
                  <a:cxn ang="0">
                    <a:pos x="connsiteX3931" y="connsiteY3931"/>
                  </a:cxn>
                  <a:cxn ang="0">
                    <a:pos x="connsiteX3932" y="connsiteY3932"/>
                  </a:cxn>
                  <a:cxn ang="0">
                    <a:pos x="connsiteX3933" y="connsiteY3933"/>
                  </a:cxn>
                  <a:cxn ang="0">
                    <a:pos x="connsiteX3934" y="connsiteY3934"/>
                  </a:cxn>
                  <a:cxn ang="0">
                    <a:pos x="connsiteX3935" y="connsiteY3935"/>
                  </a:cxn>
                  <a:cxn ang="0">
                    <a:pos x="connsiteX3936" y="connsiteY3936"/>
                  </a:cxn>
                  <a:cxn ang="0">
                    <a:pos x="connsiteX3937" y="connsiteY3937"/>
                  </a:cxn>
                  <a:cxn ang="0">
                    <a:pos x="connsiteX3938" y="connsiteY3938"/>
                  </a:cxn>
                  <a:cxn ang="0">
                    <a:pos x="connsiteX3939" y="connsiteY3939"/>
                  </a:cxn>
                  <a:cxn ang="0">
                    <a:pos x="connsiteX3940" y="connsiteY3940"/>
                  </a:cxn>
                  <a:cxn ang="0">
                    <a:pos x="connsiteX3941" y="connsiteY3941"/>
                  </a:cxn>
                  <a:cxn ang="0">
                    <a:pos x="connsiteX3942" y="connsiteY3942"/>
                  </a:cxn>
                  <a:cxn ang="0">
                    <a:pos x="connsiteX3943" y="connsiteY3943"/>
                  </a:cxn>
                  <a:cxn ang="0">
                    <a:pos x="connsiteX3944" y="connsiteY3944"/>
                  </a:cxn>
                  <a:cxn ang="0">
                    <a:pos x="connsiteX3945" y="connsiteY3945"/>
                  </a:cxn>
                  <a:cxn ang="0">
                    <a:pos x="connsiteX3946" y="connsiteY3946"/>
                  </a:cxn>
                  <a:cxn ang="0">
                    <a:pos x="connsiteX3947" y="connsiteY3947"/>
                  </a:cxn>
                  <a:cxn ang="0">
                    <a:pos x="connsiteX3948" y="connsiteY3948"/>
                  </a:cxn>
                  <a:cxn ang="0">
                    <a:pos x="connsiteX3949" y="connsiteY3949"/>
                  </a:cxn>
                  <a:cxn ang="0">
                    <a:pos x="connsiteX3950" y="connsiteY3950"/>
                  </a:cxn>
                  <a:cxn ang="0">
                    <a:pos x="connsiteX3951" y="connsiteY3951"/>
                  </a:cxn>
                  <a:cxn ang="0">
                    <a:pos x="connsiteX3952" y="connsiteY3952"/>
                  </a:cxn>
                  <a:cxn ang="0">
                    <a:pos x="connsiteX3953" y="connsiteY3953"/>
                  </a:cxn>
                  <a:cxn ang="0">
                    <a:pos x="connsiteX3954" y="connsiteY3954"/>
                  </a:cxn>
                  <a:cxn ang="0">
                    <a:pos x="connsiteX3955" y="connsiteY3955"/>
                  </a:cxn>
                  <a:cxn ang="0">
                    <a:pos x="connsiteX3956" y="connsiteY3956"/>
                  </a:cxn>
                  <a:cxn ang="0">
                    <a:pos x="connsiteX3957" y="connsiteY3957"/>
                  </a:cxn>
                  <a:cxn ang="0">
                    <a:pos x="connsiteX3958" y="connsiteY3958"/>
                  </a:cxn>
                  <a:cxn ang="0">
                    <a:pos x="connsiteX3959" y="connsiteY3959"/>
                  </a:cxn>
                  <a:cxn ang="0">
                    <a:pos x="connsiteX3960" y="connsiteY3960"/>
                  </a:cxn>
                  <a:cxn ang="0">
                    <a:pos x="connsiteX3961" y="connsiteY3961"/>
                  </a:cxn>
                  <a:cxn ang="0">
                    <a:pos x="connsiteX3962" y="connsiteY3962"/>
                  </a:cxn>
                  <a:cxn ang="0">
                    <a:pos x="connsiteX3963" y="connsiteY3963"/>
                  </a:cxn>
                  <a:cxn ang="0">
                    <a:pos x="connsiteX3964" y="connsiteY3964"/>
                  </a:cxn>
                  <a:cxn ang="0">
                    <a:pos x="connsiteX3965" y="connsiteY3965"/>
                  </a:cxn>
                  <a:cxn ang="0">
                    <a:pos x="connsiteX3966" y="connsiteY3966"/>
                  </a:cxn>
                  <a:cxn ang="0">
                    <a:pos x="connsiteX3967" y="connsiteY3967"/>
                  </a:cxn>
                  <a:cxn ang="0">
                    <a:pos x="connsiteX3968" y="connsiteY3968"/>
                  </a:cxn>
                  <a:cxn ang="0">
                    <a:pos x="connsiteX3969" y="connsiteY3969"/>
                  </a:cxn>
                  <a:cxn ang="0">
                    <a:pos x="connsiteX3970" y="connsiteY3970"/>
                  </a:cxn>
                  <a:cxn ang="0">
                    <a:pos x="connsiteX3971" y="connsiteY3971"/>
                  </a:cxn>
                  <a:cxn ang="0">
                    <a:pos x="connsiteX3972" y="connsiteY3972"/>
                  </a:cxn>
                  <a:cxn ang="0">
                    <a:pos x="connsiteX3973" y="connsiteY3973"/>
                  </a:cxn>
                  <a:cxn ang="0">
                    <a:pos x="connsiteX3974" y="connsiteY3974"/>
                  </a:cxn>
                  <a:cxn ang="0">
                    <a:pos x="connsiteX3975" y="connsiteY3975"/>
                  </a:cxn>
                  <a:cxn ang="0">
                    <a:pos x="connsiteX3976" y="connsiteY3976"/>
                  </a:cxn>
                  <a:cxn ang="0">
                    <a:pos x="connsiteX3977" y="connsiteY3977"/>
                  </a:cxn>
                  <a:cxn ang="0">
                    <a:pos x="connsiteX3978" y="connsiteY3978"/>
                  </a:cxn>
                  <a:cxn ang="0">
                    <a:pos x="connsiteX3979" y="connsiteY3979"/>
                  </a:cxn>
                  <a:cxn ang="0">
                    <a:pos x="connsiteX3980" y="connsiteY3980"/>
                  </a:cxn>
                  <a:cxn ang="0">
                    <a:pos x="connsiteX3981" y="connsiteY3981"/>
                  </a:cxn>
                  <a:cxn ang="0">
                    <a:pos x="connsiteX3982" y="connsiteY3982"/>
                  </a:cxn>
                  <a:cxn ang="0">
                    <a:pos x="connsiteX3983" y="connsiteY3983"/>
                  </a:cxn>
                  <a:cxn ang="0">
                    <a:pos x="connsiteX3984" y="connsiteY3984"/>
                  </a:cxn>
                  <a:cxn ang="0">
                    <a:pos x="connsiteX3985" y="connsiteY3985"/>
                  </a:cxn>
                  <a:cxn ang="0">
                    <a:pos x="connsiteX3986" y="connsiteY3986"/>
                  </a:cxn>
                  <a:cxn ang="0">
                    <a:pos x="connsiteX3987" y="connsiteY3987"/>
                  </a:cxn>
                  <a:cxn ang="0">
                    <a:pos x="connsiteX3988" y="connsiteY3988"/>
                  </a:cxn>
                  <a:cxn ang="0">
                    <a:pos x="connsiteX3989" y="connsiteY3989"/>
                  </a:cxn>
                  <a:cxn ang="0">
                    <a:pos x="connsiteX3990" y="connsiteY3990"/>
                  </a:cxn>
                  <a:cxn ang="0">
                    <a:pos x="connsiteX3991" y="connsiteY3991"/>
                  </a:cxn>
                  <a:cxn ang="0">
                    <a:pos x="connsiteX3992" y="connsiteY3992"/>
                  </a:cxn>
                  <a:cxn ang="0">
                    <a:pos x="connsiteX3993" y="connsiteY3993"/>
                  </a:cxn>
                  <a:cxn ang="0">
                    <a:pos x="connsiteX3994" y="connsiteY3994"/>
                  </a:cxn>
                  <a:cxn ang="0">
                    <a:pos x="connsiteX3995" y="connsiteY3995"/>
                  </a:cxn>
                  <a:cxn ang="0">
                    <a:pos x="connsiteX3996" y="connsiteY3996"/>
                  </a:cxn>
                  <a:cxn ang="0">
                    <a:pos x="connsiteX3997" y="connsiteY3997"/>
                  </a:cxn>
                  <a:cxn ang="0">
                    <a:pos x="connsiteX3998" y="connsiteY3998"/>
                  </a:cxn>
                  <a:cxn ang="0">
                    <a:pos x="connsiteX3999" y="connsiteY3999"/>
                  </a:cxn>
                  <a:cxn ang="0">
                    <a:pos x="connsiteX4000" y="connsiteY4000"/>
                  </a:cxn>
                  <a:cxn ang="0">
                    <a:pos x="connsiteX4001" y="connsiteY4001"/>
                  </a:cxn>
                  <a:cxn ang="0">
                    <a:pos x="connsiteX4002" y="connsiteY4002"/>
                  </a:cxn>
                  <a:cxn ang="0">
                    <a:pos x="connsiteX4003" y="connsiteY4003"/>
                  </a:cxn>
                  <a:cxn ang="0">
                    <a:pos x="connsiteX4004" y="connsiteY4004"/>
                  </a:cxn>
                  <a:cxn ang="0">
                    <a:pos x="connsiteX4005" y="connsiteY4005"/>
                  </a:cxn>
                  <a:cxn ang="0">
                    <a:pos x="connsiteX4006" y="connsiteY4006"/>
                  </a:cxn>
                  <a:cxn ang="0">
                    <a:pos x="connsiteX4007" y="connsiteY4007"/>
                  </a:cxn>
                  <a:cxn ang="0">
                    <a:pos x="connsiteX4008" y="connsiteY4008"/>
                  </a:cxn>
                  <a:cxn ang="0">
                    <a:pos x="connsiteX4009" y="connsiteY4009"/>
                  </a:cxn>
                  <a:cxn ang="0">
                    <a:pos x="connsiteX4010" y="connsiteY4010"/>
                  </a:cxn>
                  <a:cxn ang="0">
                    <a:pos x="connsiteX4011" y="connsiteY4011"/>
                  </a:cxn>
                  <a:cxn ang="0">
                    <a:pos x="connsiteX4012" y="connsiteY4012"/>
                  </a:cxn>
                  <a:cxn ang="0">
                    <a:pos x="connsiteX4013" y="connsiteY4013"/>
                  </a:cxn>
                  <a:cxn ang="0">
                    <a:pos x="connsiteX4014" y="connsiteY4014"/>
                  </a:cxn>
                  <a:cxn ang="0">
                    <a:pos x="connsiteX4015" y="connsiteY4015"/>
                  </a:cxn>
                  <a:cxn ang="0">
                    <a:pos x="connsiteX4016" y="connsiteY4016"/>
                  </a:cxn>
                  <a:cxn ang="0">
                    <a:pos x="connsiteX4017" y="connsiteY4017"/>
                  </a:cxn>
                  <a:cxn ang="0">
                    <a:pos x="connsiteX4018" y="connsiteY4018"/>
                  </a:cxn>
                  <a:cxn ang="0">
                    <a:pos x="connsiteX4019" y="connsiteY4019"/>
                  </a:cxn>
                  <a:cxn ang="0">
                    <a:pos x="connsiteX4020" y="connsiteY4020"/>
                  </a:cxn>
                  <a:cxn ang="0">
                    <a:pos x="connsiteX4021" y="connsiteY4021"/>
                  </a:cxn>
                  <a:cxn ang="0">
                    <a:pos x="connsiteX4022" y="connsiteY4022"/>
                  </a:cxn>
                  <a:cxn ang="0">
                    <a:pos x="connsiteX4023" y="connsiteY4023"/>
                  </a:cxn>
                  <a:cxn ang="0">
                    <a:pos x="connsiteX4024" y="connsiteY4024"/>
                  </a:cxn>
                  <a:cxn ang="0">
                    <a:pos x="connsiteX4025" y="connsiteY4025"/>
                  </a:cxn>
                  <a:cxn ang="0">
                    <a:pos x="connsiteX4026" y="connsiteY4026"/>
                  </a:cxn>
                  <a:cxn ang="0">
                    <a:pos x="connsiteX4027" y="connsiteY4027"/>
                  </a:cxn>
                  <a:cxn ang="0">
                    <a:pos x="connsiteX4028" y="connsiteY4028"/>
                  </a:cxn>
                  <a:cxn ang="0">
                    <a:pos x="connsiteX4029" y="connsiteY4029"/>
                  </a:cxn>
                  <a:cxn ang="0">
                    <a:pos x="connsiteX4030" y="connsiteY4030"/>
                  </a:cxn>
                  <a:cxn ang="0">
                    <a:pos x="connsiteX4031" y="connsiteY4031"/>
                  </a:cxn>
                  <a:cxn ang="0">
                    <a:pos x="connsiteX4032" y="connsiteY4032"/>
                  </a:cxn>
                  <a:cxn ang="0">
                    <a:pos x="connsiteX4033" y="connsiteY4033"/>
                  </a:cxn>
                  <a:cxn ang="0">
                    <a:pos x="connsiteX4034" y="connsiteY4034"/>
                  </a:cxn>
                  <a:cxn ang="0">
                    <a:pos x="connsiteX4035" y="connsiteY4035"/>
                  </a:cxn>
                  <a:cxn ang="0">
                    <a:pos x="connsiteX4036" y="connsiteY4036"/>
                  </a:cxn>
                  <a:cxn ang="0">
                    <a:pos x="connsiteX4037" y="connsiteY4037"/>
                  </a:cxn>
                  <a:cxn ang="0">
                    <a:pos x="connsiteX4038" y="connsiteY4038"/>
                  </a:cxn>
                  <a:cxn ang="0">
                    <a:pos x="connsiteX4039" y="connsiteY4039"/>
                  </a:cxn>
                  <a:cxn ang="0">
                    <a:pos x="connsiteX4040" y="connsiteY4040"/>
                  </a:cxn>
                  <a:cxn ang="0">
                    <a:pos x="connsiteX4041" y="connsiteY4041"/>
                  </a:cxn>
                  <a:cxn ang="0">
                    <a:pos x="connsiteX4042" y="connsiteY4042"/>
                  </a:cxn>
                  <a:cxn ang="0">
                    <a:pos x="connsiteX4043" y="connsiteY4043"/>
                  </a:cxn>
                  <a:cxn ang="0">
                    <a:pos x="connsiteX4044" y="connsiteY4044"/>
                  </a:cxn>
                  <a:cxn ang="0">
                    <a:pos x="connsiteX4045" y="connsiteY4045"/>
                  </a:cxn>
                  <a:cxn ang="0">
                    <a:pos x="connsiteX4046" y="connsiteY4046"/>
                  </a:cxn>
                  <a:cxn ang="0">
                    <a:pos x="connsiteX4047" y="connsiteY4047"/>
                  </a:cxn>
                  <a:cxn ang="0">
                    <a:pos x="connsiteX4048" y="connsiteY4048"/>
                  </a:cxn>
                  <a:cxn ang="0">
                    <a:pos x="connsiteX4049" y="connsiteY4049"/>
                  </a:cxn>
                  <a:cxn ang="0">
                    <a:pos x="connsiteX4050" y="connsiteY4050"/>
                  </a:cxn>
                  <a:cxn ang="0">
                    <a:pos x="connsiteX4051" y="connsiteY4051"/>
                  </a:cxn>
                  <a:cxn ang="0">
                    <a:pos x="connsiteX4052" y="connsiteY4052"/>
                  </a:cxn>
                  <a:cxn ang="0">
                    <a:pos x="connsiteX4053" y="connsiteY4053"/>
                  </a:cxn>
                  <a:cxn ang="0">
                    <a:pos x="connsiteX4054" y="connsiteY4054"/>
                  </a:cxn>
                  <a:cxn ang="0">
                    <a:pos x="connsiteX4055" y="connsiteY4055"/>
                  </a:cxn>
                  <a:cxn ang="0">
                    <a:pos x="connsiteX4056" y="connsiteY4056"/>
                  </a:cxn>
                  <a:cxn ang="0">
                    <a:pos x="connsiteX4057" y="connsiteY4057"/>
                  </a:cxn>
                  <a:cxn ang="0">
                    <a:pos x="connsiteX4058" y="connsiteY4058"/>
                  </a:cxn>
                  <a:cxn ang="0">
                    <a:pos x="connsiteX4059" y="connsiteY4059"/>
                  </a:cxn>
                  <a:cxn ang="0">
                    <a:pos x="connsiteX4060" y="connsiteY4060"/>
                  </a:cxn>
                  <a:cxn ang="0">
                    <a:pos x="connsiteX4061" y="connsiteY4061"/>
                  </a:cxn>
                  <a:cxn ang="0">
                    <a:pos x="connsiteX4062" y="connsiteY4062"/>
                  </a:cxn>
                  <a:cxn ang="0">
                    <a:pos x="connsiteX4063" y="connsiteY4063"/>
                  </a:cxn>
                  <a:cxn ang="0">
                    <a:pos x="connsiteX4064" y="connsiteY4064"/>
                  </a:cxn>
                  <a:cxn ang="0">
                    <a:pos x="connsiteX4065" y="connsiteY4065"/>
                  </a:cxn>
                  <a:cxn ang="0">
                    <a:pos x="connsiteX4066" y="connsiteY4066"/>
                  </a:cxn>
                  <a:cxn ang="0">
                    <a:pos x="connsiteX4067" y="connsiteY4067"/>
                  </a:cxn>
                  <a:cxn ang="0">
                    <a:pos x="connsiteX4068" y="connsiteY4068"/>
                  </a:cxn>
                  <a:cxn ang="0">
                    <a:pos x="connsiteX4069" y="connsiteY4069"/>
                  </a:cxn>
                  <a:cxn ang="0">
                    <a:pos x="connsiteX4070" y="connsiteY4070"/>
                  </a:cxn>
                  <a:cxn ang="0">
                    <a:pos x="connsiteX4071" y="connsiteY4071"/>
                  </a:cxn>
                  <a:cxn ang="0">
                    <a:pos x="connsiteX4072" y="connsiteY4072"/>
                  </a:cxn>
                  <a:cxn ang="0">
                    <a:pos x="connsiteX4073" y="connsiteY4073"/>
                  </a:cxn>
                  <a:cxn ang="0">
                    <a:pos x="connsiteX4074" y="connsiteY4074"/>
                  </a:cxn>
                  <a:cxn ang="0">
                    <a:pos x="connsiteX4075" y="connsiteY4075"/>
                  </a:cxn>
                  <a:cxn ang="0">
                    <a:pos x="connsiteX4076" y="connsiteY4076"/>
                  </a:cxn>
                  <a:cxn ang="0">
                    <a:pos x="connsiteX4077" y="connsiteY4077"/>
                  </a:cxn>
                  <a:cxn ang="0">
                    <a:pos x="connsiteX4078" y="connsiteY4078"/>
                  </a:cxn>
                  <a:cxn ang="0">
                    <a:pos x="connsiteX4079" y="connsiteY4079"/>
                  </a:cxn>
                  <a:cxn ang="0">
                    <a:pos x="connsiteX4080" y="connsiteY4080"/>
                  </a:cxn>
                  <a:cxn ang="0">
                    <a:pos x="connsiteX4081" y="connsiteY4081"/>
                  </a:cxn>
                  <a:cxn ang="0">
                    <a:pos x="connsiteX4082" y="connsiteY4082"/>
                  </a:cxn>
                  <a:cxn ang="0">
                    <a:pos x="connsiteX4083" y="connsiteY4083"/>
                  </a:cxn>
                  <a:cxn ang="0">
                    <a:pos x="connsiteX4084" y="connsiteY4084"/>
                  </a:cxn>
                  <a:cxn ang="0">
                    <a:pos x="connsiteX4085" y="connsiteY4085"/>
                  </a:cxn>
                  <a:cxn ang="0">
                    <a:pos x="connsiteX4086" y="connsiteY4086"/>
                  </a:cxn>
                  <a:cxn ang="0">
                    <a:pos x="connsiteX4087" y="connsiteY4087"/>
                  </a:cxn>
                  <a:cxn ang="0">
                    <a:pos x="connsiteX4088" y="connsiteY4088"/>
                  </a:cxn>
                  <a:cxn ang="0">
                    <a:pos x="connsiteX4089" y="connsiteY4089"/>
                  </a:cxn>
                  <a:cxn ang="0">
                    <a:pos x="connsiteX4090" y="connsiteY4090"/>
                  </a:cxn>
                  <a:cxn ang="0">
                    <a:pos x="connsiteX4091" y="connsiteY4091"/>
                  </a:cxn>
                  <a:cxn ang="0">
                    <a:pos x="connsiteX4092" y="connsiteY4092"/>
                  </a:cxn>
                  <a:cxn ang="0">
                    <a:pos x="connsiteX4093" y="connsiteY4093"/>
                  </a:cxn>
                  <a:cxn ang="0">
                    <a:pos x="connsiteX4094" y="connsiteY4094"/>
                  </a:cxn>
                  <a:cxn ang="0">
                    <a:pos x="connsiteX4095" y="connsiteY4095"/>
                  </a:cxn>
                  <a:cxn ang="0">
                    <a:pos x="connsiteX4096" y="connsiteY4096"/>
                  </a:cxn>
                  <a:cxn ang="0">
                    <a:pos x="connsiteX4097" y="connsiteY4097"/>
                  </a:cxn>
                  <a:cxn ang="0">
                    <a:pos x="connsiteX4098" y="connsiteY4098"/>
                  </a:cxn>
                  <a:cxn ang="0">
                    <a:pos x="connsiteX4099" y="connsiteY4099"/>
                  </a:cxn>
                  <a:cxn ang="0">
                    <a:pos x="connsiteX4100" y="connsiteY4100"/>
                  </a:cxn>
                  <a:cxn ang="0">
                    <a:pos x="connsiteX4101" y="connsiteY4101"/>
                  </a:cxn>
                  <a:cxn ang="0">
                    <a:pos x="connsiteX4102" y="connsiteY4102"/>
                  </a:cxn>
                  <a:cxn ang="0">
                    <a:pos x="connsiteX4103" y="connsiteY4103"/>
                  </a:cxn>
                  <a:cxn ang="0">
                    <a:pos x="connsiteX4104" y="connsiteY4104"/>
                  </a:cxn>
                  <a:cxn ang="0">
                    <a:pos x="connsiteX4105" y="connsiteY4105"/>
                  </a:cxn>
                  <a:cxn ang="0">
                    <a:pos x="connsiteX4106" y="connsiteY4106"/>
                  </a:cxn>
                  <a:cxn ang="0">
                    <a:pos x="connsiteX4107" y="connsiteY4107"/>
                  </a:cxn>
                  <a:cxn ang="0">
                    <a:pos x="connsiteX4108" y="connsiteY4108"/>
                  </a:cxn>
                  <a:cxn ang="0">
                    <a:pos x="connsiteX4109" y="connsiteY4109"/>
                  </a:cxn>
                </a:cxnLst>
                <a:rect l="l" t="t" r="r" b="b"/>
                <a:pathLst>
                  <a:path w="802961" h="687854">
                    <a:moveTo>
                      <a:pt x="700902" y="445521"/>
                    </a:moveTo>
                    <a:lnTo>
                      <a:pt x="700902" y="225090"/>
                    </a:lnTo>
                    <a:cubicBezTo>
                      <a:pt x="700902" y="206915"/>
                      <a:pt x="701601" y="187575"/>
                      <a:pt x="700436" y="170332"/>
                    </a:cubicBezTo>
                    <a:cubicBezTo>
                      <a:pt x="699271" y="170099"/>
                      <a:pt x="697873" y="170099"/>
                      <a:pt x="696708" y="169866"/>
                    </a:cubicBezTo>
                    <a:cubicBezTo>
                      <a:pt x="696708" y="168701"/>
                      <a:pt x="696475" y="168468"/>
                      <a:pt x="696242" y="167769"/>
                    </a:cubicBezTo>
                    <a:lnTo>
                      <a:pt x="692514" y="167769"/>
                    </a:lnTo>
                    <a:lnTo>
                      <a:pt x="692514" y="165672"/>
                    </a:lnTo>
                    <a:lnTo>
                      <a:pt x="688320" y="165672"/>
                    </a:lnTo>
                    <a:lnTo>
                      <a:pt x="688320" y="163575"/>
                    </a:lnTo>
                    <a:lnTo>
                      <a:pt x="686223" y="163575"/>
                    </a:lnTo>
                    <a:lnTo>
                      <a:pt x="686223" y="161944"/>
                    </a:lnTo>
                    <a:cubicBezTo>
                      <a:pt x="684591" y="161944"/>
                      <a:pt x="682960" y="161944"/>
                      <a:pt x="682028" y="161478"/>
                    </a:cubicBezTo>
                    <a:lnTo>
                      <a:pt x="682028" y="159847"/>
                    </a:lnTo>
                    <a:lnTo>
                      <a:pt x="678300" y="159847"/>
                    </a:lnTo>
                    <a:lnTo>
                      <a:pt x="678300" y="157750"/>
                    </a:lnTo>
                    <a:lnTo>
                      <a:pt x="674106" y="157750"/>
                    </a:lnTo>
                    <a:lnTo>
                      <a:pt x="674106" y="155653"/>
                    </a:lnTo>
                    <a:lnTo>
                      <a:pt x="672009" y="155653"/>
                    </a:lnTo>
                    <a:lnTo>
                      <a:pt x="672009" y="153556"/>
                    </a:lnTo>
                    <a:lnTo>
                      <a:pt x="667815" y="153556"/>
                    </a:lnTo>
                    <a:lnTo>
                      <a:pt x="667815" y="151458"/>
                    </a:lnTo>
                    <a:lnTo>
                      <a:pt x="664086" y="151458"/>
                    </a:lnTo>
                    <a:cubicBezTo>
                      <a:pt x="664086" y="150293"/>
                      <a:pt x="663853" y="150060"/>
                      <a:pt x="663620" y="149361"/>
                    </a:cubicBezTo>
                    <a:lnTo>
                      <a:pt x="661523" y="149361"/>
                    </a:lnTo>
                    <a:lnTo>
                      <a:pt x="661523" y="147730"/>
                    </a:lnTo>
                    <a:cubicBezTo>
                      <a:pt x="660358" y="147497"/>
                      <a:pt x="658960" y="147497"/>
                      <a:pt x="657795" y="147264"/>
                    </a:cubicBezTo>
                    <a:lnTo>
                      <a:pt x="657795" y="145633"/>
                    </a:lnTo>
                    <a:cubicBezTo>
                      <a:pt x="656397" y="145400"/>
                      <a:pt x="654999" y="145400"/>
                      <a:pt x="653601" y="145167"/>
                    </a:cubicBezTo>
                    <a:lnTo>
                      <a:pt x="653601" y="143536"/>
                    </a:lnTo>
                    <a:cubicBezTo>
                      <a:pt x="652203" y="143303"/>
                      <a:pt x="650805" y="143303"/>
                      <a:pt x="649407" y="143070"/>
                    </a:cubicBezTo>
                    <a:lnTo>
                      <a:pt x="649407" y="141439"/>
                    </a:lnTo>
                    <a:lnTo>
                      <a:pt x="647309" y="141439"/>
                    </a:lnTo>
                    <a:lnTo>
                      <a:pt x="647309" y="139342"/>
                    </a:lnTo>
                    <a:lnTo>
                      <a:pt x="643115" y="139342"/>
                    </a:lnTo>
                    <a:lnTo>
                      <a:pt x="643115" y="137245"/>
                    </a:lnTo>
                    <a:lnTo>
                      <a:pt x="639387" y="137245"/>
                    </a:lnTo>
                    <a:lnTo>
                      <a:pt x="639387" y="135147"/>
                    </a:lnTo>
                    <a:lnTo>
                      <a:pt x="635193" y="135147"/>
                    </a:lnTo>
                    <a:lnTo>
                      <a:pt x="635193" y="133050"/>
                    </a:lnTo>
                    <a:lnTo>
                      <a:pt x="632630" y="133050"/>
                    </a:lnTo>
                    <a:lnTo>
                      <a:pt x="632630" y="131419"/>
                    </a:lnTo>
                    <a:cubicBezTo>
                      <a:pt x="631465" y="131186"/>
                      <a:pt x="630067" y="131186"/>
                      <a:pt x="628901" y="130953"/>
                    </a:cubicBezTo>
                    <a:lnTo>
                      <a:pt x="628901" y="129322"/>
                    </a:lnTo>
                    <a:cubicBezTo>
                      <a:pt x="627503" y="129089"/>
                      <a:pt x="626105" y="129089"/>
                      <a:pt x="624707" y="128856"/>
                    </a:cubicBezTo>
                    <a:lnTo>
                      <a:pt x="624707" y="127225"/>
                    </a:lnTo>
                    <a:cubicBezTo>
                      <a:pt x="623542" y="126992"/>
                      <a:pt x="622144" y="126992"/>
                      <a:pt x="620979" y="126759"/>
                    </a:cubicBezTo>
                    <a:lnTo>
                      <a:pt x="620979" y="125128"/>
                    </a:lnTo>
                    <a:cubicBezTo>
                      <a:pt x="619814" y="125128"/>
                      <a:pt x="619115" y="124895"/>
                      <a:pt x="618416" y="124662"/>
                    </a:cubicBezTo>
                    <a:lnTo>
                      <a:pt x="618416" y="123031"/>
                    </a:lnTo>
                    <a:lnTo>
                      <a:pt x="614688" y="123031"/>
                    </a:lnTo>
                    <a:lnTo>
                      <a:pt x="614688" y="120934"/>
                    </a:lnTo>
                    <a:lnTo>
                      <a:pt x="610493" y="120934"/>
                    </a:lnTo>
                    <a:lnTo>
                      <a:pt x="610493" y="118837"/>
                    </a:lnTo>
                    <a:lnTo>
                      <a:pt x="606765" y="118837"/>
                    </a:lnTo>
                    <a:lnTo>
                      <a:pt x="606765" y="116739"/>
                    </a:lnTo>
                    <a:lnTo>
                      <a:pt x="604202" y="116739"/>
                    </a:lnTo>
                    <a:lnTo>
                      <a:pt x="604202" y="115108"/>
                    </a:lnTo>
                    <a:cubicBezTo>
                      <a:pt x="603037" y="114875"/>
                      <a:pt x="601639" y="114875"/>
                      <a:pt x="600474" y="114642"/>
                    </a:cubicBezTo>
                    <a:cubicBezTo>
                      <a:pt x="600474" y="113477"/>
                      <a:pt x="600241" y="113244"/>
                      <a:pt x="600008" y="112545"/>
                    </a:cubicBezTo>
                    <a:lnTo>
                      <a:pt x="596280" y="112545"/>
                    </a:lnTo>
                    <a:lnTo>
                      <a:pt x="596280" y="110448"/>
                    </a:lnTo>
                    <a:lnTo>
                      <a:pt x="592085" y="110448"/>
                    </a:lnTo>
                    <a:lnTo>
                      <a:pt x="592085" y="108351"/>
                    </a:lnTo>
                    <a:lnTo>
                      <a:pt x="589988" y="108351"/>
                    </a:lnTo>
                    <a:lnTo>
                      <a:pt x="589988" y="106720"/>
                    </a:lnTo>
                    <a:cubicBezTo>
                      <a:pt x="588590" y="106487"/>
                      <a:pt x="587192" y="106487"/>
                      <a:pt x="585794" y="106254"/>
                    </a:cubicBezTo>
                    <a:lnTo>
                      <a:pt x="585794" y="104623"/>
                    </a:lnTo>
                    <a:lnTo>
                      <a:pt x="582066" y="104623"/>
                    </a:lnTo>
                    <a:lnTo>
                      <a:pt x="582066" y="102526"/>
                    </a:lnTo>
                    <a:lnTo>
                      <a:pt x="577872" y="102526"/>
                    </a:lnTo>
                    <a:lnTo>
                      <a:pt x="577872" y="100429"/>
                    </a:lnTo>
                    <a:lnTo>
                      <a:pt x="575775" y="100429"/>
                    </a:lnTo>
                    <a:cubicBezTo>
                      <a:pt x="575775" y="99263"/>
                      <a:pt x="575542" y="99030"/>
                      <a:pt x="575309" y="98331"/>
                    </a:cubicBezTo>
                    <a:lnTo>
                      <a:pt x="571580" y="98331"/>
                    </a:lnTo>
                    <a:lnTo>
                      <a:pt x="571580" y="96234"/>
                    </a:lnTo>
                    <a:lnTo>
                      <a:pt x="567386" y="96234"/>
                    </a:lnTo>
                    <a:lnTo>
                      <a:pt x="567386" y="94137"/>
                    </a:lnTo>
                    <a:lnTo>
                      <a:pt x="563658" y="94137"/>
                    </a:lnTo>
                    <a:lnTo>
                      <a:pt x="563658" y="92040"/>
                    </a:lnTo>
                    <a:lnTo>
                      <a:pt x="561095" y="92040"/>
                    </a:lnTo>
                    <a:lnTo>
                      <a:pt x="561095" y="90409"/>
                    </a:lnTo>
                    <a:cubicBezTo>
                      <a:pt x="559930" y="90176"/>
                      <a:pt x="558532" y="90176"/>
                      <a:pt x="557367" y="89943"/>
                    </a:cubicBezTo>
                    <a:lnTo>
                      <a:pt x="557367" y="88312"/>
                    </a:lnTo>
                    <a:cubicBezTo>
                      <a:pt x="555968" y="88079"/>
                      <a:pt x="554570" y="88079"/>
                      <a:pt x="553172" y="87846"/>
                    </a:cubicBezTo>
                    <a:lnTo>
                      <a:pt x="553172" y="86215"/>
                    </a:lnTo>
                    <a:cubicBezTo>
                      <a:pt x="552007" y="85982"/>
                      <a:pt x="550609" y="85982"/>
                      <a:pt x="549444" y="85749"/>
                    </a:cubicBezTo>
                    <a:lnTo>
                      <a:pt x="549444" y="84118"/>
                    </a:lnTo>
                    <a:lnTo>
                      <a:pt x="546881" y="84118"/>
                    </a:lnTo>
                    <a:lnTo>
                      <a:pt x="546881" y="82021"/>
                    </a:lnTo>
                    <a:lnTo>
                      <a:pt x="543153" y="82021"/>
                    </a:lnTo>
                    <a:lnTo>
                      <a:pt x="543153" y="79923"/>
                    </a:lnTo>
                    <a:lnTo>
                      <a:pt x="538959" y="79923"/>
                    </a:lnTo>
                    <a:lnTo>
                      <a:pt x="538959" y="77826"/>
                    </a:lnTo>
                    <a:lnTo>
                      <a:pt x="534764" y="77826"/>
                    </a:lnTo>
                    <a:lnTo>
                      <a:pt x="534764" y="75729"/>
                    </a:lnTo>
                    <a:lnTo>
                      <a:pt x="532667" y="75729"/>
                    </a:lnTo>
                    <a:lnTo>
                      <a:pt x="532667" y="74098"/>
                    </a:lnTo>
                    <a:cubicBezTo>
                      <a:pt x="531269" y="73865"/>
                      <a:pt x="529871" y="73865"/>
                      <a:pt x="528473" y="73632"/>
                    </a:cubicBezTo>
                    <a:lnTo>
                      <a:pt x="528473" y="71535"/>
                    </a:lnTo>
                    <a:lnTo>
                      <a:pt x="524745" y="71535"/>
                    </a:lnTo>
                    <a:cubicBezTo>
                      <a:pt x="524745" y="70370"/>
                      <a:pt x="524512" y="70137"/>
                      <a:pt x="524279" y="69438"/>
                    </a:cubicBezTo>
                    <a:lnTo>
                      <a:pt x="520550" y="69438"/>
                    </a:lnTo>
                    <a:lnTo>
                      <a:pt x="520550" y="67807"/>
                    </a:lnTo>
                    <a:lnTo>
                      <a:pt x="518453" y="67807"/>
                    </a:lnTo>
                    <a:lnTo>
                      <a:pt x="518453" y="65710"/>
                    </a:lnTo>
                    <a:lnTo>
                      <a:pt x="514259" y="65710"/>
                    </a:lnTo>
                    <a:lnTo>
                      <a:pt x="514259" y="63613"/>
                    </a:lnTo>
                    <a:lnTo>
                      <a:pt x="510531" y="63613"/>
                    </a:lnTo>
                    <a:cubicBezTo>
                      <a:pt x="510531" y="62447"/>
                      <a:pt x="510298" y="62214"/>
                      <a:pt x="510065" y="61515"/>
                    </a:cubicBezTo>
                    <a:lnTo>
                      <a:pt x="507968" y="61515"/>
                    </a:lnTo>
                    <a:lnTo>
                      <a:pt x="507968" y="59884"/>
                    </a:lnTo>
                    <a:cubicBezTo>
                      <a:pt x="506803" y="59651"/>
                      <a:pt x="505405" y="59651"/>
                      <a:pt x="504240" y="59418"/>
                    </a:cubicBezTo>
                    <a:cubicBezTo>
                      <a:pt x="504240" y="58253"/>
                      <a:pt x="504007" y="58020"/>
                      <a:pt x="503774" y="57321"/>
                    </a:cubicBezTo>
                    <a:lnTo>
                      <a:pt x="500045" y="57321"/>
                    </a:lnTo>
                    <a:lnTo>
                      <a:pt x="500045" y="55224"/>
                    </a:lnTo>
                    <a:lnTo>
                      <a:pt x="495851" y="55224"/>
                    </a:lnTo>
                    <a:lnTo>
                      <a:pt x="495851" y="53127"/>
                    </a:lnTo>
                    <a:lnTo>
                      <a:pt x="493754" y="53127"/>
                    </a:lnTo>
                    <a:lnTo>
                      <a:pt x="493754" y="51496"/>
                    </a:lnTo>
                    <a:cubicBezTo>
                      <a:pt x="492356" y="51263"/>
                      <a:pt x="490958" y="51263"/>
                      <a:pt x="489560" y="51030"/>
                    </a:cubicBezTo>
                    <a:lnTo>
                      <a:pt x="489560" y="49399"/>
                    </a:lnTo>
                    <a:cubicBezTo>
                      <a:pt x="488395" y="49166"/>
                      <a:pt x="486997" y="49166"/>
                      <a:pt x="485832" y="48933"/>
                    </a:cubicBezTo>
                    <a:lnTo>
                      <a:pt x="485832" y="47302"/>
                    </a:lnTo>
                    <a:cubicBezTo>
                      <a:pt x="484434" y="47069"/>
                      <a:pt x="483035" y="47069"/>
                      <a:pt x="481637" y="46836"/>
                    </a:cubicBezTo>
                    <a:lnTo>
                      <a:pt x="481637" y="45205"/>
                    </a:lnTo>
                    <a:lnTo>
                      <a:pt x="479074" y="45205"/>
                    </a:lnTo>
                    <a:lnTo>
                      <a:pt x="479074" y="43107"/>
                    </a:lnTo>
                    <a:lnTo>
                      <a:pt x="475346" y="43107"/>
                    </a:lnTo>
                    <a:lnTo>
                      <a:pt x="475346" y="41010"/>
                    </a:lnTo>
                    <a:lnTo>
                      <a:pt x="471152" y="41010"/>
                    </a:lnTo>
                    <a:lnTo>
                      <a:pt x="471152" y="38913"/>
                    </a:lnTo>
                    <a:lnTo>
                      <a:pt x="467424" y="38913"/>
                    </a:lnTo>
                    <a:lnTo>
                      <a:pt x="467424" y="36816"/>
                    </a:lnTo>
                    <a:lnTo>
                      <a:pt x="464860" y="36816"/>
                    </a:lnTo>
                    <a:lnTo>
                      <a:pt x="464860" y="35185"/>
                    </a:lnTo>
                    <a:cubicBezTo>
                      <a:pt x="463695" y="34952"/>
                      <a:pt x="462297" y="34952"/>
                      <a:pt x="461132" y="34719"/>
                    </a:cubicBezTo>
                    <a:lnTo>
                      <a:pt x="461132" y="33088"/>
                    </a:lnTo>
                    <a:cubicBezTo>
                      <a:pt x="459734" y="32855"/>
                      <a:pt x="458336" y="32855"/>
                      <a:pt x="456938" y="32622"/>
                    </a:cubicBezTo>
                    <a:lnTo>
                      <a:pt x="456938" y="30991"/>
                    </a:lnTo>
                    <a:cubicBezTo>
                      <a:pt x="455773" y="30758"/>
                      <a:pt x="454375" y="30758"/>
                      <a:pt x="453210" y="30525"/>
                    </a:cubicBezTo>
                    <a:lnTo>
                      <a:pt x="453210" y="28894"/>
                    </a:lnTo>
                    <a:lnTo>
                      <a:pt x="450647" y="28894"/>
                    </a:lnTo>
                    <a:lnTo>
                      <a:pt x="450647" y="26796"/>
                    </a:lnTo>
                    <a:lnTo>
                      <a:pt x="446918" y="26796"/>
                    </a:lnTo>
                    <a:lnTo>
                      <a:pt x="446918" y="24699"/>
                    </a:lnTo>
                    <a:lnTo>
                      <a:pt x="442724" y="24699"/>
                    </a:lnTo>
                    <a:lnTo>
                      <a:pt x="442724" y="22602"/>
                    </a:lnTo>
                    <a:lnTo>
                      <a:pt x="438530" y="22602"/>
                    </a:lnTo>
                    <a:lnTo>
                      <a:pt x="438530" y="20505"/>
                    </a:lnTo>
                    <a:lnTo>
                      <a:pt x="436433" y="20505"/>
                    </a:lnTo>
                    <a:lnTo>
                      <a:pt x="436433" y="18874"/>
                    </a:lnTo>
                    <a:cubicBezTo>
                      <a:pt x="435035" y="18641"/>
                      <a:pt x="433637" y="18641"/>
                      <a:pt x="432239" y="18408"/>
                    </a:cubicBezTo>
                    <a:lnTo>
                      <a:pt x="432239" y="16311"/>
                    </a:lnTo>
                    <a:lnTo>
                      <a:pt x="428510" y="16311"/>
                    </a:lnTo>
                    <a:cubicBezTo>
                      <a:pt x="428510" y="15146"/>
                      <a:pt x="428277" y="14913"/>
                      <a:pt x="428044" y="14214"/>
                    </a:cubicBezTo>
                    <a:lnTo>
                      <a:pt x="424316" y="14214"/>
                    </a:lnTo>
                    <a:cubicBezTo>
                      <a:pt x="424316" y="13049"/>
                      <a:pt x="424083" y="12816"/>
                      <a:pt x="423850" y="12117"/>
                    </a:cubicBezTo>
                    <a:lnTo>
                      <a:pt x="422219" y="12117"/>
                    </a:lnTo>
                    <a:lnTo>
                      <a:pt x="422219" y="10486"/>
                    </a:lnTo>
                    <a:lnTo>
                      <a:pt x="418025" y="10486"/>
                    </a:lnTo>
                    <a:lnTo>
                      <a:pt x="418025" y="8388"/>
                    </a:lnTo>
                    <a:cubicBezTo>
                      <a:pt x="416394" y="8388"/>
                      <a:pt x="414763" y="8388"/>
                      <a:pt x="413831" y="7922"/>
                    </a:cubicBezTo>
                    <a:lnTo>
                      <a:pt x="413831" y="6291"/>
                    </a:lnTo>
                    <a:lnTo>
                      <a:pt x="410102" y="6291"/>
                    </a:lnTo>
                    <a:lnTo>
                      <a:pt x="410102" y="4194"/>
                    </a:lnTo>
                    <a:lnTo>
                      <a:pt x="407539" y="4194"/>
                    </a:lnTo>
                    <a:lnTo>
                      <a:pt x="407539" y="2097"/>
                    </a:lnTo>
                    <a:lnTo>
                      <a:pt x="403811" y="2097"/>
                    </a:lnTo>
                    <a:lnTo>
                      <a:pt x="403811" y="0"/>
                    </a:lnTo>
                    <a:lnTo>
                      <a:pt x="397520" y="0"/>
                    </a:lnTo>
                    <a:lnTo>
                      <a:pt x="397520" y="2097"/>
                    </a:lnTo>
                    <a:lnTo>
                      <a:pt x="393326" y="2097"/>
                    </a:lnTo>
                    <a:lnTo>
                      <a:pt x="393326" y="4194"/>
                    </a:lnTo>
                    <a:cubicBezTo>
                      <a:pt x="391694" y="4194"/>
                      <a:pt x="390063" y="4194"/>
                      <a:pt x="389131" y="4660"/>
                    </a:cubicBezTo>
                    <a:lnTo>
                      <a:pt x="389131" y="6291"/>
                    </a:lnTo>
                    <a:lnTo>
                      <a:pt x="385403" y="6291"/>
                    </a:lnTo>
                    <a:lnTo>
                      <a:pt x="385403" y="8388"/>
                    </a:lnTo>
                    <a:lnTo>
                      <a:pt x="382840" y="8388"/>
                    </a:lnTo>
                    <a:lnTo>
                      <a:pt x="382840" y="10020"/>
                    </a:lnTo>
                    <a:cubicBezTo>
                      <a:pt x="381675" y="10253"/>
                      <a:pt x="380277" y="10253"/>
                      <a:pt x="379112" y="10486"/>
                    </a:cubicBezTo>
                    <a:lnTo>
                      <a:pt x="379112" y="12117"/>
                    </a:lnTo>
                    <a:cubicBezTo>
                      <a:pt x="377714" y="12350"/>
                      <a:pt x="376316" y="12350"/>
                      <a:pt x="374918" y="12583"/>
                    </a:cubicBezTo>
                    <a:lnTo>
                      <a:pt x="374918" y="14214"/>
                    </a:lnTo>
                    <a:cubicBezTo>
                      <a:pt x="373752" y="14447"/>
                      <a:pt x="372354" y="14447"/>
                      <a:pt x="371189" y="14680"/>
                    </a:cubicBezTo>
                    <a:lnTo>
                      <a:pt x="371189" y="16311"/>
                    </a:lnTo>
                    <a:lnTo>
                      <a:pt x="368626" y="16311"/>
                    </a:lnTo>
                    <a:lnTo>
                      <a:pt x="368626" y="18408"/>
                    </a:lnTo>
                    <a:lnTo>
                      <a:pt x="364898" y="18408"/>
                    </a:lnTo>
                    <a:lnTo>
                      <a:pt x="364898" y="20505"/>
                    </a:lnTo>
                    <a:lnTo>
                      <a:pt x="360704" y="20505"/>
                    </a:lnTo>
                    <a:lnTo>
                      <a:pt x="360704" y="22602"/>
                    </a:lnTo>
                    <a:cubicBezTo>
                      <a:pt x="359539" y="22835"/>
                      <a:pt x="358141" y="22835"/>
                      <a:pt x="356976" y="23068"/>
                    </a:cubicBezTo>
                    <a:lnTo>
                      <a:pt x="356976" y="24699"/>
                    </a:lnTo>
                    <a:lnTo>
                      <a:pt x="354412" y="24699"/>
                    </a:lnTo>
                    <a:lnTo>
                      <a:pt x="354412" y="26796"/>
                    </a:lnTo>
                    <a:lnTo>
                      <a:pt x="350218" y="26796"/>
                    </a:lnTo>
                    <a:lnTo>
                      <a:pt x="350218" y="28894"/>
                    </a:lnTo>
                    <a:lnTo>
                      <a:pt x="346490" y="28894"/>
                    </a:lnTo>
                    <a:lnTo>
                      <a:pt x="346490" y="30525"/>
                    </a:lnTo>
                    <a:cubicBezTo>
                      <a:pt x="345092" y="30758"/>
                      <a:pt x="343694" y="30758"/>
                      <a:pt x="342296" y="30991"/>
                    </a:cubicBezTo>
                    <a:lnTo>
                      <a:pt x="342296" y="32622"/>
                    </a:lnTo>
                    <a:lnTo>
                      <a:pt x="340199" y="32622"/>
                    </a:lnTo>
                    <a:lnTo>
                      <a:pt x="340199" y="34719"/>
                    </a:lnTo>
                    <a:cubicBezTo>
                      <a:pt x="338568" y="34719"/>
                      <a:pt x="336936" y="34719"/>
                      <a:pt x="336004" y="35185"/>
                    </a:cubicBezTo>
                    <a:lnTo>
                      <a:pt x="336004" y="36816"/>
                    </a:lnTo>
                    <a:cubicBezTo>
                      <a:pt x="334839" y="37049"/>
                      <a:pt x="333441" y="37049"/>
                      <a:pt x="332276" y="37282"/>
                    </a:cubicBezTo>
                    <a:lnTo>
                      <a:pt x="332276" y="38913"/>
                    </a:lnTo>
                    <a:lnTo>
                      <a:pt x="329713" y="38913"/>
                    </a:lnTo>
                    <a:lnTo>
                      <a:pt x="329713" y="41010"/>
                    </a:lnTo>
                    <a:cubicBezTo>
                      <a:pt x="328082" y="41010"/>
                      <a:pt x="326451" y="41010"/>
                      <a:pt x="325519" y="41476"/>
                    </a:cubicBezTo>
                    <a:lnTo>
                      <a:pt x="325519" y="43107"/>
                    </a:lnTo>
                    <a:lnTo>
                      <a:pt x="321791" y="43107"/>
                    </a:lnTo>
                    <a:lnTo>
                      <a:pt x="321791" y="45205"/>
                    </a:lnTo>
                    <a:lnTo>
                      <a:pt x="317596" y="45205"/>
                    </a:lnTo>
                    <a:lnTo>
                      <a:pt x="317596" y="47302"/>
                    </a:lnTo>
                    <a:lnTo>
                      <a:pt x="315499" y="47302"/>
                    </a:lnTo>
                    <a:lnTo>
                      <a:pt x="315499" y="48933"/>
                    </a:lnTo>
                    <a:cubicBezTo>
                      <a:pt x="314101" y="49166"/>
                      <a:pt x="312703" y="49166"/>
                      <a:pt x="311305" y="49399"/>
                    </a:cubicBezTo>
                    <a:lnTo>
                      <a:pt x="311305" y="51030"/>
                    </a:lnTo>
                    <a:cubicBezTo>
                      <a:pt x="310140" y="51263"/>
                      <a:pt x="308742" y="51263"/>
                      <a:pt x="307577" y="51496"/>
                    </a:cubicBezTo>
                    <a:lnTo>
                      <a:pt x="307577" y="53127"/>
                    </a:lnTo>
                    <a:cubicBezTo>
                      <a:pt x="306179" y="53360"/>
                      <a:pt x="304781" y="53360"/>
                      <a:pt x="303383" y="53593"/>
                    </a:cubicBezTo>
                    <a:lnTo>
                      <a:pt x="303383" y="55224"/>
                    </a:lnTo>
                    <a:lnTo>
                      <a:pt x="301286" y="55224"/>
                    </a:lnTo>
                    <a:lnTo>
                      <a:pt x="301286" y="57321"/>
                    </a:lnTo>
                    <a:lnTo>
                      <a:pt x="297091" y="57321"/>
                    </a:lnTo>
                    <a:lnTo>
                      <a:pt x="297091" y="59418"/>
                    </a:lnTo>
                    <a:lnTo>
                      <a:pt x="292897" y="59418"/>
                    </a:lnTo>
                    <a:lnTo>
                      <a:pt x="292897" y="61515"/>
                    </a:lnTo>
                    <a:lnTo>
                      <a:pt x="289169" y="61515"/>
                    </a:lnTo>
                    <a:lnTo>
                      <a:pt x="289169" y="63613"/>
                    </a:lnTo>
                    <a:lnTo>
                      <a:pt x="286606" y="63613"/>
                    </a:lnTo>
                    <a:lnTo>
                      <a:pt x="286606" y="65244"/>
                    </a:lnTo>
                    <a:cubicBezTo>
                      <a:pt x="285441" y="65477"/>
                      <a:pt x="284043" y="65477"/>
                      <a:pt x="282878" y="65710"/>
                    </a:cubicBezTo>
                    <a:lnTo>
                      <a:pt x="282878" y="67341"/>
                    </a:lnTo>
                    <a:cubicBezTo>
                      <a:pt x="281479" y="67574"/>
                      <a:pt x="280081" y="67574"/>
                      <a:pt x="278683" y="67807"/>
                    </a:cubicBezTo>
                    <a:lnTo>
                      <a:pt x="278683" y="69438"/>
                    </a:lnTo>
                    <a:cubicBezTo>
                      <a:pt x="277518" y="69671"/>
                      <a:pt x="276120" y="69671"/>
                      <a:pt x="274955" y="69904"/>
                    </a:cubicBezTo>
                    <a:lnTo>
                      <a:pt x="274955" y="71535"/>
                    </a:lnTo>
                    <a:cubicBezTo>
                      <a:pt x="273790" y="71535"/>
                      <a:pt x="273091" y="71768"/>
                      <a:pt x="272392" y="72001"/>
                    </a:cubicBezTo>
                    <a:lnTo>
                      <a:pt x="272392" y="73632"/>
                    </a:lnTo>
                    <a:cubicBezTo>
                      <a:pt x="270761" y="73632"/>
                      <a:pt x="269130" y="73632"/>
                      <a:pt x="268198" y="74098"/>
                    </a:cubicBezTo>
                    <a:lnTo>
                      <a:pt x="268198" y="75729"/>
                    </a:lnTo>
                    <a:lnTo>
                      <a:pt x="264469" y="75729"/>
                    </a:lnTo>
                    <a:lnTo>
                      <a:pt x="264469" y="77826"/>
                    </a:lnTo>
                    <a:cubicBezTo>
                      <a:pt x="263071" y="78059"/>
                      <a:pt x="261673" y="78059"/>
                      <a:pt x="260275" y="78292"/>
                    </a:cubicBezTo>
                    <a:lnTo>
                      <a:pt x="260275" y="79923"/>
                    </a:lnTo>
                    <a:lnTo>
                      <a:pt x="258178" y="79923"/>
                    </a:lnTo>
                    <a:lnTo>
                      <a:pt x="258178" y="82021"/>
                    </a:lnTo>
                    <a:lnTo>
                      <a:pt x="253984" y="82021"/>
                    </a:lnTo>
                    <a:lnTo>
                      <a:pt x="253984" y="84118"/>
                    </a:lnTo>
                    <a:lnTo>
                      <a:pt x="250256" y="84118"/>
                    </a:lnTo>
                    <a:lnTo>
                      <a:pt x="250256" y="85749"/>
                    </a:lnTo>
                    <a:cubicBezTo>
                      <a:pt x="250023" y="85982"/>
                      <a:pt x="250023" y="85982"/>
                      <a:pt x="249790" y="86215"/>
                    </a:cubicBezTo>
                    <a:lnTo>
                      <a:pt x="246061" y="86215"/>
                    </a:lnTo>
                    <a:lnTo>
                      <a:pt x="246061" y="87846"/>
                    </a:lnTo>
                    <a:lnTo>
                      <a:pt x="243964" y="87846"/>
                    </a:lnTo>
                    <a:lnTo>
                      <a:pt x="243964" y="89943"/>
                    </a:lnTo>
                    <a:cubicBezTo>
                      <a:pt x="242333" y="89943"/>
                      <a:pt x="240702" y="89943"/>
                      <a:pt x="239770" y="90409"/>
                    </a:cubicBezTo>
                    <a:lnTo>
                      <a:pt x="239770" y="92040"/>
                    </a:lnTo>
                    <a:cubicBezTo>
                      <a:pt x="238139" y="92040"/>
                      <a:pt x="236508" y="92040"/>
                      <a:pt x="235576" y="92506"/>
                    </a:cubicBezTo>
                    <a:lnTo>
                      <a:pt x="235576" y="94137"/>
                    </a:lnTo>
                    <a:cubicBezTo>
                      <a:pt x="234411" y="94370"/>
                      <a:pt x="233013" y="94370"/>
                      <a:pt x="231848" y="94603"/>
                    </a:cubicBezTo>
                    <a:lnTo>
                      <a:pt x="231848" y="96234"/>
                    </a:lnTo>
                    <a:cubicBezTo>
                      <a:pt x="230683" y="96234"/>
                      <a:pt x="229984" y="96467"/>
                      <a:pt x="229285" y="96700"/>
                    </a:cubicBezTo>
                    <a:lnTo>
                      <a:pt x="229285" y="98331"/>
                    </a:lnTo>
                    <a:lnTo>
                      <a:pt x="225556" y="98331"/>
                    </a:lnTo>
                    <a:lnTo>
                      <a:pt x="225556" y="100429"/>
                    </a:lnTo>
                    <a:lnTo>
                      <a:pt x="221362" y="100429"/>
                    </a:lnTo>
                    <a:lnTo>
                      <a:pt x="221362" y="102526"/>
                    </a:lnTo>
                    <a:lnTo>
                      <a:pt x="217634" y="102526"/>
                    </a:lnTo>
                    <a:lnTo>
                      <a:pt x="217634" y="104157"/>
                    </a:lnTo>
                    <a:cubicBezTo>
                      <a:pt x="217401" y="104390"/>
                      <a:pt x="217401" y="104390"/>
                      <a:pt x="217168" y="104623"/>
                    </a:cubicBezTo>
                    <a:lnTo>
                      <a:pt x="215071" y="104623"/>
                    </a:lnTo>
                    <a:lnTo>
                      <a:pt x="215071" y="106254"/>
                    </a:lnTo>
                    <a:cubicBezTo>
                      <a:pt x="213906" y="106487"/>
                      <a:pt x="212508" y="106487"/>
                      <a:pt x="211343" y="106720"/>
                    </a:cubicBezTo>
                    <a:lnTo>
                      <a:pt x="211343" y="108351"/>
                    </a:lnTo>
                    <a:cubicBezTo>
                      <a:pt x="209944" y="108584"/>
                      <a:pt x="208546" y="108584"/>
                      <a:pt x="207148" y="108817"/>
                    </a:cubicBezTo>
                    <a:lnTo>
                      <a:pt x="207148" y="110448"/>
                    </a:lnTo>
                    <a:cubicBezTo>
                      <a:pt x="205983" y="110681"/>
                      <a:pt x="204585" y="110681"/>
                      <a:pt x="203420" y="110914"/>
                    </a:cubicBezTo>
                    <a:lnTo>
                      <a:pt x="203420" y="112545"/>
                    </a:lnTo>
                    <a:lnTo>
                      <a:pt x="200857" y="112545"/>
                    </a:lnTo>
                    <a:lnTo>
                      <a:pt x="200857" y="114642"/>
                    </a:lnTo>
                    <a:lnTo>
                      <a:pt x="196663" y="114642"/>
                    </a:lnTo>
                    <a:lnTo>
                      <a:pt x="196663" y="116739"/>
                    </a:lnTo>
                    <a:lnTo>
                      <a:pt x="192935" y="116739"/>
                    </a:lnTo>
                    <a:lnTo>
                      <a:pt x="192935" y="118837"/>
                    </a:lnTo>
                    <a:cubicBezTo>
                      <a:pt x="191536" y="119070"/>
                      <a:pt x="190138" y="119070"/>
                      <a:pt x="188740" y="119303"/>
                    </a:cubicBezTo>
                    <a:lnTo>
                      <a:pt x="188740" y="120934"/>
                    </a:lnTo>
                    <a:lnTo>
                      <a:pt x="186643" y="120934"/>
                    </a:lnTo>
                    <a:lnTo>
                      <a:pt x="186643" y="123031"/>
                    </a:lnTo>
                    <a:lnTo>
                      <a:pt x="182449" y="123031"/>
                    </a:lnTo>
                    <a:lnTo>
                      <a:pt x="182449" y="124662"/>
                    </a:lnTo>
                    <a:cubicBezTo>
                      <a:pt x="181051" y="124895"/>
                      <a:pt x="179653" y="124895"/>
                      <a:pt x="178255" y="125128"/>
                    </a:cubicBezTo>
                    <a:lnTo>
                      <a:pt x="178255" y="126759"/>
                    </a:lnTo>
                    <a:cubicBezTo>
                      <a:pt x="177090" y="126759"/>
                      <a:pt x="176857" y="126992"/>
                      <a:pt x="176158" y="127225"/>
                    </a:cubicBezTo>
                    <a:lnTo>
                      <a:pt x="176158" y="128856"/>
                    </a:lnTo>
                    <a:cubicBezTo>
                      <a:pt x="174527" y="128856"/>
                      <a:pt x="172895" y="128856"/>
                      <a:pt x="171963" y="129322"/>
                    </a:cubicBezTo>
                    <a:lnTo>
                      <a:pt x="171963" y="130953"/>
                    </a:lnTo>
                    <a:lnTo>
                      <a:pt x="168235" y="130953"/>
                    </a:lnTo>
                    <a:lnTo>
                      <a:pt x="168235" y="133050"/>
                    </a:lnTo>
                    <a:cubicBezTo>
                      <a:pt x="166604" y="133050"/>
                      <a:pt x="164973" y="133050"/>
                      <a:pt x="164041" y="133516"/>
                    </a:cubicBezTo>
                    <a:lnTo>
                      <a:pt x="164041" y="135147"/>
                    </a:lnTo>
                    <a:lnTo>
                      <a:pt x="161944" y="135147"/>
                    </a:lnTo>
                    <a:lnTo>
                      <a:pt x="161944" y="137245"/>
                    </a:lnTo>
                    <a:lnTo>
                      <a:pt x="157750" y="137245"/>
                    </a:lnTo>
                    <a:lnTo>
                      <a:pt x="157750" y="139342"/>
                    </a:lnTo>
                    <a:lnTo>
                      <a:pt x="154021" y="139342"/>
                    </a:lnTo>
                    <a:lnTo>
                      <a:pt x="154021" y="140973"/>
                    </a:lnTo>
                    <a:lnTo>
                      <a:pt x="153555" y="141439"/>
                    </a:lnTo>
                    <a:lnTo>
                      <a:pt x="149827" y="141439"/>
                    </a:lnTo>
                    <a:lnTo>
                      <a:pt x="149827" y="143536"/>
                    </a:lnTo>
                    <a:lnTo>
                      <a:pt x="147730" y="143536"/>
                    </a:lnTo>
                    <a:lnTo>
                      <a:pt x="147730" y="145167"/>
                    </a:lnTo>
                    <a:cubicBezTo>
                      <a:pt x="146099" y="145167"/>
                      <a:pt x="144468" y="145167"/>
                      <a:pt x="143536" y="145633"/>
                    </a:cubicBezTo>
                    <a:lnTo>
                      <a:pt x="143536" y="147264"/>
                    </a:lnTo>
                    <a:cubicBezTo>
                      <a:pt x="141905" y="147264"/>
                      <a:pt x="140274" y="147264"/>
                      <a:pt x="139342" y="147730"/>
                    </a:cubicBezTo>
                    <a:lnTo>
                      <a:pt x="139342" y="149361"/>
                    </a:lnTo>
                    <a:cubicBezTo>
                      <a:pt x="138177" y="149594"/>
                      <a:pt x="136778" y="149594"/>
                      <a:pt x="135613" y="149827"/>
                    </a:cubicBezTo>
                    <a:lnTo>
                      <a:pt x="135613" y="151458"/>
                    </a:lnTo>
                    <a:cubicBezTo>
                      <a:pt x="134448" y="151458"/>
                      <a:pt x="133749" y="151691"/>
                      <a:pt x="133050" y="151924"/>
                    </a:cubicBezTo>
                    <a:lnTo>
                      <a:pt x="133050" y="153556"/>
                    </a:lnTo>
                    <a:lnTo>
                      <a:pt x="129322" y="153556"/>
                    </a:lnTo>
                    <a:lnTo>
                      <a:pt x="129322" y="155653"/>
                    </a:lnTo>
                    <a:lnTo>
                      <a:pt x="125128" y="155653"/>
                    </a:lnTo>
                    <a:lnTo>
                      <a:pt x="125128" y="157750"/>
                    </a:lnTo>
                    <a:lnTo>
                      <a:pt x="121400" y="157750"/>
                    </a:lnTo>
                    <a:lnTo>
                      <a:pt x="121400" y="159381"/>
                    </a:lnTo>
                    <a:cubicBezTo>
                      <a:pt x="121167" y="159614"/>
                      <a:pt x="121167" y="159614"/>
                      <a:pt x="120934" y="159847"/>
                    </a:cubicBezTo>
                    <a:lnTo>
                      <a:pt x="118837" y="159847"/>
                    </a:lnTo>
                    <a:lnTo>
                      <a:pt x="118837" y="161478"/>
                    </a:lnTo>
                    <a:cubicBezTo>
                      <a:pt x="117438" y="161711"/>
                      <a:pt x="116040" y="161711"/>
                      <a:pt x="114642" y="161944"/>
                    </a:cubicBezTo>
                    <a:lnTo>
                      <a:pt x="114642" y="163575"/>
                    </a:lnTo>
                    <a:cubicBezTo>
                      <a:pt x="113477" y="163808"/>
                      <a:pt x="112079" y="163808"/>
                      <a:pt x="110914" y="164041"/>
                    </a:cubicBezTo>
                    <a:lnTo>
                      <a:pt x="110914" y="165672"/>
                    </a:lnTo>
                    <a:cubicBezTo>
                      <a:pt x="109516" y="165905"/>
                      <a:pt x="108118" y="165905"/>
                      <a:pt x="106720" y="166138"/>
                    </a:cubicBezTo>
                    <a:lnTo>
                      <a:pt x="106720" y="167769"/>
                    </a:lnTo>
                    <a:lnTo>
                      <a:pt x="104623" y="167769"/>
                    </a:lnTo>
                    <a:lnTo>
                      <a:pt x="104623" y="169866"/>
                    </a:lnTo>
                    <a:lnTo>
                      <a:pt x="100428" y="169866"/>
                    </a:lnTo>
                    <a:lnTo>
                      <a:pt x="100428" y="171964"/>
                    </a:lnTo>
                    <a:lnTo>
                      <a:pt x="98797" y="171964"/>
                    </a:lnTo>
                    <a:lnTo>
                      <a:pt x="98797" y="515891"/>
                    </a:lnTo>
                    <a:lnTo>
                      <a:pt x="100428" y="515891"/>
                    </a:lnTo>
                    <a:lnTo>
                      <a:pt x="100428" y="517988"/>
                    </a:lnTo>
                    <a:lnTo>
                      <a:pt x="104623" y="517988"/>
                    </a:lnTo>
                    <a:lnTo>
                      <a:pt x="104623" y="520085"/>
                    </a:lnTo>
                    <a:lnTo>
                      <a:pt x="106720" y="520085"/>
                    </a:lnTo>
                    <a:cubicBezTo>
                      <a:pt x="106720" y="521250"/>
                      <a:pt x="106953" y="521483"/>
                      <a:pt x="107186" y="522182"/>
                    </a:cubicBezTo>
                    <a:lnTo>
                      <a:pt x="110914" y="522182"/>
                    </a:lnTo>
                    <a:lnTo>
                      <a:pt x="110914" y="524279"/>
                    </a:lnTo>
                    <a:lnTo>
                      <a:pt x="114642" y="524279"/>
                    </a:lnTo>
                    <a:cubicBezTo>
                      <a:pt x="114642" y="525444"/>
                      <a:pt x="114875" y="525677"/>
                      <a:pt x="115108" y="526376"/>
                    </a:cubicBezTo>
                    <a:lnTo>
                      <a:pt x="118837" y="526376"/>
                    </a:lnTo>
                    <a:lnTo>
                      <a:pt x="118837" y="528473"/>
                    </a:lnTo>
                    <a:lnTo>
                      <a:pt x="121400" y="528473"/>
                    </a:lnTo>
                    <a:lnTo>
                      <a:pt x="121400" y="530104"/>
                    </a:lnTo>
                    <a:cubicBezTo>
                      <a:pt x="122565" y="530337"/>
                      <a:pt x="123963" y="530337"/>
                      <a:pt x="125128" y="530570"/>
                    </a:cubicBezTo>
                    <a:lnTo>
                      <a:pt x="125128" y="532201"/>
                    </a:lnTo>
                    <a:cubicBezTo>
                      <a:pt x="126526" y="532434"/>
                      <a:pt x="127924" y="532434"/>
                      <a:pt x="129322" y="532667"/>
                    </a:cubicBezTo>
                    <a:lnTo>
                      <a:pt x="129322" y="534299"/>
                    </a:lnTo>
                    <a:cubicBezTo>
                      <a:pt x="130487" y="534532"/>
                      <a:pt x="131885" y="534532"/>
                      <a:pt x="133050" y="534765"/>
                    </a:cubicBezTo>
                    <a:lnTo>
                      <a:pt x="133050" y="536396"/>
                    </a:lnTo>
                    <a:lnTo>
                      <a:pt x="135613" y="536396"/>
                    </a:lnTo>
                    <a:lnTo>
                      <a:pt x="135613" y="538493"/>
                    </a:lnTo>
                    <a:lnTo>
                      <a:pt x="139342" y="538493"/>
                    </a:lnTo>
                    <a:lnTo>
                      <a:pt x="139342" y="540590"/>
                    </a:lnTo>
                    <a:lnTo>
                      <a:pt x="143536" y="540590"/>
                    </a:lnTo>
                    <a:lnTo>
                      <a:pt x="143536" y="542687"/>
                    </a:lnTo>
                    <a:lnTo>
                      <a:pt x="147730" y="542687"/>
                    </a:lnTo>
                    <a:lnTo>
                      <a:pt x="147730" y="544784"/>
                    </a:lnTo>
                    <a:lnTo>
                      <a:pt x="149827" y="544784"/>
                    </a:lnTo>
                    <a:lnTo>
                      <a:pt x="149827" y="546415"/>
                    </a:lnTo>
                    <a:cubicBezTo>
                      <a:pt x="151225" y="546648"/>
                      <a:pt x="152623" y="546648"/>
                      <a:pt x="154021" y="546881"/>
                    </a:cubicBezTo>
                    <a:lnTo>
                      <a:pt x="154021" y="548978"/>
                    </a:lnTo>
                    <a:lnTo>
                      <a:pt x="157750" y="548978"/>
                    </a:lnTo>
                    <a:cubicBezTo>
                      <a:pt x="157750" y="550143"/>
                      <a:pt x="157983" y="550376"/>
                      <a:pt x="158216" y="551075"/>
                    </a:cubicBezTo>
                    <a:lnTo>
                      <a:pt x="161944" y="551075"/>
                    </a:lnTo>
                    <a:lnTo>
                      <a:pt x="161944" y="552707"/>
                    </a:lnTo>
                    <a:lnTo>
                      <a:pt x="164041" y="552707"/>
                    </a:lnTo>
                    <a:lnTo>
                      <a:pt x="164041" y="554804"/>
                    </a:lnTo>
                    <a:lnTo>
                      <a:pt x="168235" y="554804"/>
                    </a:lnTo>
                    <a:lnTo>
                      <a:pt x="168235" y="556901"/>
                    </a:lnTo>
                    <a:lnTo>
                      <a:pt x="171963" y="556901"/>
                    </a:lnTo>
                    <a:lnTo>
                      <a:pt x="171963" y="558998"/>
                    </a:lnTo>
                    <a:lnTo>
                      <a:pt x="176158" y="558998"/>
                    </a:lnTo>
                    <a:lnTo>
                      <a:pt x="176158" y="561095"/>
                    </a:lnTo>
                    <a:lnTo>
                      <a:pt x="178255" y="561095"/>
                    </a:lnTo>
                    <a:cubicBezTo>
                      <a:pt x="178255" y="562260"/>
                      <a:pt x="178488" y="562493"/>
                      <a:pt x="178721" y="563192"/>
                    </a:cubicBezTo>
                    <a:lnTo>
                      <a:pt x="182449" y="563192"/>
                    </a:lnTo>
                    <a:lnTo>
                      <a:pt x="182449" y="565289"/>
                    </a:lnTo>
                    <a:lnTo>
                      <a:pt x="186643" y="565289"/>
                    </a:lnTo>
                    <a:lnTo>
                      <a:pt x="186643" y="567386"/>
                    </a:lnTo>
                    <a:lnTo>
                      <a:pt x="188740" y="567386"/>
                    </a:lnTo>
                    <a:lnTo>
                      <a:pt x="188740" y="569017"/>
                    </a:lnTo>
                    <a:cubicBezTo>
                      <a:pt x="190138" y="569251"/>
                      <a:pt x="191536" y="569251"/>
                      <a:pt x="192935" y="569483"/>
                    </a:cubicBezTo>
                    <a:lnTo>
                      <a:pt x="192935" y="571115"/>
                    </a:lnTo>
                    <a:cubicBezTo>
                      <a:pt x="194100" y="571348"/>
                      <a:pt x="195498" y="571348"/>
                      <a:pt x="196663" y="571581"/>
                    </a:cubicBezTo>
                    <a:lnTo>
                      <a:pt x="196663" y="573212"/>
                    </a:lnTo>
                    <a:cubicBezTo>
                      <a:pt x="198061" y="573445"/>
                      <a:pt x="199459" y="573445"/>
                      <a:pt x="200857" y="573678"/>
                    </a:cubicBezTo>
                    <a:lnTo>
                      <a:pt x="200857" y="575309"/>
                    </a:lnTo>
                    <a:lnTo>
                      <a:pt x="203420" y="575309"/>
                    </a:lnTo>
                    <a:lnTo>
                      <a:pt x="203420" y="576940"/>
                    </a:lnTo>
                    <a:cubicBezTo>
                      <a:pt x="204585" y="577173"/>
                      <a:pt x="205983" y="577173"/>
                      <a:pt x="207148" y="577406"/>
                    </a:cubicBezTo>
                    <a:lnTo>
                      <a:pt x="207148" y="579503"/>
                    </a:lnTo>
                    <a:lnTo>
                      <a:pt x="211343" y="579503"/>
                    </a:lnTo>
                    <a:lnTo>
                      <a:pt x="211343" y="581600"/>
                    </a:lnTo>
                    <a:lnTo>
                      <a:pt x="215071" y="581600"/>
                    </a:lnTo>
                    <a:lnTo>
                      <a:pt x="215071" y="583697"/>
                    </a:lnTo>
                    <a:lnTo>
                      <a:pt x="217634" y="583697"/>
                    </a:lnTo>
                    <a:lnTo>
                      <a:pt x="217634" y="585328"/>
                    </a:lnTo>
                    <a:cubicBezTo>
                      <a:pt x="218799" y="585561"/>
                      <a:pt x="220197" y="585561"/>
                      <a:pt x="221362" y="585794"/>
                    </a:cubicBezTo>
                    <a:lnTo>
                      <a:pt x="221362" y="587426"/>
                    </a:lnTo>
                    <a:cubicBezTo>
                      <a:pt x="222760" y="587659"/>
                      <a:pt x="224158" y="587659"/>
                      <a:pt x="225556" y="587892"/>
                    </a:cubicBezTo>
                    <a:lnTo>
                      <a:pt x="225556" y="589523"/>
                    </a:lnTo>
                    <a:cubicBezTo>
                      <a:pt x="226721" y="589756"/>
                      <a:pt x="228119" y="589756"/>
                      <a:pt x="229285" y="589989"/>
                    </a:cubicBezTo>
                    <a:lnTo>
                      <a:pt x="229285" y="591620"/>
                    </a:lnTo>
                    <a:lnTo>
                      <a:pt x="231848" y="591620"/>
                    </a:lnTo>
                    <a:lnTo>
                      <a:pt x="231848" y="593717"/>
                    </a:lnTo>
                    <a:lnTo>
                      <a:pt x="235576" y="593717"/>
                    </a:lnTo>
                    <a:lnTo>
                      <a:pt x="235576" y="595814"/>
                    </a:lnTo>
                    <a:lnTo>
                      <a:pt x="239770" y="595814"/>
                    </a:lnTo>
                    <a:lnTo>
                      <a:pt x="239770" y="597911"/>
                    </a:lnTo>
                    <a:lnTo>
                      <a:pt x="243964" y="597911"/>
                    </a:lnTo>
                    <a:lnTo>
                      <a:pt x="243964" y="600008"/>
                    </a:lnTo>
                    <a:lnTo>
                      <a:pt x="246061" y="600008"/>
                    </a:lnTo>
                    <a:lnTo>
                      <a:pt x="246061" y="601639"/>
                    </a:lnTo>
                    <a:cubicBezTo>
                      <a:pt x="247460" y="601872"/>
                      <a:pt x="248858" y="601872"/>
                      <a:pt x="250256" y="602105"/>
                    </a:cubicBezTo>
                    <a:lnTo>
                      <a:pt x="250256" y="604202"/>
                    </a:lnTo>
                    <a:lnTo>
                      <a:pt x="253984" y="604202"/>
                    </a:lnTo>
                    <a:cubicBezTo>
                      <a:pt x="253984" y="605367"/>
                      <a:pt x="254217" y="605600"/>
                      <a:pt x="254450" y="606300"/>
                    </a:cubicBezTo>
                    <a:lnTo>
                      <a:pt x="258178" y="606300"/>
                    </a:lnTo>
                    <a:cubicBezTo>
                      <a:pt x="258178" y="607465"/>
                      <a:pt x="258411" y="607698"/>
                      <a:pt x="258644" y="608397"/>
                    </a:cubicBezTo>
                    <a:lnTo>
                      <a:pt x="260275" y="608397"/>
                    </a:lnTo>
                    <a:lnTo>
                      <a:pt x="260275" y="610028"/>
                    </a:lnTo>
                    <a:lnTo>
                      <a:pt x="264469" y="610028"/>
                    </a:lnTo>
                    <a:lnTo>
                      <a:pt x="264469" y="612125"/>
                    </a:lnTo>
                    <a:lnTo>
                      <a:pt x="268198" y="612125"/>
                    </a:lnTo>
                    <a:cubicBezTo>
                      <a:pt x="268198" y="613290"/>
                      <a:pt x="268431" y="613523"/>
                      <a:pt x="268664" y="614222"/>
                    </a:cubicBezTo>
                    <a:lnTo>
                      <a:pt x="272392" y="614222"/>
                    </a:lnTo>
                    <a:lnTo>
                      <a:pt x="272392" y="616319"/>
                    </a:lnTo>
                    <a:lnTo>
                      <a:pt x="274955" y="616319"/>
                    </a:lnTo>
                    <a:lnTo>
                      <a:pt x="274955" y="618416"/>
                    </a:lnTo>
                    <a:lnTo>
                      <a:pt x="278683" y="618416"/>
                    </a:lnTo>
                    <a:lnTo>
                      <a:pt x="278683" y="620513"/>
                    </a:lnTo>
                    <a:lnTo>
                      <a:pt x="282878" y="620513"/>
                    </a:lnTo>
                    <a:lnTo>
                      <a:pt x="282878" y="622610"/>
                    </a:lnTo>
                    <a:lnTo>
                      <a:pt x="286606" y="622610"/>
                    </a:lnTo>
                    <a:cubicBezTo>
                      <a:pt x="286606" y="623776"/>
                      <a:pt x="286839" y="624008"/>
                      <a:pt x="287072" y="624708"/>
                    </a:cubicBezTo>
                    <a:lnTo>
                      <a:pt x="289169" y="624708"/>
                    </a:lnTo>
                    <a:lnTo>
                      <a:pt x="289169" y="626339"/>
                    </a:lnTo>
                    <a:cubicBezTo>
                      <a:pt x="290334" y="626572"/>
                      <a:pt x="291732" y="626572"/>
                      <a:pt x="292897" y="626805"/>
                    </a:cubicBezTo>
                    <a:lnTo>
                      <a:pt x="292897" y="628436"/>
                    </a:lnTo>
                    <a:cubicBezTo>
                      <a:pt x="294295" y="628669"/>
                      <a:pt x="295693" y="628669"/>
                      <a:pt x="297091" y="628902"/>
                    </a:cubicBezTo>
                    <a:lnTo>
                      <a:pt x="297091" y="630533"/>
                    </a:lnTo>
                    <a:cubicBezTo>
                      <a:pt x="298489" y="630766"/>
                      <a:pt x="299887" y="630766"/>
                      <a:pt x="301286" y="630999"/>
                    </a:cubicBezTo>
                    <a:lnTo>
                      <a:pt x="301286" y="632630"/>
                    </a:lnTo>
                    <a:lnTo>
                      <a:pt x="303383" y="632630"/>
                    </a:lnTo>
                    <a:lnTo>
                      <a:pt x="303383" y="634727"/>
                    </a:lnTo>
                    <a:lnTo>
                      <a:pt x="307577" y="634727"/>
                    </a:lnTo>
                    <a:lnTo>
                      <a:pt x="307577" y="636824"/>
                    </a:lnTo>
                    <a:lnTo>
                      <a:pt x="311305" y="636824"/>
                    </a:lnTo>
                    <a:lnTo>
                      <a:pt x="311305" y="638921"/>
                    </a:lnTo>
                    <a:lnTo>
                      <a:pt x="315499" y="638921"/>
                    </a:lnTo>
                    <a:lnTo>
                      <a:pt x="315499" y="641018"/>
                    </a:lnTo>
                    <a:lnTo>
                      <a:pt x="317596" y="641018"/>
                    </a:lnTo>
                    <a:lnTo>
                      <a:pt x="317596" y="642650"/>
                    </a:lnTo>
                    <a:cubicBezTo>
                      <a:pt x="318994" y="642883"/>
                      <a:pt x="320393" y="642883"/>
                      <a:pt x="321791" y="643116"/>
                    </a:cubicBezTo>
                    <a:lnTo>
                      <a:pt x="321791" y="644747"/>
                    </a:lnTo>
                    <a:cubicBezTo>
                      <a:pt x="322956" y="644980"/>
                      <a:pt x="324354" y="644980"/>
                      <a:pt x="325519" y="645213"/>
                    </a:cubicBezTo>
                    <a:lnTo>
                      <a:pt x="325519" y="646844"/>
                    </a:lnTo>
                    <a:cubicBezTo>
                      <a:pt x="326917" y="647077"/>
                      <a:pt x="328315" y="647077"/>
                      <a:pt x="329713" y="647310"/>
                    </a:cubicBezTo>
                    <a:lnTo>
                      <a:pt x="329713" y="648941"/>
                    </a:lnTo>
                    <a:cubicBezTo>
                      <a:pt x="330878" y="648941"/>
                      <a:pt x="331577" y="649174"/>
                      <a:pt x="332276" y="649407"/>
                    </a:cubicBezTo>
                    <a:lnTo>
                      <a:pt x="332276" y="651038"/>
                    </a:lnTo>
                    <a:lnTo>
                      <a:pt x="336004" y="651038"/>
                    </a:lnTo>
                    <a:lnTo>
                      <a:pt x="336004" y="653135"/>
                    </a:lnTo>
                    <a:lnTo>
                      <a:pt x="340199" y="653135"/>
                    </a:lnTo>
                    <a:lnTo>
                      <a:pt x="340199" y="655232"/>
                    </a:lnTo>
                    <a:lnTo>
                      <a:pt x="342296" y="655232"/>
                    </a:lnTo>
                    <a:lnTo>
                      <a:pt x="342296" y="656863"/>
                    </a:lnTo>
                    <a:cubicBezTo>
                      <a:pt x="343694" y="657096"/>
                      <a:pt x="345092" y="657096"/>
                      <a:pt x="346490" y="657329"/>
                    </a:cubicBezTo>
                    <a:lnTo>
                      <a:pt x="346490" y="659426"/>
                    </a:lnTo>
                    <a:lnTo>
                      <a:pt x="350218" y="659426"/>
                    </a:lnTo>
                    <a:cubicBezTo>
                      <a:pt x="350218" y="660592"/>
                      <a:pt x="350451" y="660825"/>
                      <a:pt x="350684" y="661524"/>
                    </a:cubicBezTo>
                    <a:lnTo>
                      <a:pt x="354412" y="661524"/>
                    </a:lnTo>
                    <a:cubicBezTo>
                      <a:pt x="354412" y="662689"/>
                      <a:pt x="354645" y="662922"/>
                      <a:pt x="354878" y="663621"/>
                    </a:cubicBezTo>
                    <a:lnTo>
                      <a:pt x="356976" y="663621"/>
                    </a:lnTo>
                    <a:lnTo>
                      <a:pt x="356976" y="665252"/>
                    </a:lnTo>
                    <a:cubicBezTo>
                      <a:pt x="358141" y="665485"/>
                      <a:pt x="359539" y="665485"/>
                      <a:pt x="360704" y="665718"/>
                    </a:cubicBezTo>
                    <a:lnTo>
                      <a:pt x="360704" y="667349"/>
                    </a:lnTo>
                    <a:cubicBezTo>
                      <a:pt x="362335" y="667349"/>
                      <a:pt x="363966" y="667349"/>
                      <a:pt x="364898" y="667815"/>
                    </a:cubicBezTo>
                    <a:lnTo>
                      <a:pt x="364898" y="669446"/>
                    </a:lnTo>
                    <a:lnTo>
                      <a:pt x="368626" y="669446"/>
                    </a:lnTo>
                    <a:lnTo>
                      <a:pt x="368626" y="671543"/>
                    </a:lnTo>
                    <a:lnTo>
                      <a:pt x="371189" y="671543"/>
                    </a:lnTo>
                    <a:lnTo>
                      <a:pt x="371189" y="673174"/>
                    </a:lnTo>
                    <a:cubicBezTo>
                      <a:pt x="372354" y="673407"/>
                      <a:pt x="373752" y="673407"/>
                      <a:pt x="374918" y="673640"/>
                    </a:cubicBezTo>
                    <a:lnTo>
                      <a:pt x="374918" y="675737"/>
                    </a:lnTo>
                    <a:lnTo>
                      <a:pt x="379112" y="675737"/>
                    </a:lnTo>
                    <a:lnTo>
                      <a:pt x="379112" y="677834"/>
                    </a:lnTo>
                    <a:lnTo>
                      <a:pt x="382840" y="677834"/>
                    </a:lnTo>
                    <a:cubicBezTo>
                      <a:pt x="382840" y="679000"/>
                      <a:pt x="383073" y="679233"/>
                      <a:pt x="383306" y="679932"/>
                    </a:cubicBezTo>
                    <a:lnTo>
                      <a:pt x="385403" y="679932"/>
                    </a:lnTo>
                    <a:lnTo>
                      <a:pt x="385403" y="681563"/>
                    </a:lnTo>
                    <a:cubicBezTo>
                      <a:pt x="386568" y="681796"/>
                      <a:pt x="387966" y="681796"/>
                      <a:pt x="389131" y="682029"/>
                    </a:cubicBezTo>
                    <a:lnTo>
                      <a:pt x="389131" y="683660"/>
                    </a:lnTo>
                    <a:cubicBezTo>
                      <a:pt x="390529" y="683893"/>
                      <a:pt x="391927" y="683893"/>
                      <a:pt x="393326" y="684126"/>
                    </a:cubicBezTo>
                    <a:lnTo>
                      <a:pt x="393326" y="685757"/>
                    </a:lnTo>
                    <a:cubicBezTo>
                      <a:pt x="394724" y="685990"/>
                      <a:pt x="396122" y="685990"/>
                      <a:pt x="397520" y="686223"/>
                    </a:cubicBezTo>
                    <a:lnTo>
                      <a:pt x="397520" y="687854"/>
                    </a:lnTo>
                    <a:lnTo>
                      <a:pt x="403811" y="687854"/>
                    </a:lnTo>
                    <a:lnTo>
                      <a:pt x="403811" y="685757"/>
                    </a:lnTo>
                    <a:lnTo>
                      <a:pt x="407539" y="685757"/>
                    </a:lnTo>
                    <a:lnTo>
                      <a:pt x="407539" y="684126"/>
                    </a:lnTo>
                    <a:cubicBezTo>
                      <a:pt x="408704" y="684126"/>
                      <a:pt x="409403" y="683893"/>
                      <a:pt x="410102" y="683660"/>
                    </a:cubicBezTo>
                    <a:lnTo>
                      <a:pt x="410102" y="682029"/>
                    </a:lnTo>
                    <a:lnTo>
                      <a:pt x="413831" y="682029"/>
                    </a:lnTo>
                    <a:lnTo>
                      <a:pt x="413831" y="679932"/>
                    </a:lnTo>
                    <a:lnTo>
                      <a:pt x="418025" y="679932"/>
                    </a:lnTo>
                    <a:lnTo>
                      <a:pt x="418025" y="677834"/>
                    </a:lnTo>
                    <a:cubicBezTo>
                      <a:pt x="419423" y="677601"/>
                      <a:pt x="420821" y="677601"/>
                      <a:pt x="422219" y="677369"/>
                    </a:cubicBezTo>
                    <a:lnTo>
                      <a:pt x="422219" y="675737"/>
                    </a:lnTo>
                    <a:lnTo>
                      <a:pt x="424316" y="675737"/>
                    </a:lnTo>
                    <a:lnTo>
                      <a:pt x="424316" y="673640"/>
                    </a:lnTo>
                    <a:lnTo>
                      <a:pt x="428510" y="673640"/>
                    </a:lnTo>
                    <a:lnTo>
                      <a:pt x="428510" y="671543"/>
                    </a:lnTo>
                    <a:lnTo>
                      <a:pt x="432239" y="671543"/>
                    </a:lnTo>
                    <a:lnTo>
                      <a:pt x="432239" y="669446"/>
                    </a:lnTo>
                    <a:lnTo>
                      <a:pt x="436433" y="669446"/>
                    </a:lnTo>
                    <a:lnTo>
                      <a:pt x="436433" y="667349"/>
                    </a:lnTo>
                    <a:lnTo>
                      <a:pt x="438530" y="667349"/>
                    </a:lnTo>
                    <a:lnTo>
                      <a:pt x="438530" y="665718"/>
                    </a:lnTo>
                    <a:cubicBezTo>
                      <a:pt x="439928" y="665485"/>
                      <a:pt x="441326" y="665485"/>
                      <a:pt x="442724" y="665252"/>
                    </a:cubicBezTo>
                    <a:lnTo>
                      <a:pt x="442724" y="663621"/>
                    </a:lnTo>
                    <a:cubicBezTo>
                      <a:pt x="444122" y="663388"/>
                      <a:pt x="445520" y="663388"/>
                      <a:pt x="446918" y="663155"/>
                    </a:cubicBezTo>
                    <a:lnTo>
                      <a:pt x="446918" y="661524"/>
                    </a:lnTo>
                    <a:cubicBezTo>
                      <a:pt x="448084" y="661291"/>
                      <a:pt x="449482" y="661291"/>
                      <a:pt x="450647" y="661058"/>
                    </a:cubicBezTo>
                    <a:lnTo>
                      <a:pt x="450647" y="659426"/>
                    </a:lnTo>
                    <a:cubicBezTo>
                      <a:pt x="451812" y="659426"/>
                      <a:pt x="452511" y="659193"/>
                      <a:pt x="453210" y="658960"/>
                    </a:cubicBezTo>
                    <a:lnTo>
                      <a:pt x="453210" y="657329"/>
                    </a:lnTo>
                    <a:lnTo>
                      <a:pt x="456938" y="657329"/>
                    </a:lnTo>
                    <a:lnTo>
                      <a:pt x="456938" y="655232"/>
                    </a:lnTo>
                    <a:lnTo>
                      <a:pt x="461132" y="655232"/>
                    </a:lnTo>
                    <a:lnTo>
                      <a:pt x="461132" y="653135"/>
                    </a:lnTo>
                    <a:lnTo>
                      <a:pt x="464860" y="653135"/>
                    </a:lnTo>
                    <a:lnTo>
                      <a:pt x="464860" y="651038"/>
                    </a:lnTo>
                    <a:lnTo>
                      <a:pt x="467424" y="651038"/>
                    </a:lnTo>
                    <a:lnTo>
                      <a:pt x="467424" y="649407"/>
                    </a:lnTo>
                    <a:cubicBezTo>
                      <a:pt x="468589" y="649174"/>
                      <a:pt x="469987" y="649174"/>
                      <a:pt x="471152" y="648941"/>
                    </a:cubicBezTo>
                    <a:lnTo>
                      <a:pt x="471152" y="647310"/>
                    </a:lnTo>
                    <a:cubicBezTo>
                      <a:pt x="472550" y="647077"/>
                      <a:pt x="473948" y="647077"/>
                      <a:pt x="475346" y="646844"/>
                    </a:cubicBezTo>
                    <a:lnTo>
                      <a:pt x="475346" y="645213"/>
                    </a:lnTo>
                    <a:cubicBezTo>
                      <a:pt x="476511" y="644980"/>
                      <a:pt x="477909" y="644980"/>
                      <a:pt x="479074" y="644747"/>
                    </a:cubicBezTo>
                    <a:lnTo>
                      <a:pt x="479074" y="643116"/>
                    </a:lnTo>
                    <a:lnTo>
                      <a:pt x="481637" y="643116"/>
                    </a:lnTo>
                    <a:lnTo>
                      <a:pt x="481637" y="641018"/>
                    </a:lnTo>
                    <a:cubicBezTo>
                      <a:pt x="483268" y="641018"/>
                      <a:pt x="484900" y="641018"/>
                      <a:pt x="485832" y="640552"/>
                    </a:cubicBezTo>
                    <a:lnTo>
                      <a:pt x="485832" y="638921"/>
                    </a:lnTo>
                    <a:lnTo>
                      <a:pt x="489560" y="638921"/>
                    </a:lnTo>
                    <a:lnTo>
                      <a:pt x="489560" y="636824"/>
                    </a:lnTo>
                    <a:cubicBezTo>
                      <a:pt x="490958" y="636591"/>
                      <a:pt x="492356" y="636591"/>
                      <a:pt x="493754" y="636358"/>
                    </a:cubicBezTo>
                    <a:lnTo>
                      <a:pt x="493754" y="634727"/>
                    </a:lnTo>
                    <a:lnTo>
                      <a:pt x="495851" y="634727"/>
                    </a:lnTo>
                    <a:lnTo>
                      <a:pt x="495851" y="632630"/>
                    </a:lnTo>
                    <a:lnTo>
                      <a:pt x="500045" y="632630"/>
                    </a:lnTo>
                    <a:lnTo>
                      <a:pt x="500045" y="630533"/>
                    </a:lnTo>
                    <a:lnTo>
                      <a:pt x="504240" y="630533"/>
                    </a:lnTo>
                    <a:lnTo>
                      <a:pt x="504240" y="628436"/>
                    </a:lnTo>
                    <a:lnTo>
                      <a:pt x="507968" y="628436"/>
                    </a:lnTo>
                    <a:lnTo>
                      <a:pt x="507968" y="626805"/>
                    </a:lnTo>
                    <a:cubicBezTo>
                      <a:pt x="509133" y="626805"/>
                      <a:pt x="509832" y="626572"/>
                      <a:pt x="510531" y="626339"/>
                    </a:cubicBezTo>
                    <a:lnTo>
                      <a:pt x="510531" y="624708"/>
                    </a:lnTo>
                    <a:lnTo>
                      <a:pt x="514259" y="624708"/>
                    </a:lnTo>
                    <a:lnTo>
                      <a:pt x="514259" y="622610"/>
                    </a:lnTo>
                    <a:cubicBezTo>
                      <a:pt x="515657" y="622377"/>
                      <a:pt x="517055" y="622377"/>
                      <a:pt x="518453" y="622144"/>
                    </a:cubicBezTo>
                    <a:lnTo>
                      <a:pt x="518453" y="620513"/>
                    </a:lnTo>
                    <a:lnTo>
                      <a:pt x="520550" y="620513"/>
                    </a:lnTo>
                    <a:lnTo>
                      <a:pt x="520550" y="618416"/>
                    </a:lnTo>
                    <a:lnTo>
                      <a:pt x="524745" y="618416"/>
                    </a:lnTo>
                    <a:lnTo>
                      <a:pt x="524745" y="616319"/>
                    </a:lnTo>
                    <a:lnTo>
                      <a:pt x="528473" y="616319"/>
                    </a:lnTo>
                    <a:lnTo>
                      <a:pt x="528473" y="614222"/>
                    </a:lnTo>
                    <a:lnTo>
                      <a:pt x="532667" y="614222"/>
                    </a:lnTo>
                    <a:lnTo>
                      <a:pt x="532667" y="612125"/>
                    </a:lnTo>
                    <a:lnTo>
                      <a:pt x="534764" y="612125"/>
                    </a:lnTo>
                    <a:lnTo>
                      <a:pt x="534764" y="610494"/>
                    </a:lnTo>
                    <a:cubicBezTo>
                      <a:pt x="536162" y="610261"/>
                      <a:pt x="537560" y="610261"/>
                      <a:pt x="538959" y="610028"/>
                    </a:cubicBezTo>
                    <a:lnTo>
                      <a:pt x="538959" y="608397"/>
                    </a:lnTo>
                    <a:cubicBezTo>
                      <a:pt x="540357" y="608164"/>
                      <a:pt x="541755" y="608164"/>
                      <a:pt x="543153" y="607931"/>
                    </a:cubicBezTo>
                    <a:lnTo>
                      <a:pt x="543153" y="606300"/>
                    </a:lnTo>
                    <a:cubicBezTo>
                      <a:pt x="544318" y="606067"/>
                      <a:pt x="545716" y="606067"/>
                      <a:pt x="546881" y="605834"/>
                    </a:cubicBezTo>
                    <a:lnTo>
                      <a:pt x="546881" y="604202"/>
                    </a:lnTo>
                    <a:cubicBezTo>
                      <a:pt x="548046" y="604202"/>
                      <a:pt x="548745" y="603969"/>
                      <a:pt x="549444" y="603736"/>
                    </a:cubicBezTo>
                    <a:lnTo>
                      <a:pt x="549444" y="602105"/>
                    </a:lnTo>
                    <a:lnTo>
                      <a:pt x="553172" y="602105"/>
                    </a:lnTo>
                    <a:lnTo>
                      <a:pt x="553172" y="600008"/>
                    </a:lnTo>
                    <a:lnTo>
                      <a:pt x="557367" y="600008"/>
                    </a:lnTo>
                    <a:lnTo>
                      <a:pt x="557367" y="597911"/>
                    </a:lnTo>
                    <a:lnTo>
                      <a:pt x="561095" y="597911"/>
                    </a:lnTo>
                    <a:lnTo>
                      <a:pt x="561095" y="595814"/>
                    </a:lnTo>
                    <a:lnTo>
                      <a:pt x="563658" y="595814"/>
                    </a:lnTo>
                    <a:lnTo>
                      <a:pt x="563658" y="593717"/>
                    </a:lnTo>
                    <a:lnTo>
                      <a:pt x="567386" y="593717"/>
                    </a:lnTo>
                    <a:cubicBezTo>
                      <a:pt x="567386" y="592552"/>
                      <a:pt x="567619" y="592319"/>
                      <a:pt x="567852" y="591620"/>
                    </a:cubicBezTo>
                    <a:lnTo>
                      <a:pt x="571580" y="591620"/>
                    </a:lnTo>
                    <a:lnTo>
                      <a:pt x="571580" y="589989"/>
                    </a:lnTo>
                    <a:cubicBezTo>
                      <a:pt x="572978" y="589756"/>
                      <a:pt x="574376" y="589756"/>
                      <a:pt x="575775" y="589523"/>
                    </a:cubicBezTo>
                    <a:lnTo>
                      <a:pt x="575775" y="587892"/>
                    </a:lnTo>
                    <a:lnTo>
                      <a:pt x="577872" y="587892"/>
                    </a:lnTo>
                    <a:lnTo>
                      <a:pt x="577872" y="585794"/>
                    </a:lnTo>
                    <a:cubicBezTo>
                      <a:pt x="579503" y="585794"/>
                      <a:pt x="581134" y="585794"/>
                      <a:pt x="582066" y="585328"/>
                    </a:cubicBezTo>
                    <a:lnTo>
                      <a:pt x="582066" y="583697"/>
                    </a:lnTo>
                    <a:lnTo>
                      <a:pt x="585794" y="583697"/>
                    </a:lnTo>
                    <a:lnTo>
                      <a:pt x="585794" y="581600"/>
                    </a:lnTo>
                    <a:cubicBezTo>
                      <a:pt x="587192" y="581367"/>
                      <a:pt x="588590" y="581367"/>
                      <a:pt x="589988" y="581134"/>
                    </a:cubicBezTo>
                    <a:lnTo>
                      <a:pt x="589988" y="579503"/>
                    </a:lnTo>
                    <a:lnTo>
                      <a:pt x="592085" y="579503"/>
                    </a:lnTo>
                    <a:lnTo>
                      <a:pt x="592085" y="577406"/>
                    </a:lnTo>
                    <a:lnTo>
                      <a:pt x="596280" y="577406"/>
                    </a:lnTo>
                    <a:lnTo>
                      <a:pt x="596280" y="575309"/>
                    </a:lnTo>
                    <a:lnTo>
                      <a:pt x="600474" y="575309"/>
                    </a:lnTo>
                    <a:lnTo>
                      <a:pt x="600474" y="573212"/>
                    </a:lnTo>
                    <a:lnTo>
                      <a:pt x="604202" y="573212"/>
                    </a:lnTo>
                    <a:cubicBezTo>
                      <a:pt x="604202" y="572047"/>
                      <a:pt x="604435" y="571814"/>
                      <a:pt x="604668" y="571115"/>
                    </a:cubicBezTo>
                    <a:lnTo>
                      <a:pt x="606765" y="571115"/>
                    </a:lnTo>
                    <a:lnTo>
                      <a:pt x="606765" y="569483"/>
                    </a:lnTo>
                    <a:lnTo>
                      <a:pt x="610493" y="569483"/>
                    </a:lnTo>
                    <a:lnTo>
                      <a:pt x="610493" y="567386"/>
                    </a:lnTo>
                    <a:cubicBezTo>
                      <a:pt x="611892" y="567153"/>
                      <a:pt x="613290" y="567153"/>
                      <a:pt x="614688" y="566920"/>
                    </a:cubicBezTo>
                    <a:lnTo>
                      <a:pt x="614688" y="565289"/>
                    </a:lnTo>
                    <a:cubicBezTo>
                      <a:pt x="615853" y="565056"/>
                      <a:pt x="617251" y="565056"/>
                      <a:pt x="618416" y="564823"/>
                    </a:cubicBezTo>
                    <a:lnTo>
                      <a:pt x="618416" y="563192"/>
                    </a:lnTo>
                    <a:lnTo>
                      <a:pt x="620979" y="563192"/>
                    </a:lnTo>
                    <a:lnTo>
                      <a:pt x="620979" y="561095"/>
                    </a:lnTo>
                    <a:lnTo>
                      <a:pt x="624707" y="561095"/>
                    </a:lnTo>
                    <a:lnTo>
                      <a:pt x="624707" y="558998"/>
                    </a:lnTo>
                    <a:lnTo>
                      <a:pt x="628901" y="558998"/>
                    </a:lnTo>
                    <a:lnTo>
                      <a:pt x="628901" y="556901"/>
                    </a:lnTo>
                    <a:lnTo>
                      <a:pt x="632630" y="556901"/>
                    </a:lnTo>
                    <a:cubicBezTo>
                      <a:pt x="632630" y="555736"/>
                      <a:pt x="632863" y="555503"/>
                      <a:pt x="633096" y="554804"/>
                    </a:cubicBezTo>
                    <a:lnTo>
                      <a:pt x="635193" y="554804"/>
                    </a:lnTo>
                    <a:lnTo>
                      <a:pt x="635193" y="553173"/>
                    </a:lnTo>
                    <a:cubicBezTo>
                      <a:pt x="636591" y="552940"/>
                      <a:pt x="637989" y="552940"/>
                      <a:pt x="639387" y="552707"/>
                    </a:cubicBezTo>
                    <a:lnTo>
                      <a:pt x="639387" y="551075"/>
                    </a:lnTo>
                    <a:cubicBezTo>
                      <a:pt x="640552" y="550842"/>
                      <a:pt x="641950" y="550842"/>
                      <a:pt x="643115" y="550609"/>
                    </a:cubicBezTo>
                    <a:lnTo>
                      <a:pt x="643115" y="548978"/>
                    </a:lnTo>
                    <a:cubicBezTo>
                      <a:pt x="644513" y="548745"/>
                      <a:pt x="645911" y="548745"/>
                      <a:pt x="647309" y="548512"/>
                    </a:cubicBezTo>
                    <a:lnTo>
                      <a:pt x="647309" y="546881"/>
                    </a:lnTo>
                    <a:lnTo>
                      <a:pt x="649407" y="546881"/>
                    </a:lnTo>
                    <a:lnTo>
                      <a:pt x="649407" y="544784"/>
                    </a:lnTo>
                    <a:lnTo>
                      <a:pt x="653601" y="544784"/>
                    </a:lnTo>
                    <a:lnTo>
                      <a:pt x="653601" y="542687"/>
                    </a:lnTo>
                    <a:cubicBezTo>
                      <a:pt x="655232" y="542687"/>
                      <a:pt x="656863" y="542687"/>
                      <a:pt x="657795" y="542221"/>
                    </a:cubicBezTo>
                    <a:lnTo>
                      <a:pt x="657795" y="540590"/>
                    </a:lnTo>
                    <a:cubicBezTo>
                      <a:pt x="658960" y="540357"/>
                      <a:pt x="660358" y="540357"/>
                      <a:pt x="661523" y="540124"/>
                    </a:cubicBezTo>
                    <a:lnTo>
                      <a:pt x="661523" y="538493"/>
                    </a:lnTo>
                    <a:lnTo>
                      <a:pt x="664086" y="538493"/>
                    </a:lnTo>
                    <a:lnTo>
                      <a:pt x="664086" y="536396"/>
                    </a:lnTo>
                    <a:lnTo>
                      <a:pt x="667815" y="536396"/>
                    </a:lnTo>
                    <a:lnTo>
                      <a:pt x="667815" y="534299"/>
                    </a:lnTo>
                    <a:lnTo>
                      <a:pt x="672009" y="534299"/>
                    </a:lnTo>
                    <a:lnTo>
                      <a:pt x="672009" y="532667"/>
                    </a:lnTo>
                    <a:cubicBezTo>
                      <a:pt x="673174" y="532667"/>
                      <a:pt x="673407" y="532434"/>
                      <a:pt x="674106" y="532201"/>
                    </a:cubicBezTo>
                    <a:lnTo>
                      <a:pt x="674106" y="530570"/>
                    </a:lnTo>
                    <a:cubicBezTo>
                      <a:pt x="675737" y="530570"/>
                      <a:pt x="677368" y="530570"/>
                      <a:pt x="678300" y="530104"/>
                    </a:cubicBezTo>
                    <a:lnTo>
                      <a:pt x="678300" y="528473"/>
                    </a:lnTo>
                    <a:lnTo>
                      <a:pt x="682028" y="528473"/>
                    </a:lnTo>
                    <a:lnTo>
                      <a:pt x="682028" y="526376"/>
                    </a:lnTo>
                    <a:lnTo>
                      <a:pt x="686223" y="526376"/>
                    </a:lnTo>
                    <a:lnTo>
                      <a:pt x="686223" y="524279"/>
                    </a:lnTo>
                    <a:lnTo>
                      <a:pt x="688320" y="524279"/>
                    </a:lnTo>
                    <a:lnTo>
                      <a:pt x="688320" y="522182"/>
                    </a:lnTo>
                    <a:lnTo>
                      <a:pt x="692514" y="522182"/>
                    </a:lnTo>
                    <a:lnTo>
                      <a:pt x="692514" y="520085"/>
                    </a:lnTo>
                    <a:lnTo>
                      <a:pt x="696708" y="520085"/>
                    </a:lnTo>
                    <a:lnTo>
                      <a:pt x="696708" y="517988"/>
                    </a:lnTo>
                    <a:lnTo>
                      <a:pt x="700436" y="517988"/>
                    </a:lnTo>
                    <a:cubicBezTo>
                      <a:pt x="701368" y="494686"/>
                      <a:pt x="700902" y="469521"/>
                      <a:pt x="700902" y="445521"/>
                    </a:cubicBezTo>
                    <a:moveTo>
                      <a:pt x="379112" y="644747"/>
                    </a:moveTo>
                    <a:lnTo>
                      <a:pt x="375384" y="644747"/>
                    </a:lnTo>
                    <a:cubicBezTo>
                      <a:pt x="375384" y="643582"/>
                      <a:pt x="375151" y="643349"/>
                      <a:pt x="374918" y="642650"/>
                    </a:cubicBezTo>
                    <a:lnTo>
                      <a:pt x="372820" y="642650"/>
                    </a:lnTo>
                    <a:lnTo>
                      <a:pt x="372820" y="641018"/>
                    </a:lnTo>
                    <a:cubicBezTo>
                      <a:pt x="371655" y="640785"/>
                      <a:pt x="370257" y="640785"/>
                      <a:pt x="369092" y="640552"/>
                    </a:cubicBezTo>
                    <a:lnTo>
                      <a:pt x="369092" y="638921"/>
                    </a:lnTo>
                    <a:cubicBezTo>
                      <a:pt x="367694" y="638688"/>
                      <a:pt x="366296" y="638688"/>
                      <a:pt x="364898" y="638455"/>
                    </a:cubicBezTo>
                    <a:lnTo>
                      <a:pt x="364898" y="636824"/>
                    </a:lnTo>
                    <a:cubicBezTo>
                      <a:pt x="363500" y="636591"/>
                      <a:pt x="362102" y="636591"/>
                      <a:pt x="360704" y="636358"/>
                    </a:cubicBezTo>
                    <a:lnTo>
                      <a:pt x="360704" y="634727"/>
                    </a:lnTo>
                    <a:lnTo>
                      <a:pt x="358607" y="634727"/>
                    </a:lnTo>
                    <a:lnTo>
                      <a:pt x="358607" y="632630"/>
                    </a:lnTo>
                    <a:cubicBezTo>
                      <a:pt x="356976" y="632630"/>
                      <a:pt x="355344" y="632630"/>
                      <a:pt x="354412" y="632164"/>
                    </a:cubicBezTo>
                    <a:lnTo>
                      <a:pt x="354412" y="630533"/>
                    </a:lnTo>
                    <a:lnTo>
                      <a:pt x="350684" y="630533"/>
                    </a:lnTo>
                    <a:lnTo>
                      <a:pt x="350684" y="628436"/>
                    </a:lnTo>
                    <a:lnTo>
                      <a:pt x="346490" y="628436"/>
                    </a:lnTo>
                    <a:lnTo>
                      <a:pt x="346490" y="626339"/>
                    </a:lnTo>
                    <a:lnTo>
                      <a:pt x="344393" y="626339"/>
                    </a:lnTo>
                    <a:cubicBezTo>
                      <a:pt x="344393" y="625174"/>
                      <a:pt x="344160" y="624941"/>
                      <a:pt x="343927" y="624242"/>
                    </a:cubicBezTo>
                    <a:lnTo>
                      <a:pt x="340199" y="624242"/>
                    </a:lnTo>
                    <a:lnTo>
                      <a:pt x="340199" y="622144"/>
                    </a:lnTo>
                    <a:lnTo>
                      <a:pt x="336470" y="622144"/>
                    </a:lnTo>
                    <a:cubicBezTo>
                      <a:pt x="336470" y="620979"/>
                      <a:pt x="336237" y="620746"/>
                      <a:pt x="336004" y="620047"/>
                    </a:cubicBezTo>
                    <a:lnTo>
                      <a:pt x="333907" y="620047"/>
                    </a:lnTo>
                    <a:lnTo>
                      <a:pt x="333907" y="618416"/>
                    </a:lnTo>
                    <a:cubicBezTo>
                      <a:pt x="332742" y="618183"/>
                      <a:pt x="331344" y="618183"/>
                      <a:pt x="330179" y="617950"/>
                    </a:cubicBezTo>
                    <a:lnTo>
                      <a:pt x="330179" y="616319"/>
                    </a:lnTo>
                    <a:cubicBezTo>
                      <a:pt x="328781" y="616086"/>
                      <a:pt x="327383" y="616086"/>
                      <a:pt x="325985" y="615853"/>
                    </a:cubicBezTo>
                    <a:lnTo>
                      <a:pt x="325985" y="614222"/>
                    </a:lnTo>
                    <a:lnTo>
                      <a:pt x="321791" y="614222"/>
                    </a:lnTo>
                    <a:lnTo>
                      <a:pt x="321791" y="612125"/>
                    </a:lnTo>
                    <a:lnTo>
                      <a:pt x="319694" y="612125"/>
                    </a:lnTo>
                    <a:lnTo>
                      <a:pt x="319694" y="610494"/>
                    </a:lnTo>
                    <a:cubicBezTo>
                      <a:pt x="318295" y="610261"/>
                      <a:pt x="316897" y="610261"/>
                      <a:pt x="315499" y="610028"/>
                    </a:cubicBezTo>
                    <a:lnTo>
                      <a:pt x="315499" y="607931"/>
                    </a:lnTo>
                    <a:lnTo>
                      <a:pt x="311771" y="607931"/>
                    </a:lnTo>
                    <a:lnTo>
                      <a:pt x="311771" y="605834"/>
                    </a:lnTo>
                    <a:lnTo>
                      <a:pt x="307577" y="605834"/>
                    </a:lnTo>
                    <a:lnTo>
                      <a:pt x="307577" y="603736"/>
                    </a:lnTo>
                    <a:lnTo>
                      <a:pt x="305014" y="603736"/>
                    </a:lnTo>
                    <a:lnTo>
                      <a:pt x="305014" y="602105"/>
                    </a:lnTo>
                    <a:cubicBezTo>
                      <a:pt x="303849" y="601872"/>
                      <a:pt x="302451" y="601872"/>
                      <a:pt x="301286" y="601639"/>
                    </a:cubicBezTo>
                    <a:lnTo>
                      <a:pt x="301286" y="600008"/>
                    </a:lnTo>
                    <a:cubicBezTo>
                      <a:pt x="299887" y="599775"/>
                      <a:pt x="298489" y="599775"/>
                      <a:pt x="297091" y="599542"/>
                    </a:cubicBezTo>
                    <a:lnTo>
                      <a:pt x="297091" y="597911"/>
                    </a:lnTo>
                    <a:cubicBezTo>
                      <a:pt x="295926" y="597678"/>
                      <a:pt x="294528" y="597678"/>
                      <a:pt x="293363" y="597445"/>
                    </a:cubicBezTo>
                    <a:lnTo>
                      <a:pt x="293363" y="595814"/>
                    </a:lnTo>
                    <a:cubicBezTo>
                      <a:pt x="292198" y="595814"/>
                      <a:pt x="291499" y="595581"/>
                      <a:pt x="290800" y="595348"/>
                    </a:cubicBezTo>
                    <a:lnTo>
                      <a:pt x="290800" y="593717"/>
                    </a:lnTo>
                    <a:lnTo>
                      <a:pt x="287072" y="593717"/>
                    </a:lnTo>
                    <a:lnTo>
                      <a:pt x="287072" y="591620"/>
                    </a:lnTo>
                    <a:lnTo>
                      <a:pt x="282878" y="591620"/>
                    </a:lnTo>
                    <a:lnTo>
                      <a:pt x="282878" y="589523"/>
                    </a:lnTo>
                    <a:lnTo>
                      <a:pt x="279149" y="589523"/>
                    </a:lnTo>
                    <a:cubicBezTo>
                      <a:pt x="279149" y="588358"/>
                      <a:pt x="278916" y="588125"/>
                      <a:pt x="278683" y="587426"/>
                    </a:cubicBezTo>
                    <a:lnTo>
                      <a:pt x="276586" y="587426"/>
                    </a:lnTo>
                    <a:lnTo>
                      <a:pt x="276586" y="585794"/>
                    </a:lnTo>
                    <a:cubicBezTo>
                      <a:pt x="275421" y="585561"/>
                      <a:pt x="274023" y="585561"/>
                      <a:pt x="272858" y="585328"/>
                    </a:cubicBezTo>
                    <a:cubicBezTo>
                      <a:pt x="272858" y="584163"/>
                      <a:pt x="272625" y="583930"/>
                      <a:pt x="272392" y="583231"/>
                    </a:cubicBezTo>
                    <a:lnTo>
                      <a:pt x="268664" y="583231"/>
                    </a:lnTo>
                    <a:cubicBezTo>
                      <a:pt x="268664" y="582066"/>
                      <a:pt x="268431" y="581833"/>
                      <a:pt x="268198" y="581134"/>
                    </a:cubicBezTo>
                    <a:lnTo>
                      <a:pt x="264469" y="581134"/>
                    </a:lnTo>
                    <a:cubicBezTo>
                      <a:pt x="264469" y="579969"/>
                      <a:pt x="264236" y="579736"/>
                      <a:pt x="264003" y="579037"/>
                    </a:cubicBezTo>
                    <a:lnTo>
                      <a:pt x="262372" y="579037"/>
                    </a:lnTo>
                    <a:lnTo>
                      <a:pt x="262372" y="577406"/>
                    </a:lnTo>
                    <a:cubicBezTo>
                      <a:pt x="260741" y="577406"/>
                      <a:pt x="259110" y="577406"/>
                      <a:pt x="258178" y="576940"/>
                    </a:cubicBezTo>
                    <a:lnTo>
                      <a:pt x="258178" y="575309"/>
                    </a:lnTo>
                    <a:lnTo>
                      <a:pt x="254450" y="575309"/>
                    </a:lnTo>
                    <a:lnTo>
                      <a:pt x="254450" y="573212"/>
                    </a:lnTo>
                    <a:lnTo>
                      <a:pt x="250256" y="573212"/>
                    </a:lnTo>
                    <a:lnTo>
                      <a:pt x="250256" y="571115"/>
                    </a:lnTo>
                    <a:lnTo>
                      <a:pt x="248159" y="571115"/>
                    </a:lnTo>
                    <a:lnTo>
                      <a:pt x="248159" y="569483"/>
                    </a:lnTo>
                    <a:cubicBezTo>
                      <a:pt x="246761" y="569251"/>
                      <a:pt x="245362" y="569251"/>
                      <a:pt x="243964" y="569017"/>
                    </a:cubicBezTo>
                    <a:lnTo>
                      <a:pt x="243964" y="566920"/>
                    </a:lnTo>
                    <a:lnTo>
                      <a:pt x="240236" y="566920"/>
                    </a:lnTo>
                    <a:cubicBezTo>
                      <a:pt x="240236" y="565755"/>
                      <a:pt x="240003" y="565522"/>
                      <a:pt x="239770" y="564823"/>
                    </a:cubicBezTo>
                    <a:lnTo>
                      <a:pt x="236042" y="564823"/>
                    </a:lnTo>
                    <a:cubicBezTo>
                      <a:pt x="236042" y="563658"/>
                      <a:pt x="235809" y="563425"/>
                      <a:pt x="235576" y="562726"/>
                    </a:cubicBezTo>
                    <a:lnTo>
                      <a:pt x="233479" y="562726"/>
                    </a:lnTo>
                    <a:lnTo>
                      <a:pt x="233479" y="561095"/>
                    </a:lnTo>
                    <a:cubicBezTo>
                      <a:pt x="232314" y="560862"/>
                      <a:pt x="230916" y="560862"/>
                      <a:pt x="229751" y="560629"/>
                    </a:cubicBezTo>
                    <a:lnTo>
                      <a:pt x="229751" y="558998"/>
                    </a:lnTo>
                    <a:cubicBezTo>
                      <a:pt x="228353" y="558765"/>
                      <a:pt x="226954" y="558765"/>
                      <a:pt x="225556" y="558532"/>
                    </a:cubicBezTo>
                    <a:lnTo>
                      <a:pt x="225556" y="556901"/>
                    </a:lnTo>
                    <a:cubicBezTo>
                      <a:pt x="224391" y="556668"/>
                      <a:pt x="222993" y="556668"/>
                      <a:pt x="221828" y="556435"/>
                    </a:cubicBezTo>
                    <a:lnTo>
                      <a:pt x="221828" y="554804"/>
                    </a:lnTo>
                    <a:lnTo>
                      <a:pt x="219265" y="554804"/>
                    </a:lnTo>
                    <a:lnTo>
                      <a:pt x="219265" y="552707"/>
                    </a:lnTo>
                    <a:lnTo>
                      <a:pt x="215537" y="552707"/>
                    </a:lnTo>
                    <a:cubicBezTo>
                      <a:pt x="215537" y="551542"/>
                      <a:pt x="215304" y="551309"/>
                      <a:pt x="215071" y="550609"/>
                    </a:cubicBezTo>
                    <a:lnTo>
                      <a:pt x="211343" y="550609"/>
                    </a:lnTo>
                    <a:lnTo>
                      <a:pt x="211343" y="548512"/>
                    </a:lnTo>
                    <a:lnTo>
                      <a:pt x="207148" y="548512"/>
                    </a:lnTo>
                    <a:lnTo>
                      <a:pt x="207148" y="546415"/>
                    </a:lnTo>
                    <a:lnTo>
                      <a:pt x="205051" y="546415"/>
                    </a:lnTo>
                    <a:lnTo>
                      <a:pt x="205051" y="544784"/>
                    </a:lnTo>
                    <a:cubicBezTo>
                      <a:pt x="203653" y="544551"/>
                      <a:pt x="202255" y="544551"/>
                      <a:pt x="200857" y="544318"/>
                    </a:cubicBezTo>
                    <a:lnTo>
                      <a:pt x="200857" y="542687"/>
                    </a:lnTo>
                    <a:cubicBezTo>
                      <a:pt x="199692" y="542454"/>
                      <a:pt x="198294" y="542454"/>
                      <a:pt x="197129" y="542221"/>
                    </a:cubicBezTo>
                    <a:lnTo>
                      <a:pt x="197129" y="540590"/>
                    </a:lnTo>
                    <a:cubicBezTo>
                      <a:pt x="195731" y="540357"/>
                      <a:pt x="194333" y="540357"/>
                      <a:pt x="192935" y="540124"/>
                    </a:cubicBezTo>
                    <a:lnTo>
                      <a:pt x="192935" y="538493"/>
                    </a:lnTo>
                    <a:lnTo>
                      <a:pt x="190837" y="538493"/>
                    </a:lnTo>
                    <a:lnTo>
                      <a:pt x="190837" y="536396"/>
                    </a:lnTo>
                    <a:lnTo>
                      <a:pt x="186643" y="536396"/>
                    </a:lnTo>
                    <a:lnTo>
                      <a:pt x="186643" y="534299"/>
                    </a:lnTo>
                    <a:lnTo>
                      <a:pt x="182915" y="534299"/>
                    </a:lnTo>
                    <a:cubicBezTo>
                      <a:pt x="182915" y="533134"/>
                      <a:pt x="182682" y="532900"/>
                      <a:pt x="182449" y="532201"/>
                    </a:cubicBezTo>
                    <a:lnTo>
                      <a:pt x="178721" y="532201"/>
                    </a:lnTo>
                    <a:lnTo>
                      <a:pt x="178721" y="530104"/>
                    </a:lnTo>
                    <a:lnTo>
                      <a:pt x="176158" y="530104"/>
                    </a:lnTo>
                    <a:lnTo>
                      <a:pt x="176158" y="528473"/>
                    </a:lnTo>
                    <a:cubicBezTo>
                      <a:pt x="174993" y="528240"/>
                      <a:pt x="173595" y="528240"/>
                      <a:pt x="172429" y="528007"/>
                    </a:cubicBezTo>
                    <a:cubicBezTo>
                      <a:pt x="172429" y="526842"/>
                      <a:pt x="172196" y="526609"/>
                      <a:pt x="171963" y="525910"/>
                    </a:cubicBezTo>
                    <a:lnTo>
                      <a:pt x="168235" y="525910"/>
                    </a:lnTo>
                    <a:lnTo>
                      <a:pt x="168235" y="523813"/>
                    </a:lnTo>
                    <a:lnTo>
                      <a:pt x="166138" y="523813"/>
                    </a:lnTo>
                    <a:lnTo>
                      <a:pt x="166138" y="522182"/>
                    </a:lnTo>
                    <a:cubicBezTo>
                      <a:pt x="164507" y="522182"/>
                      <a:pt x="162876" y="522182"/>
                      <a:pt x="161944" y="521716"/>
                    </a:cubicBezTo>
                    <a:lnTo>
                      <a:pt x="161944" y="520085"/>
                    </a:lnTo>
                    <a:lnTo>
                      <a:pt x="158216" y="520085"/>
                    </a:lnTo>
                    <a:lnTo>
                      <a:pt x="158216" y="517988"/>
                    </a:lnTo>
                    <a:lnTo>
                      <a:pt x="154021" y="517988"/>
                    </a:lnTo>
                    <a:lnTo>
                      <a:pt x="154021" y="515891"/>
                    </a:lnTo>
                    <a:lnTo>
                      <a:pt x="151458" y="515891"/>
                    </a:lnTo>
                    <a:lnTo>
                      <a:pt x="151458" y="514259"/>
                    </a:lnTo>
                    <a:cubicBezTo>
                      <a:pt x="150293" y="514026"/>
                      <a:pt x="148895" y="514026"/>
                      <a:pt x="147730" y="513793"/>
                    </a:cubicBezTo>
                    <a:lnTo>
                      <a:pt x="147730" y="511696"/>
                    </a:lnTo>
                    <a:lnTo>
                      <a:pt x="143536" y="511696"/>
                    </a:lnTo>
                    <a:lnTo>
                      <a:pt x="143536" y="509599"/>
                    </a:lnTo>
                    <a:lnTo>
                      <a:pt x="139808" y="509599"/>
                    </a:lnTo>
                    <a:cubicBezTo>
                      <a:pt x="139808" y="508434"/>
                      <a:pt x="139575" y="508201"/>
                      <a:pt x="139342" y="507502"/>
                    </a:cubicBezTo>
                    <a:lnTo>
                      <a:pt x="137245" y="507502"/>
                    </a:lnTo>
                    <a:lnTo>
                      <a:pt x="137245" y="505871"/>
                    </a:lnTo>
                    <a:cubicBezTo>
                      <a:pt x="136079" y="505638"/>
                      <a:pt x="134681" y="505638"/>
                      <a:pt x="133516" y="505405"/>
                    </a:cubicBezTo>
                    <a:lnTo>
                      <a:pt x="133516" y="503774"/>
                    </a:lnTo>
                    <a:cubicBezTo>
                      <a:pt x="132118" y="503541"/>
                      <a:pt x="130720" y="503541"/>
                      <a:pt x="129322" y="503308"/>
                    </a:cubicBezTo>
                    <a:lnTo>
                      <a:pt x="129322" y="501677"/>
                    </a:lnTo>
                    <a:lnTo>
                      <a:pt x="127225" y="501677"/>
                    </a:lnTo>
                    <a:lnTo>
                      <a:pt x="127225" y="205051"/>
                    </a:lnTo>
                    <a:lnTo>
                      <a:pt x="129322" y="205051"/>
                    </a:lnTo>
                    <a:lnTo>
                      <a:pt x="129322" y="207148"/>
                    </a:lnTo>
                    <a:lnTo>
                      <a:pt x="131419" y="207148"/>
                    </a:lnTo>
                    <a:lnTo>
                      <a:pt x="131419" y="208780"/>
                    </a:lnTo>
                    <a:cubicBezTo>
                      <a:pt x="132817" y="209013"/>
                      <a:pt x="134215" y="209013"/>
                      <a:pt x="135613" y="209246"/>
                    </a:cubicBezTo>
                    <a:lnTo>
                      <a:pt x="135613" y="210877"/>
                    </a:lnTo>
                    <a:cubicBezTo>
                      <a:pt x="136778" y="211110"/>
                      <a:pt x="138177" y="211110"/>
                      <a:pt x="139342" y="211343"/>
                    </a:cubicBezTo>
                    <a:lnTo>
                      <a:pt x="139342" y="212974"/>
                    </a:lnTo>
                    <a:cubicBezTo>
                      <a:pt x="140740" y="213207"/>
                      <a:pt x="142138" y="213207"/>
                      <a:pt x="143536" y="213440"/>
                    </a:cubicBezTo>
                    <a:lnTo>
                      <a:pt x="143536" y="215071"/>
                    </a:lnTo>
                    <a:cubicBezTo>
                      <a:pt x="144934" y="215304"/>
                      <a:pt x="146332" y="215304"/>
                      <a:pt x="147730" y="215537"/>
                    </a:cubicBezTo>
                    <a:lnTo>
                      <a:pt x="147730" y="217168"/>
                    </a:lnTo>
                    <a:lnTo>
                      <a:pt x="149827" y="217168"/>
                    </a:lnTo>
                    <a:lnTo>
                      <a:pt x="149827" y="219265"/>
                    </a:lnTo>
                    <a:lnTo>
                      <a:pt x="154021" y="219265"/>
                    </a:lnTo>
                    <a:lnTo>
                      <a:pt x="154021" y="221362"/>
                    </a:lnTo>
                    <a:lnTo>
                      <a:pt x="157750" y="221362"/>
                    </a:lnTo>
                    <a:lnTo>
                      <a:pt x="157750" y="223459"/>
                    </a:lnTo>
                    <a:lnTo>
                      <a:pt x="161944" y="223459"/>
                    </a:lnTo>
                    <a:lnTo>
                      <a:pt x="161944" y="225556"/>
                    </a:lnTo>
                    <a:lnTo>
                      <a:pt x="164041" y="225556"/>
                    </a:lnTo>
                    <a:lnTo>
                      <a:pt x="164041" y="227188"/>
                    </a:lnTo>
                    <a:cubicBezTo>
                      <a:pt x="165439" y="227421"/>
                      <a:pt x="166837" y="227421"/>
                      <a:pt x="168235" y="227654"/>
                    </a:cubicBezTo>
                    <a:lnTo>
                      <a:pt x="168235" y="229285"/>
                    </a:lnTo>
                    <a:cubicBezTo>
                      <a:pt x="169400" y="229518"/>
                      <a:pt x="170798" y="229518"/>
                      <a:pt x="171963" y="229751"/>
                    </a:cubicBezTo>
                    <a:lnTo>
                      <a:pt x="171963" y="231382"/>
                    </a:lnTo>
                    <a:cubicBezTo>
                      <a:pt x="173362" y="231615"/>
                      <a:pt x="174760" y="231615"/>
                      <a:pt x="176158" y="231848"/>
                    </a:cubicBezTo>
                    <a:lnTo>
                      <a:pt x="176158" y="233479"/>
                    </a:lnTo>
                    <a:cubicBezTo>
                      <a:pt x="177323" y="233479"/>
                      <a:pt x="178022" y="233712"/>
                      <a:pt x="178721" y="233945"/>
                    </a:cubicBezTo>
                    <a:lnTo>
                      <a:pt x="178721" y="235576"/>
                    </a:lnTo>
                    <a:lnTo>
                      <a:pt x="182449" y="235576"/>
                    </a:lnTo>
                    <a:lnTo>
                      <a:pt x="182449" y="237673"/>
                    </a:lnTo>
                    <a:lnTo>
                      <a:pt x="186643" y="237673"/>
                    </a:lnTo>
                    <a:lnTo>
                      <a:pt x="186643" y="239770"/>
                    </a:lnTo>
                    <a:lnTo>
                      <a:pt x="190371" y="239770"/>
                    </a:lnTo>
                    <a:cubicBezTo>
                      <a:pt x="190371" y="240935"/>
                      <a:pt x="190604" y="241168"/>
                      <a:pt x="190837" y="241867"/>
                    </a:cubicBezTo>
                    <a:lnTo>
                      <a:pt x="192935" y="241867"/>
                    </a:lnTo>
                    <a:lnTo>
                      <a:pt x="192935" y="243498"/>
                    </a:lnTo>
                    <a:cubicBezTo>
                      <a:pt x="194333" y="243731"/>
                      <a:pt x="195731" y="243731"/>
                      <a:pt x="197129" y="243964"/>
                    </a:cubicBezTo>
                    <a:lnTo>
                      <a:pt x="197129" y="245596"/>
                    </a:lnTo>
                    <a:cubicBezTo>
                      <a:pt x="198294" y="245829"/>
                      <a:pt x="199692" y="245829"/>
                      <a:pt x="200857" y="246062"/>
                    </a:cubicBezTo>
                    <a:lnTo>
                      <a:pt x="200857" y="247693"/>
                    </a:lnTo>
                    <a:cubicBezTo>
                      <a:pt x="202255" y="247926"/>
                      <a:pt x="203653" y="247926"/>
                      <a:pt x="205051" y="248159"/>
                    </a:cubicBezTo>
                    <a:lnTo>
                      <a:pt x="205051" y="249790"/>
                    </a:lnTo>
                    <a:cubicBezTo>
                      <a:pt x="206216" y="250023"/>
                      <a:pt x="207614" y="250023"/>
                      <a:pt x="208779" y="250256"/>
                    </a:cubicBezTo>
                    <a:lnTo>
                      <a:pt x="208779" y="251887"/>
                    </a:lnTo>
                    <a:lnTo>
                      <a:pt x="211343" y="251887"/>
                    </a:lnTo>
                    <a:lnTo>
                      <a:pt x="211343" y="253984"/>
                    </a:lnTo>
                    <a:lnTo>
                      <a:pt x="215071" y="253984"/>
                    </a:lnTo>
                    <a:lnTo>
                      <a:pt x="215071" y="256081"/>
                    </a:lnTo>
                    <a:lnTo>
                      <a:pt x="219265" y="256081"/>
                    </a:lnTo>
                    <a:lnTo>
                      <a:pt x="219265" y="258178"/>
                    </a:lnTo>
                    <a:lnTo>
                      <a:pt x="223459" y="258178"/>
                    </a:lnTo>
                    <a:lnTo>
                      <a:pt x="223459" y="260275"/>
                    </a:lnTo>
                    <a:lnTo>
                      <a:pt x="225556" y="260275"/>
                    </a:lnTo>
                    <a:lnTo>
                      <a:pt x="225556" y="261906"/>
                    </a:lnTo>
                    <a:cubicBezTo>
                      <a:pt x="226954" y="262139"/>
                      <a:pt x="228353" y="262139"/>
                      <a:pt x="229751" y="262373"/>
                    </a:cubicBezTo>
                    <a:lnTo>
                      <a:pt x="229751" y="264470"/>
                    </a:lnTo>
                    <a:lnTo>
                      <a:pt x="233479" y="264470"/>
                    </a:lnTo>
                    <a:cubicBezTo>
                      <a:pt x="233479" y="265635"/>
                      <a:pt x="233712" y="265868"/>
                      <a:pt x="233945" y="266567"/>
                    </a:cubicBezTo>
                    <a:lnTo>
                      <a:pt x="237673" y="266567"/>
                    </a:lnTo>
                    <a:lnTo>
                      <a:pt x="237673" y="268198"/>
                    </a:lnTo>
                    <a:cubicBezTo>
                      <a:pt x="238838" y="268198"/>
                      <a:pt x="239537" y="268431"/>
                      <a:pt x="240236" y="268664"/>
                    </a:cubicBezTo>
                    <a:lnTo>
                      <a:pt x="240236" y="270295"/>
                    </a:lnTo>
                    <a:lnTo>
                      <a:pt x="243964" y="270295"/>
                    </a:lnTo>
                    <a:lnTo>
                      <a:pt x="243964" y="272392"/>
                    </a:lnTo>
                    <a:lnTo>
                      <a:pt x="248159" y="272392"/>
                    </a:lnTo>
                    <a:lnTo>
                      <a:pt x="248159" y="274489"/>
                    </a:lnTo>
                    <a:lnTo>
                      <a:pt x="251887" y="274489"/>
                    </a:lnTo>
                    <a:lnTo>
                      <a:pt x="251887" y="276586"/>
                    </a:lnTo>
                    <a:lnTo>
                      <a:pt x="254450" y="276586"/>
                    </a:lnTo>
                    <a:lnTo>
                      <a:pt x="254450" y="278217"/>
                    </a:lnTo>
                    <a:cubicBezTo>
                      <a:pt x="255615" y="278450"/>
                      <a:pt x="257013" y="278450"/>
                      <a:pt x="258178" y="278683"/>
                    </a:cubicBezTo>
                    <a:cubicBezTo>
                      <a:pt x="258178" y="279848"/>
                      <a:pt x="258411" y="280081"/>
                      <a:pt x="258644" y="280781"/>
                    </a:cubicBezTo>
                    <a:lnTo>
                      <a:pt x="262372" y="280781"/>
                    </a:lnTo>
                    <a:lnTo>
                      <a:pt x="262372" y="282878"/>
                    </a:lnTo>
                    <a:lnTo>
                      <a:pt x="266567" y="282878"/>
                    </a:lnTo>
                    <a:lnTo>
                      <a:pt x="266567" y="284975"/>
                    </a:lnTo>
                    <a:lnTo>
                      <a:pt x="270295" y="284975"/>
                    </a:lnTo>
                    <a:cubicBezTo>
                      <a:pt x="270295" y="286140"/>
                      <a:pt x="270528" y="286373"/>
                      <a:pt x="270761" y="287072"/>
                    </a:cubicBezTo>
                    <a:lnTo>
                      <a:pt x="272858" y="287072"/>
                    </a:lnTo>
                    <a:lnTo>
                      <a:pt x="272858" y="288703"/>
                    </a:lnTo>
                    <a:lnTo>
                      <a:pt x="276586" y="288703"/>
                    </a:lnTo>
                    <a:lnTo>
                      <a:pt x="276586" y="290800"/>
                    </a:lnTo>
                    <a:lnTo>
                      <a:pt x="280780" y="290800"/>
                    </a:lnTo>
                    <a:lnTo>
                      <a:pt x="280780" y="292897"/>
                    </a:lnTo>
                    <a:lnTo>
                      <a:pt x="284509" y="292897"/>
                    </a:lnTo>
                    <a:cubicBezTo>
                      <a:pt x="284509" y="294062"/>
                      <a:pt x="284742" y="294295"/>
                      <a:pt x="284975" y="294994"/>
                    </a:cubicBezTo>
                    <a:lnTo>
                      <a:pt x="287072" y="294994"/>
                    </a:lnTo>
                    <a:lnTo>
                      <a:pt x="287072" y="296625"/>
                    </a:lnTo>
                    <a:cubicBezTo>
                      <a:pt x="288470" y="296858"/>
                      <a:pt x="289868" y="296858"/>
                      <a:pt x="291266" y="297091"/>
                    </a:cubicBezTo>
                    <a:lnTo>
                      <a:pt x="291266" y="299189"/>
                    </a:lnTo>
                    <a:lnTo>
                      <a:pt x="294994" y="299189"/>
                    </a:lnTo>
                    <a:lnTo>
                      <a:pt x="294994" y="301286"/>
                    </a:lnTo>
                    <a:lnTo>
                      <a:pt x="299188" y="301286"/>
                    </a:lnTo>
                    <a:lnTo>
                      <a:pt x="299188" y="303383"/>
                    </a:lnTo>
                    <a:lnTo>
                      <a:pt x="301286" y="303383"/>
                    </a:lnTo>
                    <a:lnTo>
                      <a:pt x="301286" y="305014"/>
                    </a:lnTo>
                    <a:cubicBezTo>
                      <a:pt x="302684" y="305247"/>
                      <a:pt x="304082" y="305247"/>
                      <a:pt x="305480" y="305480"/>
                    </a:cubicBezTo>
                    <a:lnTo>
                      <a:pt x="305480" y="307111"/>
                    </a:lnTo>
                    <a:cubicBezTo>
                      <a:pt x="306645" y="307344"/>
                      <a:pt x="308043" y="307344"/>
                      <a:pt x="309208" y="307577"/>
                    </a:cubicBezTo>
                    <a:lnTo>
                      <a:pt x="309208" y="309208"/>
                    </a:lnTo>
                    <a:lnTo>
                      <a:pt x="313402" y="309208"/>
                    </a:lnTo>
                    <a:lnTo>
                      <a:pt x="313402" y="311305"/>
                    </a:lnTo>
                    <a:lnTo>
                      <a:pt x="317596" y="311305"/>
                    </a:lnTo>
                    <a:lnTo>
                      <a:pt x="317596" y="313402"/>
                    </a:lnTo>
                    <a:lnTo>
                      <a:pt x="319694" y="313402"/>
                    </a:lnTo>
                    <a:lnTo>
                      <a:pt x="319694" y="315499"/>
                    </a:lnTo>
                    <a:lnTo>
                      <a:pt x="323888" y="315499"/>
                    </a:lnTo>
                    <a:lnTo>
                      <a:pt x="323888" y="317597"/>
                    </a:lnTo>
                    <a:lnTo>
                      <a:pt x="327616" y="317597"/>
                    </a:lnTo>
                    <a:cubicBezTo>
                      <a:pt x="327616" y="318762"/>
                      <a:pt x="327849" y="318995"/>
                      <a:pt x="328082" y="319694"/>
                    </a:cubicBezTo>
                    <a:lnTo>
                      <a:pt x="331810" y="319694"/>
                    </a:lnTo>
                    <a:lnTo>
                      <a:pt x="331810" y="321791"/>
                    </a:lnTo>
                    <a:lnTo>
                      <a:pt x="334373" y="321791"/>
                    </a:lnTo>
                    <a:lnTo>
                      <a:pt x="334373" y="323422"/>
                    </a:lnTo>
                    <a:cubicBezTo>
                      <a:pt x="335538" y="323655"/>
                      <a:pt x="336936" y="323655"/>
                      <a:pt x="338102" y="323888"/>
                    </a:cubicBezTo>
                    <a:lnTo>
                      <a:pt x="338102" y="325519"/>
                    </a:lnTo>
                    <a:cubicBezTo>
                      <a:pt x="339500" y="325752"/>
                      <a:pt x="340898" y="325752"/>
                      <a:pt x="342296" y="325985"/>
                    </a:cubicBezTo>
                    <a:lnTo>
                      <a:pt x="342296" y="327616"/>
                    </a:lnTo>
                    <a:cubicBezTo>
                      <a:pt x="343461" y="327849"/>
                      <a:pt x="344859" y="327849"/>
                      <a:pt x="346024" y="328082"/>
                    </a:cubicBezTo>
                    <a:lnTo>
                      <a:pt x="346024" y="329713"/>
                    </a:lnTo>
                    <a:lnTo>
                      <a:pt x="348587" y="329713"/>
                    </a:lnTo>
                    <a:lnTo>
                      <a:pt x="348587" y="331810"/>
                    </a:lnTo>
                    <a:lnTo>
                      <a:pt x="352315" y="331810"/>
                    </a:lnTo>
                    <a:lnTo>
                      <a:pt x="352315" y="333907"/>
                    </a:lnTo>
                    <a:lnTo>
                      <a:pt x="356510" y="333907"/>
                    </a:lnTo>
                    <a:lnTo>
                      <a:pt x="356510" y="336005"/>
                    </a:lnTo>
                    <a:lnTo>
                      <a:pt x="360704" y="336005"/>
                    </a:lnTo>
                    <a:lnTo>
                      <a:pt x="360704" y="338102"/>
                    </a:lnTo>
                    <a:lnTo>
                      <a:pt x="362801" y="338102"/>
                    </a:lnTo>
                    <a:lnTo>
                      <a:pt x="362801" y="339733"/>
                    </a:lnTo>
                    <a:cubicBezTo>
                      <a:pt x="364199" y="339966"/>
                      <a:pt x="365597" y="339966"/>
                      <a:pt x="366995" y="340199"/>
                    </a:cubicBezTo>
                    <a:lnTo>
                      <a:pt x="366995" y="341830"/>
                    </a:lnTo>
                    <a:cubicBezTo>
                      <a:pt x="368160" y="342063"/>
                      <a:pt x="369558" y="342063"/>
                      <a:pt x="370723" y="342296"/>
                    </a:cubicBezTo>
                    <a:lnTo>
                      <a:pt x="370723" y="343927"/>
                    </a:lnTo>
                    <a:cubicBezTo>
                      <a:pt x="372121" y="344160"/>
                      <a:pt x="373519" y="344160"/>
                      <a:pt x="374918" y="344393"/>
                    </a:cubicBezTo>
                    <a:lnTo>
                      <a:pt x="374918" y="346024"/>
                    </a:lnTo>
                    <a:lnTo>
                      <a:pt x="377015" y="346024"/>
                    </a:lnTo>
                    <a:lnTo>
                      <a:pt x="377015" y="556901"/>
                    </a:lnTo>
                    <a:lnTo>
                      <a:pt x="379112" y="556901"/>
                    </a:lnTo>
                    <a:lnTo>
                      <a:pt x="379112" y="644747"/>
                    </a:lnTo>
                    <a:close/>
                    <a:moveTo>
                      <a:pt x="403345" y="315499"/>
                    </a:moveTo>
                    <a:lnTo>
                      <a:pt x="403345" y="317131"/>
                    </a:lnTo>
                    <a:lnTo>
                      <a:pt x="399617" y="317131"/>
                    </a:lnTo>
                    <a:lnTo>
                      <a:pt x="399617" y="319228"/>
                    </a:lnTo>
                    <a:lnTo>
                      <a:pt x="395423" y="319228"/>
                    </a:lnTo>
                    <a:lnTo>
                      <a:pt x="395423" y="321325"/>
                    </a:lnTo>
                    <a:lnTo>
                      <a:pt x="391228" y="321325"/>
                    </a:lnTo>
                    <a:lnTo>
                      <a:pt x="391228" y="323422"/>
                    </a:lnTo>
                    <a:lnTo>
                      <a:pt x="389597" y="323422"/>
                    </a:lnTo>
                    <a:cubicBezTo>
                      <a:pt x="389597" y="322257"/>
                      <a:pt x="389364" y="322024"/>
                      <a:pt x="389131" y="321325"/>
                    </a:cubicBezTo>
                    <a:lnTo>
                      <a:pt x="385403" y="321325"/>
                    </a:lnTo>
                    <a:lnTo>
                      <a:pt x="385403" y="319228"/>
                    </a:lnTo>
                    <a:lnTo>
                      <a:pt x="381209" y="319228"/>
                    </a:lnTo>
                    <a:lnTo>
                      <a:pt x="381209" y="317131"/>
                    </a:lnTo>
                    <a:lnTo>
                      <a:pt x="379112" y="317131"/>
                    </a:lnTo>
                    <a:lnTo>
                      <a:pt x="379112" y="315499"/>
                    </a:lnTo>
                    <a:cubicBezTo>
                      <a:pt x="377714" y="315266"/>
                      <a:pt x="376316" y="315266"/>
                      <a:pt x="374918" y="315033"/>
                    </a:cubicBezTo>
                    <a:lnTo>
                      <a:pt x="374918" y="313402"/>
                    </a:lnTo>
                    <a:cubicBezTo>
                      <a:pt x="373752" y="313169"/>
                      <a:pt x="372354" y="313169"/>
                      <a:pt x="371189" y="312936"/>
                    </a:cubicBezTo>
                    <a:lnTo>
                      <a:pt x="371189" y="311305"/>
                    </a:lnTo>
                    <a:cubicBezTo>
                      <a:pt x="369791" y="311072"/>
                      <a:pt x="368393" y="311072"/>
                      <a:pt x="366995" y="310839"/>
                    </a:cubicBezTo>
                    <a:lnTo>
                      <a:pt x="366995" y="309208"/>
                    </a:lnTo>
                    <a:lnTo>
                      <a:pt x="364898" y="309208"/>
                    </a:lnTo>
                    <a:cubicBezTo>
                      <a:pt x="364898" y="308043"/>
                      <a:pt x="364665" y="307810"/>
                      <a:pt x="364432" y="307111"/>
                    </a:cubicBezTo>
                    <a:lnTo>
                      <a:pt x="360704" y="307111"/>
                    </a:lnTo>
                    <a:lnTo>
                      <a:pt x="360704" y="305014"/>
                    </a:lnTo>
                    <a:lnTo>
                      <a:pt x="356510" y="305014"/>
                    </a:lnTo>
                    <a:lnTo>
                      <a:pt x="356510" y="302917"/>
                    </a:lnTo>
                    <a:lnTo>
                      <a:pt x="352781" y="302917"/>
                    </a:lnTo>
                    <a:lnTo>
                      <a:pt x="352781" y="300820"/>
                    </a:lnTo>
                    <a:lnTo>
                      <a:pt x="350218" y="300820"/>
                    </a:lnTo>
                    <a:lnTo>
                      <a:pt x="350218" y="299189"/>
                    </a:lnTo>
                    <a:cubicBezTo>
                      <a:pt x="349053" y="298956"/>
                      <a:pt x="347655" y="298956"/>
                      <a:pt x="346490" y="298723"/>
                    </a:cubicBezTo>
                    <a:lnTo>
                      <a:pt x="346490" y="297091"/>
                    </a:lnTo>
                    <a:cubicBezTo>
                      <a:pt x="345092" y="296858"/>
                      <a:pt x="343694" y="296858"/>
                      <a:pt x="342296" y="296625"/>
                    </a:cubicBezTo>
                    <a:lnTo>
                      <a:pt x="342296" y="294994"/>
                    </a:lnTo>
                    <a:cubicBezTo>
                      <a:pt x="340898" y="294761"/>
                      <a:pt x="339500" y="294761"/>
                      <a:pt x="338102" y="294528"/>
                    </a:cubicBezTo>
                    <a:lnTo>
                      <a:pt x="338102" y="292897"/>
                    </a:lnTo>
                    <a:cubicBezTo>
                      <a:pt x="336936" y="292664"/>
                      <a:pt x="335538" y="292664"/>
                      <a:pt x="334373" y="292431"/>
                    </a:cubicBezTo>
                    <a:lnTo>
                      <a:pt x="334373" y="290800"/>
                    </a:lnTo>
                    <a:lnTo>
                      <a:pt x="331810" y="290800"/>
                    </a:lnTo>
                    <a:lnTo>
                      <a:pt x="331810" y="288703"/>
                    </a:lnTo>
                    <a:lnTo>
                      <a:pt x="328082" y="288703"/>
                    </a:lnTo>
                    <a:lnTo>
                      <a:pt x="328082" y="286606"/>
                    </a:lnTo>
                    <a:lnTo>
                      <a:pt x="323888" y="286606"/>
                    </a:lnTo>
                    <a:lnTo>
                      <a:pt x="323888" y="284509"/>
                    </a:lnTo>
                    <a:lnTo>
                      <a:pt x="320160" y="284509"/>
                    </a:lnTo>
                    <a:cubicBezTo>
                      <a:pt x="320160" y="283344"/>
                      <a:pt x="319927" y="283111"/>
                      <a:pt x="319694" y="282412"/>
                    </a:cubicBezTo>
                    <a:lnTo>
                      <a:pt x="317596" y="282412"/>
                    </a:lnTo>
                    <a:lnTo>
                      <a:pt x="317596" y="280781"/>
                    </a:lnTo>
                    <a:cubicBezTo>
                      <a:pt x="316431" y="280548"/>
                      <a:pt x="315033" y="280548"/>
                      <a:pt x="313868" y="280315"/>
                    </a:cubicBezTo>
                    <a:lnTo>
                      <a:pt x="313868" y="278683"/>
                    </a:lnTo>
                    <a:cubicBezTo>
                      <a:pt x="312470" y="278450"/>
                      <a:pt x="311072" y="278450"/>
                      <a:pt x="309674" y="278217"/>
                    </a:cubicBezTo>
                    <a:lnTo>
                      <a:pt x="309674" y="276586"/>
                    </a:lnTo>
                    <a:cubicBezTo>
                      <a:pt x="308276" y="276353"/>
                      <a:pt x="306878" y="276353"/>
                      <a:pt x="305480" y="276120"/>
                    </a:cubicBezTo>
                    <a:lnTo>
                      <a:pt x="305480" y="274489"/>
                    </a:lnTo>
                    <a:lnTo>
                      <a:pt x="303383" y="274489"/>
                    </a:lnTo>
                    <a:lnTo>
                      <a:pt x="303383" y="272392"/>
                    </a:lnTo>
                    <a:lnTo>
                      <a:pt x="299188" y="272392"/>
                    </a:lnTo>
                    <a:lnTo>
                      <a:pt x="299188" y="270295"/>
                    </a:lnTo>
                    <a:lnTo>
                      <a:pt x="295460" y="270295"/>
                    </a:lnTo>
                    <a:cubicBezTo>
                      <a:pt x="295460" y="269130"/>
                      <a:pt x="295227" y="268897"/>
                      <a:pt x="294994" y="268198"/>
                    </a:cubicBezTo>
                    <a:lnTo>
                      <a:pt x="291266" y="268198"/>
                    </a:lnTo>
                    <a:lnTo>
                      <a:pt x="291266" y="266101"/>
                    </a:lnTo>
                    <a:lnTo>
                      <a:pt x="288703" y="266101"/>
                    </a:lnTo>
                    <a:lnTo>
                      <a:pt x="288703" y="264470"/>
                    </a:lnTo>
                    <a:cubicBezTo>
                      <a:pt x="287538" y="264237"/>
                      <a:pt x="286140" y="264237"/>
                      <a:pt x="284975" y="264004"/>
                    </a:cubicBezTo>
                    <a:lnTo>
                      <a:pt x="284975" y="262373"/>
                    </a:lnTo>
                    <a:cubicBezTo>
                      <a:pt x="283577" y="262139"/>
                      <a:pt x="282178" y="262139"/>
                      <a:pt x="280780" y="261906"/>
                    </a:cubicBezTo>
                    <a:lnTo>
                      <a:pt x="280780" y="260275"/>
                    </a:lnTo>
                    <a:cubicBezTo>
                      <a:pt x="279615" y="260042"/>
                      <a:pt x="278217" y="260042"/>
                      <a:pt x="277052" y="259809"/>
                    </a:cubicBezTo>
                    <a:lnTo>
                      <a:pt x="277052" y="258178"/>
                    </a:lnTo>
                    <a:cubicBezTo>
                      <a:pt x="275654" y="257945"/>
                      <a:pt x="274256" y="257945"/>
                      <a:pt x="272858" y="257712"/>
                    </a:cubicBezTo>
                    <a:lnTo>
                      <a:pt x="272858" y="256081"/>
                    </a:lnTo>
                    <a:lnTo>
                      <a:pt x="270761" y="256081"/>
                    </a:lnTo>
                    <a:lnTo>
                      <a:pt x="270761" y="253984"/>
                    </a:lnTo>
                    <a:lnTo>
                      <a:pt x="266567" y="253984"/>
                    </a:lnTo>
                    <a:lnTo>
                      <a:pt x="266567" y="251887"/>
                    </a:lnTo>
                    <a:lnTo>
                      <a:pt x="262372" y="251887"/>
                    </a:lnTo>
                    <a:lnTo>
                      <a:pt x="262372" y="249790"/>
                    </a:lnTo>
                    <a:lnTo>
                      <a:pt x="258644" y="249790"/>
                    </a:lnTo>
                    <a:lnTo>
                      <a:pt x="258644" y="247693"/>
                    </a:lnTo>
                    <a:lnTo>
                      <a:pt x="256081" y="247693"/>
                    </a:lnTo>
                    <a:lnTo>
                      <a:pt x="256081" y="246062"/>
                    </a:lnTo>
                    <a:cubicBezTo>
                      <a:pt x="254916" y="245829"/>
                      <a:pt x="253518" y="245829"/>
                      <a:pt x="252353" y="245596"/>
                    </a:cubicBezTo>
                    <a:cubicBezTo>
                      <a:pt x="252353" y="244431"/>
                      <a:pt x="252120" y="244198"/>
                      <a:pt x="251887" y="243498"/>
                    </a:cubicBezTo>
                    <a:lnTo>
                      <a:pt x="248159" y="243498"/>
                    </a:lnTo>
                    <a:lnTo>
                      <a:pt x="248159" y="241401"/>
                    </a:lnTo>
                    <a:lnTo>
                      <a:pt x="243964" y="241401"/>
                    </a:lnTo>
                    <a:lnTo>
                      <a:pt x="243964" y="239304"/>
                    </a:lnTo>
                    <a:lnTo>
                      <a:pt x="241867" y="239304"/>
                    </a:lnTo>
                    <a:lnTo>
                      <a:pt x="241867" y="237673"/>
                    </a:lnTo>
                    <a:cubicBezTo>
                      <a:pt x="240236" y="237673"/>
                      <a:pt x="238605" y="237673"/>
                      <a:pt x="237673" y="237207"/>
                    </a:cubicBezTo>
                    <a:lnTo>
                      <a:pt x="237673" y="235576"/>
                    </a:lnTo>
                    <a:lnTo>
                      <a:pt x="233945" y="235576"/>
                    </a:lnTo>
                    <a:lnTo>
                      <a:pt x="233945" y="233479"/>
                    </a:lnTo>
                    <a:lnTo>
                      <a:pt x="229751" y="233479"/>
                    </a:lnTo>
                    <a:lnTo>
                      <a:pt x="229751" y="231382"/>
                    </a:lnTo>
                    <a:lnTo>
                      <a:pt x="227187" y="231382"/>
                    </a:lnTo>
                    <a:lnTo>
                      <a:pt x="227187" y="229751"/>
                    </a:lnTo>
                    <a:cubicBezTo>
                      <a:pt x="226022" y="229518"/>
                      <a:pt x="224624" y="229518"/>
                      <a:pt x="223459" y="229285"/>
                    </a:cubicBezTo>
                    <a:lnTo>
                      <a:pt x="223459" y="227188"/>
                    </a:lnTo>
                    <a:lnTo>
                      <a:pt x="219265" y="227188"/>
                    </a:lnTo>
                    <a:lnTo>
                      <a:pt x="219265" y="225090"/>
                    </a:lnTo>
                    <a:lnTo>
                      <a:pt x="215537" y="225090"/>
                    </a:lnTo>
                    <a:cubicBezTo>
                      <a:pt x="215537" y="223925"/>
                      <a:pt x="215304" y="223692"/>
                      <a:pt x="215071" y="222993"/>
                    </a:cubicBezTo>
                    <a:lnTo>
                      <a:pt x="211343" y="222993"/>
                    </a:lnTo>
                    <a:lnTo>
                      <a:pt x="211343" y="220896"/>
                    </a:lnTo>
                    <a:lnTo>
                      <a:pt x="209245" y="220896"/>
                    </a:lnTo>
                    <a:lnTo>
                      <a:pt x="209245" y="219265"/>
                    </a:lnTo>
                    <a:cubicBezTo>
                      <a:pt x="207847" y="219032"/>
                      <a:pt x="206449" y="219032"/>
                      <a:pt x="205051" y="218799"/>
                    </a:cubicBezTo>
                    <a:lnTo>
                      <a:pt x="205051" y="217168"/>
                    </a:lnTo>
                    <a:lnTo>
                      <a:pt x="201323" y="217168"/>
                    </a:lnTo>
                    <a:lnTo>
                      <a:pt x="201323" y="215071"/>
                    </a:lnTo>
                    <a:lnTo>
                      <a:pt x="197129" y="215071"/>
                    </a:lnTo>
                    <a:lnTo>
                      <a:pt x="197129" y="212974"/>
                    </a:lnTo>
                    <a:lnTo>
                      <a:pt x="194566" y="212974"/>
                    </a:lnTo>
                    <a:lnTo>
                      <a:pt x="194566" y="210877"/>
                    </a:lnTo>
                    <a:lnTo>
                      <a:pt x="190837" y="210877"/>
                    </a:lnTo>
                    <a:lnTo>
                      <a:pt x="190837" y="208780"/>
                    </a:lnTo>
                    <a:lnTo>
                      <a:pt x="186643" y="208780"/>
                    </a:lnTo>
                    <a:lnTo>
                      <a:pt x="186643" y="206682"/>
                    </a:lnTo>
                    <a:lnTo>
                      <a:pt x="182915" y="206682"/>
                    </a:lnTo>
                    <a:cubicBezTo>
                      <a:pt x="182915" y="205517"/>
                      <a:pt x="182682" y="205284"/>
                      <a:pt x="182449" y="204585"/>
                    </a:cubicBezTo>
                    <a:lnTo>
                      <a:pt x="180352" y="204585"/>
                    </a:lnTo>
                    <a:lnTo>
                      <a:pt x="180352" y="202954"/>
                    </a:lnTo>
                    <a:cubicBezTo>
                      <a:pt x="179187" y="202721"/>
                      <a:pt x="177789" y="202721"/>
                      <a:pt x="176624" y="202488"/>
                    </a:cubicBezTo>
                    <a:lnTo>
                      <a:pt x="176624" y="200857"/>
                    </a:lnTo>
                    <a:cubicBezTo>
                      <a:pt x="175226" y="200624"/>
                      <a:pt x="173828" y="200624"/>
                      <a:pt x="172429" y="200391"/>
                    </a:cubicBezTo>
                    <a:lnTo>
                      <a:pt x="172429" y="198760"/>
                    </a:lnTo>
                    <a:cubicBezTo>
                      <a:pt x="171031" y="198527"/>
                      <a:pt x="169633" y="198527"/>
                      <a:pt x="168235" y="198294"/>
                    </a:cubicBezTo>
                    <a:lnTo>
                      <a:pt x="168235" y="196663"/>
                    </a:lnTo>
                    <a:lnTo>
                      <a:pt x="166138" y="196663"/>
                    </a:lnTo>
                    <a:lnTo>
                      <a:pt x="166138" y="195032"/>
                    </a:lnTo>
                    <a:cubicBezTo>
                      <a:pt x="164740" y="194799"/>
                      <a:pt x="163342" y="194799"/>
                      <a:pt x="161944" y="194566"/>
                    </a:cubicBezTo>
                    <a:lnTo>
                      <a:pt x="161944" y="192469"/>
                    </a:lnTo>
                    <a:lnTo>
                      <a:pt x="158216" y="192469"/>
                    </a:lnTo>
                    <a:cubicBezTo>
                      <a:pt x="158216" y="191304"/>
                      <a:pt x="157983" y="191071"/>
                      <a:pt x="157750" y="190372"/>
                    </a:cubicBezTo>
                    <a:lnTo>
                      <a:pt x="154021" y="190372"/>
                    </a:lnTo>
                    <a:lnTo>
                      <a:pt x="154021" y="188274"/>
                    </a:lnTo>
                    <a:lnTo>
                      <a:pt x="149827" y="188274"/>
                    </a:lnTo>
                    <a:lnTo>
                      <a:pt x="149827" y="186177"/>
                    </a:lnTo>
                    <a:lnTo>
                      <a:pt x="147730" y="186177"/>
                    </a:lnTo>
                    <a:lnTo>
                      <a:pt x="147730" y="184546"/>
                    </a:lnTo>
                    <a:cubicBezTo>
                      <a:pt x="146332" y="184313"/>
                      <a:pt x="144934" y="184313"/>
                      <a:pt x="143536" y="184080"/>
                    </a:cubicBezTo>
                    <a:lnTo>
                      <a:pt x="143536" y="182449"/>
                    </a:lnTo>
                    <a:cubicBezTo>
                      <a:pt x="142371" y="182216"/>
                      <a:pt x="140973" y="182216"/>
                      <a:pt x="139808" y="181983"/>
                    </a:cubicBezTo>
                    <a:lnTo>
                      <a:pt x="139808" y="178255"/>
                    </a:lnTo>
                    <a:lnTo>
                      <a:pt x="143536" y="178255"/>
                    </a:lnTo>
                    <a:cubicBezTo>
                      <a:pt x="143536" y="177090"/>
                      <a:pt x="143769" y="176857"/>
                      <a:pt x="144002" y="176158"/>
                    </a:cubicBezTo>
                    <a:lnTo>
                      <a:pt x="147730" y="176158"/>
                    </a:lnTo>
                    <a:lnTo>
                      <a:pt x="147730" y="174527"/>
                    </a:lnTo>
                    <a:cubicBezTo>
                      <a:pt x="148895" y="174294"/>
                      <a:pt x="150293" y="174294"/>
                      <a:pt x="151458" y="174061"/>
                    </a:cubicBezTo>
                    <a:lnTo>
                      <a:pt x="151458" y="172430"/>
                    </a:lnTo>
                    <a:cubicBezTo>
                      <a:pt x="152623" y="172430"/>
                      <a:pt x="153322" y="172197"/>
                      <a:pt x="154021" y="171964"/>
                    </a:cubicBezTo>
                    <a:lnTo>
                      <a:pt x="154021" y="170332"/>
                    </a:lnTo>
                    <a:cubicBezTo>
                      <a:pt x="155653" y="170332"/>
                      <a:pt x="157284" y="170332"/>
                      <a:pt x="158216" y="169866"/>
                    </a:cubicBezTo>
                    <a:lnTo>
                      <a:pt x="158216" y="168235"/>
                    </a:lnTo>
                    <a:lnTo>
                      <a:pt x="161944" y="168235"/>
                    </a:lnTo>
                    <a:lnTo>
                      <a:pt x="161944" y="166138"/>
                    </a:lnTo>
                    <a:cubicBezTo>
                      <a:pt x="163342" y="165905"/>
                      <a:pt x="164740" y="165905"/>
                      <a:pt x="166138" y="165672"/>
                    </a:cubicBezTo>
                    <a:lnTo>
                      <a:pt x="166138" y="164041"/>
                    </a:lnTo>
                    <a:lnTo>
                      <a:pt x="168235" y="164041"/>
                    </a:lnTo>
                    <a:lnTo>
                      <a:pt x="168235" y="161944"/>
                    </a:lnTo>
                    <a:lnTo>
                      <a:pt x="172429" y="161944"/>
                    </a:lnTo>
                    <a:lnTo>
                      <a:pt x="172429" y="159847"/>
                    </a:lnTo>
                    <a:lnTo>
                      <a:pt x="176158" y="159847"/>
                    </a:lnTo>
                    <a:cubicBezTo>
                      <a:pt x="176158" y="158682"/>
                      <a:pt x="176391" y="158449"/>
                      <a:pt x="176624" y="157750"/>
                    </a:cubicBezTo>
                    <a:lnTo>
                      <a:pt x="178721" y="157750"/>
                    </a:lnTo>
                    <a:lnTo>
                      <a:pt x="178721" y="156119"/>
                    </a:lnTo>
                    <a:cubicBezTo>
                      <a:pt x="180119" y="155886"/>
                      <a:pt x="181517" y="155886"/>
                      <a:pt x="182915" y="155653"/>
                    </a:cubicBezTo>
                    <a:lnTo>
                      <a:pt x="182915" y="154022"/>
                    </a:lnTo>
                    <a:cubicBezTo>
                      <a:pt x="184080" y="153789"/>
                      <a:pt x="185478" y="153789"/>
                      <a:pt x="186643" y="153556"/>
                    </a:cubicBezTo>
                    <a:lnTo>
                      <a:pt x="186643" y="151924"/>
                    </a:lnTo>
                    <a:cubicBezTo>
                      <a:pt x="188041" y="151691"/>
                      <a:pt x="189439" y="151691"/>
                      <a:pt x="190837" y="151458"/>
                    </a:cubicBezTo>
                    <a:lnTo>
                      <a:pt x="190837" y="149827"/>
                    </a:lnTo>
                    <a:lnTo>
                      <a:pt x="192935" y="149827"/>
                    </a:lnTo>
                    <a:lnTo>
                      <a:pt x="192935" y="147730"/>
                    </a:lnTo>
                    <a:lnTo>
                      <a:pt x="197129" y="147730"/>
                    </a:lnTo>
                    <a:lnTo>
                      <a:pt x="197129" y="145633"/>
                    </a:lnTo>
                    <a:lnTo>
                      <a:pt x="200857" y="145633"/>
                    </a:lnTo>
                    <a:lnTo>
                      <a:pt x="200857" y="143536"/>
                    </a:lnTo>
                    <a:lnTo>
                      <a:pt x="205051" y="143536"/>
                    </a:lnTo>
                    <a:lnTo>
                      <a:pt x="205051" y="141439"/>
                    </a:lnTo>
                    <a:lnTo>
                      <a:pt x="207148" y="141439"/>
                    </a:lnTo>
                    <a:lnTo>
                      <a:pt x="207148" y="139808"/>
                    </a:lnTo>
                    <a:cubicBezTo>
                      <a:pt x="208546" y="139575"/>
                      <a:pt x="209944" y="139575"/>
                      <a:pt x="211343" y="139342"/>
                    </a:cubicBezTo>
                    <a:lnTo>
                      <a:pt x="211343" y="137711"/>
                    </a:lnTo>
                    <a:cubicBezTo>
                      <a:pt x="212741" y="137478"/>
                      <a:pt x="214139" y="137478"/>
                      <a:pt x="215537" y="137245"/>
                    </a:cubicBezTo>
                    <a:lnTo>
                      <a:pt x="215537" y="135614"/>
                    </a:lnTo>
                    <a:cubicBezTo>
                      <a:pt x="216702" y="135380"/>
                      <a:pt x="218100" y="135380"/>
                      <a:pt x="219265" y="135147"/>
                    </a:cubicBezTo>
                    <a:lnTo>
                      <a:pt x="219265" y="133516"/>
                    </a:lnTo>
                    <a:cubicBezTo>
                      <a:pt x="220430" y="133516"/>
                      <a:pt x="221129" y="133283"/>
                      <a:pt x="221828" y="133050"/>
                    </a:cubicBezTo>
                    <a:lnTo>
                      <a:pt x="221828" y="131419"/>
                    </a:lnTo>
                    <a:lnTo>
                      <a:pt x="225556" y="131419"/>
                    </a:lnTo>
                    <a:lnTo>
                      <a:pt x="225556" y="129322"/>
                    </a:lnTo>
                    <a:lnTo>
                      <a:pt x="229751" y="129322"/>
                    </a:lnTo>
                    <a:lnTo>
                      <a:pt x="229751" y="127225"/>
                    </a:lnTo>
                    <a:lnTo>
                      <a:pt x="233479" y="127225"/>
                    </a:lnTo>
                    <a:lnTo>
                      <a:pt x="233479" y="125128"/>
                    </a:lnTo>
                    <a:lnTo>
                      <a:pt x="236042" y="125128"/>
                    </a:lnTo>
                    <a:lnTo>
                      <a:pt x="236042" y="123031"/>
                    </a:lnTo>
                    <a:cubicBezTo>
                      <a:pt x="237673" y="123031"/>
                      <a:pt x="239304" y="123031"/>
                      <a:pt x="240236" y="122565"/>
                    </a:cubicBezTo>
                    <a:lnTo>
                      <a:pt x="240236" y="120934"/>
                    </a:lnTo>
                    <a:lnTo>
                      <a:pt x="243964" y="120934"/>
                    </a:lnTo>
                    <a:lnTo>
                      <a:pt x="243964" y="118837"/>
                    </a:lnTo>
                    <a:lnTo>
                      <a:pt x="248159" y="118837"/>
                    </a:lnTo>
                    <a:lnTo>
                      <a:pt x="248159" y="117205"/>
                    </a:lnTo>
                    <a:cubicBezTo>
                      <a:pt x="249324" y="117205"/>
                      <a:pt x="249557" y="116972"/>
                      <a:pt x="250256" y="116739"/>
                    </a:cubicBezTo>
                    <a:lnTo>
                      <a:pt x="250256" y="115108"/>
                    </a:lnTo>
                    <a:cubicBezTo>
                      <a:pt x="251887" y="115108"/>
                      <a:pt x="253518" y="115108"/>
                      <a:pt x="254450" y="114642"/>
                    </a:cubicBezTo>
                    <a:lnTo>
                      <a:pt x="254450" y="113011"/>
                    </a:lnTo>
                    <a:lnTo>
                      <a:pt x="258178" y="113011"/>
                    </a:lnTo>
                    <a:lnTo>
                      <a:pt x="258178" y="110914"/>
                    </a:lnTo>
                    <a:cubicBezTo>
                      <a:pt x="259576" y="110681"/>
                      <a:pt x="260974" y="110681"/>
                      <a:pt x="262372" y="110448"/>
                    </a:cubicBezTo>
                    <a:lnTo>
                      <a:pt x="262372" y="108817"/>
                    </a:lnTo>
                    <a:lnTo>
                      <a:pt x="264469" y="108817"/>
                    </a:lnTo>
                    <a:lnTo>
                      <a:pt x="264469" y="106720"/>
                    </a:lnTo>
                    <a:lnTo>
                      <a:pt x="268664" y="106720"/>
                    </a:lnTo>
                    <a:lnTo>
                      <a:pt x="268664" y="104623"/>
                    </a:lnTo>
                    <a:lnTo>
                      <a:pt x="272858" y="104623"/>
                    </a:lnTo>
                    <a:lnTo>
                      <a:pt x="272858" y="102526"/>
                    </a:lnTo>
                    <a:lnTo>
                      <a:pt x="276586" y="102526"/>
                    </a:lnTo>
                    <a:lnTo>
                      <a:pt x="276586" y="100429"/>
                    </a:lnTo>
                    <a:lnTo>
                      <a:pt x="279149" y="100429"/>
                    </a:lnTo>
                    <a:lnTo>
                      <a:pt x="279149" y="98797"/>
                    </a:lnTo>
                    <a:cubicBezTo>
                      <a:pt x="280314" y="98564"/>
                      <a:pt x="281712" y="98564"/>
                      <a:pt x="282878" y="98331"/>
                    </a:cubicBezTo>
                    <a:lnTo>
                      <a:pt x="282878" y="96700"/>
                    </a:lnTo>
                    <a:cubicBezTo>
                      <a:pt x="284276" y="96467"/>
                      <a:pt x="285674" y="96467"/>
                      <a:pt x="287072" y="96234"/>
                    </a:cubicBezTo>
                    <a:lnTo>
                      <a:pt x="287072" y="94603"/>
                    </a:lnTo>
                    <a:cubicBezTo>
                      <a:pt x="288237" y="94370"/>
                      <a:pt x="289635" y="94370"/>
                      <a:pt x="290800" y="94137"/>
                    </a:cubicBezTo>
                    <a:lnTo>
                      <a:pt x="290800" y="92506"/>
                    </a:lnTo>
                    <a:lnTo>
                      <a:pt x="293363" y="92506"/>
                    </a:lnTo>
                    <a:lnTo>
                      <a:pt x="293363" y="90409"/>
                    </a:lnTo>
                    <a:lnTo>
                      <a:pt x="297091" y="90409"/>
                    </a:lnTo>
                    <a:lnTo>
                      <a:pt x="297091" y="88312"/>
                    </a:lnTo>
                    <a:lnTo>
                      <a:pt x="301286" y="88312"/>
                    </a:lnTo>
                    <a:lnTo>
                      <a:pt x="301286" y="86215"/>
                    </a:lnTo>
                    <a:cubicBezTo>
                      <a:pt x="302451" y="85982"/>
                      <a:pt x="303849" y="85982"/>
                      <a:pt x="305014" y="85749"/>
                    </a:cubicBezTo>
                    <a:lnTo>
                      <a:pt x="305014" y="84118"/>
                    </a:lnTo>
                    <a:lnTo>
                      <a:pt x="307577" y="84118"/>
                    </a:lnTo>
                    <a:lnTo>
                      <a:pt x="307577" y="82021"/>
                    </a:lnTo>
                    <a:lnTo>
                      <a:pt x="311771" y="82021"/>
                    </a:lnTo>
                    <a:lnTo>
                      <a:pt x="311771" y="80389"/>
                    </a:lnTo>
                    <a:cubicBezTo>
                      <a:pt x="312936" y="80156"/>
                      <a:pt x="314334" y="80156"/>
                      <a:pt x="315499" y="79923"/>
                    </a:cubicBezTo>
                    <a:lnTo>
                      <a:pt x="315499" y="78292"/>
                    </a:lnTo>
                    <a:cubicBezTo>
                      <a:pt x="316897" y="78059"/>
                      <a:pt x="318295" y="78059"/>
                      <a:pt x="319694" y="77826"/>
                    </a:cubicBezTo>
                    <a:lnTo>
                      <a:pt x="319694" y="76195"/>
                    </a:lnTo>
                    <a:lnTo>
                      <a:pt x="321791" y="76195"/>
                    </a:lnTo>
                    <a:lnTo>
                      <a:pt x="321791" y="74098"/>
                    </a:lnTo>
                    <a:lnTo>
                      <a:pt x="325985" y="74098"/>
                    </a:lnTo>
                    <a:lnTo>
                      <a:pt x="325985" y="72001"/>
                    </a:lnTo>
                    <a:cubicBezTo>
                      <a:pt x="327616" y="72001"/>
                      <a:pt x="329247" y="72001"/>
                      <a:pt x="330179" y="71535"/>
                    </a:cubicBezTo>
                    <a:lnTo>
                      <a:pt x="330179" y="69904"/>
                    </a:lnTo>
                    <a:cubicBezTo>
                      <a:pt x="331344" y="69671"/>
                      <a:pt x="332742" y="69671"/>
                      <a:pt x="333907" y="69438"/>
                    </a:cubicBezTo>
                    <a:lnTo>
                      <a:pt x="333907" y="67807"/>
                    </a:lnTo>
                    <a:lnTo>
                      <a:pt x="336470" y="67807"/>
                    </a:lnTo>
                    <a:lnTo>
                      <a:pt x="336470" y="65710"/>
                    </a:lnTo>
                    <a:lnTo>
                      <a:pt x="340199" y="65710"/>
                    </a:lnTo>
                    <a:lnTo>
                      <a:pt x="340199" y="63613"/>
                    </a:lnTo>
                    <a:lnTo>
                      <a:pt x="344393" y="63613"/>
                    </a:lnTo>
                    <a:lnTo>
                      <a:pt x="344393" y="61515"/>
                    </a:lnTo>
                    <a:lnTo>
                      <a:pt x="346490" y="61515"/>
                    </a:lnTo>
                    <a:lnTo>
                      <a:pt x="346490" y="59884"/>
                    </a:lnTo>
                    <a:cubicBezTo>
                      <a:pt x="348121" y="59884"/>
                      <a:pt x="349752" y="59884"/>
                      <a:pt x="350684" y="59418"/>
                    </a:cubicBezTo>
                    <a:lnTo>
                      <a:pt x="350684" y="57787"/>
                    </a:lnTo>
                    <a:lnTo>
                      <a:pt x="354412" y="57787"/>
                    </a:lnTo>
                    <a:lnTo>
                      <a:pt x="354412" y="55690"/>
                    </a:lnTo>
                    <a:cubicBezTo>
                      <a:pt x="355810" y="55457"/>
                      <a:pt x="357209" y="55457"/>
                      <a:pt x="358607" y="55224"/>
                    </a:cubicBezTo>
                    <a:lnTo>
                      <a:pt x="358607" y="53593"/>
                    </a:lnTo>
                    <a:lnTo>
                      <a:pt x="360704" y="53593"/>
                    </a:lnTo>
                    <a:lnTo>
                      <a:pt x="360704" y="51496"/>
                    </a:lnTo>
                    <a:lnTo>
                      <a:pt x="364898" y="51496"/>
                    </a:lnTo>
                    <a:lnTo>
                      <a:pt x="364898" y="49399"/>
                    </a:lnTo>
                    <a:lnTo>
                      <a:pt x="369092" y="49399"/>
                    </a:lnTo>
                    <a:lnTo>
                      <a:pt x="369092" y="47302"/>
                    </a:lnTo>
                    <a:lnTo>
                      <a:pt x="372820" y="47302"/>
                    </a:lnTo>
                    <a:lnTo>
                      <a:pt x="372820" y="45205"/>
                    </a:lnTo>
                    <a:lnTo>
                      <a:pt x="375384" y="45205"/>
                    </a:lnTo>
                    <a:lnTo>
                      <a:pt x="375384" y="43573"/>
                    </a:lnTo>
                    <a:cubicBezTo>
                      <a:pt x="376549" y="43340"/>
                      <a:pt x="377947" y="43340"/>
                      <a:pt x="379112" y="43107"/>
                    </a:cubicBezTo>
                    <a:lnTo>
                      <a:pt x="379112" y="41476"/>
                    </a:lnTo>
                    <a:cubicBezTo>
                      <a:pt x="380510" y="41243"/>
                      <a:pt x="381908" y="41243"/>
                      <a:pt x="383306" y="41010"/>
                    </a:cubicBezTo>
                    <a:lnTo>
                      <a:pt x="383306" y="39379"/>
                    </a:lnTo>
                    <a:cubicBezTo>
                      <a:pt x="384471" y="39146"/>
                      <a:pt x="385869" y="39146"/>
                      <a:pt x="387034" y="38913"/>
                    </a:cubicBezTo>
                    <a:lnTo>
                      <a:pt x="387034" y="37282"/>
                    </a:lnTo>
                    <a:lnTo>
                      <a:pt x="389597" y="37282"/>
                    </a:lnTo>
                    <a:lnTo>
                      <a:pt x="389597" y="35185"/>
                    </a:lnTo>
                    <a:cubicBezTo>
                      <a:pt x="391228" y="35185"/>
                      <a:pt x="392860" y="35185"/>
                      <a:pt x="393792" y="34719"/>
                    </a:cubicBezTo>
                    <a:lnTo>
                      <a:pt x="393792" y="33088"/>
                    </a:lnTo>
                    <a:lnTo>
                      <a:pt x="397520" y="33088"/>
                    </a:lnTo>
                    <a:lnTo>
                      <a:pt x="397520" y="30991"/>
                    </a:lnTo>
                    <a:lnTo>
                      <a:pt x="403345" y="30991"/>
                    </a:lnTo>
                    <a:lnTo>
                      <a:pt x="403345" y="33088"/>
                    </a:lnTo>
                    <a:lnTo>
                      <a:pt x="405908" y="33088"/>
                    </a:lnTo>
                    <a:lnTo>
                      <a:pt x="405908" y="34719"/>
                    </a:lnTo>
                    <a:cubicBezTo>
                      <a:pt x="407073" y="34952"/>
                      <a:pt x="408471" y="34952"/>
                      <a:pt x="409636" y="35185"/>
                    </a:cubicBezTo>
                    <a:lnTo>
                      <a:pt x="409636" y="36816"/>
                    </a:lnTo>
                    <a:cubicBezTo>
                      <a:pt x="411034" y="37049"/>
                      <a:pt x="412433" y="37049"/>
                      <a:pt x="413831" y="37282"/>
                    </a:cubicBezTo>
                    <a:cubicBezTo>
                      <a:pt x="413831" y="38447"/>
                      <a:pt x="414064" y="38680"/>
                      <a:pt x="414297" y="39379"/>
                    </a:cubicBezTo>
                    <a:lnTo>
                      <a:pt x="418025" y="39379"/>
                    </a:lnTo>
                    <a:lnTo>
                      <a:pt x="418025" y="41476"/>
                    </a:lnTo>
                    <a:lnTo>
                      <a:pt x="420122" y="41476"/>
                    </a:lnTo>
                    <a:lnTo>
                      <a:pt x="420122" y="43107"/>
                    </a:lnTo>
                    <a:cubicBezTo>
                      <a:pt x="421753" y="43107"/>
                      <a:pt x="423384" y="43107"/>
                      <a:pt x="424316" y="43573"/>
                    </a:cubicBezTo>
                    <a:lnTo>
                      <a:pt x="424316" y="45205"/>
                    </a:lnTo>
                    <a:lnTo>
                      <a:pt x="428044" y="45205"/>
                    </a:lnTo>
                    <a:lnTo>
                      <a:pt x="428044" y="47302"/>
                    </a:lnTo>
                    <a:lnTo>
                      <a:pt x="432239" y="47302"/>
                    </a:lnTo>
                    <a:lnTo>
                      <a:pt x="432239" y="49399"/>
                    </a:lnTo>
                    <a:lnTo>
                      <a:pt x="434336" y="49399"/>
                    </a:lnTo>
                    <a:lnTo>
                      <a:pt x="434336" y="51030"/>
                    </a:lnTo>
                    <a:cubicBezTo>
                      <a:pt x="435734" y="51263"/>
                      <a:pt x="437132" y="51263"/>
                      <a:pt x="438530" y="51496"/>
                    </a:cubicBezTo>
                    <a:lnTo>
                      <a:pt x="438530" y="53593"/>
                    </a:lnTo>
                    <a:lnTo>
                      <a:pt x="442258" y="53593"/>
                    </a:lnTo>
                    <a:cubicBezTo>
                      <a:pt x="442258" y="54758"/>
                      <a:pt x="442491" y="54991"/>
                      <a:pt x="442724" y="55690"/>
                    </a:cubicBezTo>
                    <a:lnTo>
                      <a:pt x="446452" y="55690"/>
                    </a:lnTo>
                    <a:cubicBezTo>
                      <a:pt x="446452" y="56855"/>
                      <a:pt x="446685" y="57088"/>
                      <a:pt x="446918" y="57787"/>
                    </a:cubicBezTo>
                    <a:lnTo>
                      <a:pt x="449016" y="57787"/>
                    </a:lnTo>
                    <a:lnTo>
                      <a:pt x="449016" y="59418"/>
                    </a:lnTo>
                    <a:cubicBezTo>
                      <a:pt x="450181" y="59651"/>
                      <a:pt x="451579" y="59651"/>
                      <a:pt x="452744" y="59884"/>
                    </a:cubicBezTo>
                    <a:lnTo>
                      <a:pt x="452744" y="61515"/>
                    </a:lnTo>
                    <a:cubicBezTo>
                      <a:pt x="454142" y="61748"/>
                      <a:pt x="455540" y="61748"/>
                      <a:pt x="456938" y="61981"/>
                    </a:cubicBezTo>
                    <a:lnTo>
                      <a:pt x="456938" y="63613"/>
                    </a:lnTo>
                    <a:cubicBezTo>
                      <a:pt x="458103" y="63846"/>
                      <a:pt x="459501" y="63846"/>
                      <a:pt x="460666" y="64079"/>
                    </a:cubicBezTo>
                    <a:lnTo>
                      <a:pt x="460666" y="65710"/>
                    </a:lnTo>
                    <a:lnTo>
                      <a:pt x="463229" y="65710"/>
                    </a:lnTo>
                    <a:lnTo>
                      <a:pt x="463229" y="67807"/>
                    </a:lnTo>
                    <a:lnTo>
                      <a:pt x="466958" y="67807"/>
                    </a:lnTo>
                    <a:lnTo>
                      <a:pt x="466958" y="69904"/>
                    </a:lnTo>
                    <a:lnTo>
                      <a:pt x="471152" y="69904"/>
                    </a:lnTo>
                    <a:lnTo>
                      <a:pt x="471152" y="72001"/>
                    </a:lnTo>
                    <a:lnTo>
                      <a:pt x="475346" y="72001"/>
                    </a:lnTo>
                    <a:lnTo>
                      <a:pt x="475346" y="74098"/>
                    </a:lnTo>
                    <a:lnTo>
                      <a:pt x="477443" y="74098"/>
                    </a:lnTo>
                    <a:lnTo>
                      <a:pt x="477443" y="75729"/>
                    </a:lnTo>
                    <a:cubicBezTo>
                      <a:pt x="478841" y="75962"/>
                      <a:pt x="480239" y="75962"/>
                      <a:pt x="481637" y="76195"/>
                    </a:cubicBezTo>
                    <a:lnTo>
                      <a:pt x="481637" y="77826"/>
                    </a:lnTo>
                    <a:cubicBezTo>
                      <a:pt x="482802" y="78059"/>
                      <a:pt x="484201" y="78059"/>
                      <a:pt x="485366" y="78292"/>
                    </a:cubicBezTo>
                    <a:lnTo>
                      <a:pt x="485366" y="79923"/>
                    </a:lnTo>
                    <a:cubicBezTo>
                      <a:pt x="486764" y="80156"/>
                      <a:pt x="488162" y="80156"/>
                      <a:pt x="489560" y="80389"/>
                    </a:cubicBezTo>
                    <a:lnTo>
                      <a:pt x="489560" y="82021"/>
                    </a:lnTo>
                    <a:lnTo>
                      <a:pt x="491657" y="82021"/>
                    </a:lnTo>
                    <a:lnTo>
                      <a:pt x="491657" y="84118"/>
                    </a:lnTo>
                    <a:lnTo>
                      <a:pt x="495851" y="84118"/>
                    </a:lnTo>
                    <a:lnTo>
                      <a:pt x="495851" y="86215"/>
                    </a:lnTo>
                    <a:lnTo>
                      <a:pt x="499579" y="86215"/>
                    </a:lnTo>
                    <a:cubicBezTo>
                      <a:pt x="499579" y="87380"/>
                      <a:pt x="499812" y="87613"/>
                      <a:pt x="500045" y="88312"/>
                    </a:cubicBezTo>
                    <a:lnTo>
                      <a:pt x="503774" y="88312"/>
                    </a:lnTo>
                    <a:lnTo>
                      <a:pt x="503774" y="90409"/>
                    </a:lnTo>
                    <a:lnTo>
                      <a:pt x="505871" y="90409"/>
                    </a:lnTo>
                    <a:lnTo>
                      <a:pt x="505871" y="92040"/>
                    </a:lnTo>
                    <a:cubicBezTo>
                      <a:pt x="507269" y="92273"/>
                      <a:pt x="508667" y="92273"/>
                      <a:pt x="510065" y="92506"/>
                    </a:cubicBezTo>
                    <a:cubicBezTo>
                      <a:pt x="510065" y="93671"/>
                      <a:pt x="510298" y="93904"/>
                      <a:pt x="510531" y="94603"/>
                    </a:cubicBezTo>
                    <a:lnTo>
                      <a:pt x="514259" y="94603"/>
                    </a:lnTo>
                    <a:lnTo>
                      <a:pt x="514259" y="96700"/>
                    </a:lnTo>
                    <a:lnTo>
                      <a:pt x="517987" y="96700"/>
                    </a:lnTo>
                    <a:cubicBezTo>
                      <a:pt x="517987" y="97865"/>
                      <a:pt x="518220" y="98098"/>
                      <a:pt x="518453" y="98797"/>
                    </a:cubicBezTo>
                    <a:lnTo>
                      <a:pt x="520550" y="98797"/>
                    </a:lnTo>
                    <a:lnTo>
                      <a:pt x="520550" y="100429"/>
                    </a:lnTo>
                    <a:lnTo>
                      <a:pt x="524279" y="100429"/>
                    </a:lnTo>
                    <a:lnTo>
                      <a:pt x="524279" y="102526"/>
                    </a:lnTo>
                    <a:lnTo>
                      <a:pt x="528473" y="102526"/>
                    </a:lnTo>
                    <a:lnTo>
                      <a:pt x="528473" y="104623"/>
                    </a:lnTo>
                    <a:lnTo>
                      <a:pt x="531036" y="104623"/>
                    </a:lnTo>
                    <a:lnTo>
                      <a:pt x="531036" y="106254"/>
                    </a:lnTo>
                    <a:cubicBezTo>
                      <a:pt x="532201" y="106487"/>
                      <a:pt x="533599" y="106487"/>
                      <a:pt x="534764" y="106720"/>
                    </a:cubicBezTo>
                    <a:lnTo>
                      <a:pt x="534764" y="108817"/>
                    </a:lnTo>
                    <a:lnTo>
                      <a:pt x="538959" y="108817"/>
                    </a:lnTo>
                    <a:lnTo>
                      <a:pt x="538959" y="110914"/>
                    </a:lnTo>
                    <a:lnTo>
                      <a:pt x="542687" y="110914"/>
                    </a:lnTo>
                    <a:lnTo>
                      <a:pt x="542687" y="113011"/>
                    </a:lnTo>
                    <a:lnTo>
                      <a:pt x="545250" y="113011"/>
                    </a:lnTo>
                    <a:lnTo>
                      <a:pt x="545250" y="114642"/>
                    </a:lnTo>
                    <a:cubicBezTo>
                      <a:pt x="546415" y="114875"/>
                      <a:pt x="547813" y="114875"/>
                      <a:pt x="548978" y="115108"/>
                    </a:cubicBezTo>
                    <a:lnTo>
                      <a:pt x="548978" y="116739"/>
                    </a:lnTo>
                    <a:cubicBezTo>
                      <a:pt x="550376" y="116972"/>
                      <a:pt x="551774" y="116972"/>
                      <a:pt x="553172" y="117205"/>
                    </a:cubicBezTo>
                    <a:lnTo>
                      <a:pt x="553172" y="118837"/>
                    </a:lnTo>
                    <a:cubicBezTo>
                      <a:pt x="554337" y="119070"/>
                      <a:pt x="555735" y="119070"/>
                      <a:pt x="556901" y="119303"/>
                    </a:cubicBezTo>
                    <a:lnTo>
                      <a:pt x="556901" y="120934"/>
                    </a:lnTo>
                    <a:lnTo>
                      <a:pt x="559464" y="120934"/>
                    </a:lnTo>
                    <a:lnTo>
                      <a:pt x="559464" y="123031"/>
                    </a:lnTo>
                    <a:lnTo>
                      <a:pt x="563192" y="123031"/>
                    </a:lnTo>
                    <a:cubicBezTo>
                      <a:pt x="563192" y="124196"/>
                      <a:pt x="563425" y="124429"/>
                      <a:pt x="563658" y="125128"/>
                    </a:cubicBezTo>
                    <a:lnTo>
                      <a:pt x="567386" y="125128"/>
                    </a:lnTo>
                    <a:lnTo>
                      <a:pt x="567386" y="127225"/>
                    </a:lnTo>
                    <a:lnTo>
                      <a:pt x="571580" y="127225"/>
                    </a:lnTo>
                    <a:lnTo>
                      <a:pt x="571580" y="129322"/>
                    </a:lnTo>
                    <a:lnTo>
                      <a:pt x="573677" y="129322"/>
                    </a:lnTo>
                    <a:lnTo>
                      <a:pt x="573677" y="130953"/>
                    </a:lnTo>
                    <a:cubicBezTo>
                      <a:pt x="575076" y="131186"/>
                      <a:pt x="576474" y="131186"/>
                      <a:pt x="577872" y="131419"/>
                    </a:cubicBezTo>
                    <a:lnTo>
                      <a:pt x="577872" y="133050"/>
                    </a:lnTo>
                    <a:cubicBezTo>
                      <a:pt x="579037" y="133283"/>
                      <a:pt x="580435" y="133283"/>
                      <a:pt x="581600" y="133516"/>
                    </a:cubicBezTo>
                    <a:lnTo>
                      <a:pt x="581600" y="135147"/>
                    </a:lnTo>
                    <a:cubicBezTo>
                      <a:pt x="582998" y="135380"/>
                      <a:pt x="584396" y="135380"/>
                      <a:pt x="585794" y="135614"/>
                    </a:cubicBezTo>
                    <a:lnTo>
                      <a:pt x="585794" y="137245"/>
                    </a:lnTo>
                    <a:lnTo>
                      <a:pt x="587891" y="137245"/>
                    </a:lnTo>
                    <a:lnTo>
                      <a:pt x="587891" y="139342"/>
                    </a:lnTo>
                    <a:lnTo>
                      <a:pt x="592085" y="139342"/>
                    </a:lnTo>
                    <a:lnTo>
                      <a:pt x="592085" y="141439"/>
                    </a:lnTo>
                    <a:lnTo>
                      <a:pt x="595814" y="141439"/>
                    </a:lnTo>
                    <a:cubicBezTo>
                      <a:pt x="595814" y="142604"/>
                      <a:pt x="596047" y="142837"/>
                      <a:pt x="596280" y="143536"/>
                    </a:cubicBezTo>
                    <a:lnTo>
                      <a:pt x="600008" y="143536"/>
                    </a:lnTo>
                    <a:lnTo>
                      <a:pt x="600008" y="145633"/>
                    </a:lnTo>
                    <a:lnTo>
                      <a:pt x="602571" y="145633"/>
                    </a:lnTo>
                    <a:lnTo>
                      <a:pt x="602571" y="147264"/>
                    </a:lnTo>
                    <a:cubicBezTo>
                      <a:pt x="603736" y="147497"/>
                      <a:pt x="605134" y="147497"/>
                      <a:pt x="606299" y="147730"/>
                    </a:cubicBezTo>
                    <a:cubicBezTo>
                      <a:pt x="606299" y="148895"/>
                      <a:pt x="606532" y="149128"/>
                      <a:pt x="606765" y="149827"/>
                    </a:cubicBezTo>
                    <a:lnTo>
                      <a:pt x="610493" y="149827"/>
                    </a:lnTo>
                    <a:lnTo>
                      <a:pt x="610493" y="151924"/>
                    </a:lnTo>
                    <a:lnTo>
                      <a:pt x="614222" y="151924"/>
                    </a:lnTo>
                    <a:cubicBezTo>
                      <a:pt x="614222" y="153089"/>
                      <a:pt x="614455" y="153322"/>
                      <a:pt x="614688" y="154022"/>
                    </a:cubicBezTo>
                    <a:lnTo>
                      <a:pt x="616785" y="154022"/>
                    </a:lnTo>
                    <a:lnTo>
                      <a:pt x="616785" y="155653"/>
                    </a:lnTo>
                    <a:cubicBezTo>
                      <a:pt x="617950" y="155886"/>
                      <a:pt x="619348" y="155886"/>
                      <a:pt x="620513" y="156119"/>
                    </a:cubicBezTo>
                    <a:lnTo>
                      <a:pt x="620513" y="157750"/>
                    </a:lnTo>
                    <a:lnTo>
                      <a:pt x="624707" y="157750"/>
                    </a:lnTo>
                    <a:lnTo>
                      <a:pt x="624707" y="159847"/>
                    </a:lnTo>
                    <a:lnTo>
                      <a:pt x="628901" y="159847"/>
                    </a:lnTo>
                    <a:lnTo>
                      <a:pt x="628901" y="161944"/>
                    </a:lnTo>
                    <a:lnTo>
                      <a:pt x="630999" y="161944"/>
                    </a:lnTo>
                    <a:lnTo>
                      <a:pt x="630999" y="164041"/>
                    </a:lnTo>
                    <a:lnTo>
                      <a:pt x="635193" y="164041"/>
                    </a:lnTo>
                    <a:lnTo>
                      <a:pt x="635193" y="166138"/>
                    </a:lnTo>
                    <a:lnTo>
                      <a:pt x="638921" y="166138"/>
                    </a:lnTo>
                    <a:lnTo>
                      <a:pt x="638921" y="168235"/>
                    </a:lnTo>
                    <a:lnTo>
                      <a:pt x="643115" y="168235"/>
                    </a:lnTo>
                    <a:lnTo>
                      <a:pt x="643115" y="170332"/>
                    </a:lnTo>
                    <a:lnTo>
                      <a:pt x="645212" y="170332"/>
                    </a:lnTo>
                    <a:lnTo>
                      <a:pt x="645212" y="171964"/>
                    </a:lnTo>
                    <a:cubicBezTo>
                      <a:pt x="646610" y="172197"/>
                      <a:pt x="648009" y="172197"/>
                      <a:pt x="649407" y="172430"/>
                    </a:cubicBezTo>
                    <a:lnTo>
                      <a:pt x="649407" y="174061"/>
                    </a:lnTo>
                    <a:cubicBezTo>
                      <a:pt x="650572" y="174294"/>
                      <a:pt x="651970" y="174294"/>
                      <a:pt x="653135" y="174527"/>
                    </a:cubicBezTo>
                    <a:lnTo>
                      <a:pt x="653135" y="176158"/>
                    </a:lnTo>
                    <a:cubicBezTo>
                      <a:pt x="654533" y="176391"/>
                      <a:pt x="655931" y="176391"/>
                      <a:pt x="657329" y="176624"/>
                    </a:cubicBezTo>
                    <a:lnTo>
                      <a:pt x="657329" y="178255"/>
                    </a:lnTo>
                    <a:lnTo>
                      <a:pt x="659426" y="178255"/>
                    </a:lnTo>
                    <a:lnTo>
                      <a:pt x="659426" y="180352"/>
                    </a:lnTo>
                    <a:lnTo>
                      <a:pt x="655698" y="180352"/>
                    </a:lnTo>
                    <a:lnTo>
                      <a:pt x="655698" y="181983"/>
                    </a:lnTo>
                    <a:cubicBezTo>
                      <a:pt x="654300" y="182216"/>
                      <a:pt x="652902" y="182216"/>
                      <a:pt x="651504" y="182449"/>
                    </a:cubicBezTo>
                    <a:lnTo>
                      <a:pt x="651504" y="184080"/>
                    </a:lnTo>
                    <a:lnTo>
                      <a:pt x="649407" y="184080"/>
                    </a:lnTo>
                    <a:lnTo>
                      <a:pt x="649407" y="186177"/>
                    </a:lnTo>
                    <a:lnTo>
                      <a:pt x="645212" y="186177"/>
                    </a:lnTo>
                    <a:lnTo>
                      <a:pt x="645212" y="188274"/>
                    </a:lnTo>
                    <a:lnTo>
                      <a:pt x="641018" y="188274"/>
                    </a:lnTo>
                    <a:lnTo>
                      <a:pt x="641018" y="190372"/>
                    </a:lnTo>
                    <a:cubicBezTo>
                      <a:pt x="639387" y="190372"/>
                      <a:pt x="637756" y="190372"/>
                      <a:pt x="636824" y="190838"/>
                    </a:cubicBezTo>
                    <a:lnTo>
                      <a:pt x="636824" y="192469"/>
                    </a:lnTo>
                    <a:lnTo>
                      <a:pt x="633096" y="192469"/>
                    </a:lnTo>
                    <a:lnTo>
                      <a:pt x="633096" y="194566"/>
                    </a:lnTo>
                    <a:lnTo>
                      <a:pt x="628901" y="194566"/>
                    </a:lnTo>
                    <a:lnTo>
                      <a:pt x="628901" y="196663"/>
                    </a:lnTo>
                    <a:lnTo>
                      <a:pt x="624707" y="196663"/>
                    </a:lnTo>
                    <a:lnTo>
                      <a:pt x="624707" y="198760"/>
                    </a:lnTo>
                    <a:lnTo>
                      <a:pt x="620979" y="198760"/>
                    </a:lnTo>
                    <a:lnTo>
                      <a:pt x="620979" y="200391"/>
                    </a:lnTo>
                    <a:cubicBezTo>
                      <a:pt x="620746" y="200624"/>
                      <a:pt x="620746" y="200624"/>
                      <a:pt x="620513" y="200857"/>
                    </a:cubicBezTo>
                    <a:lnTo>
                      <a:pt x="618416" y="200857"/>
                    </a:lnTo>
                    <a:lnTo>
                      <a:pt x="618416" y="202488"/>
                    </a:lnTo>
                    <a:cubicBezTo>
                      <a:pt x="616785" y="202488"/>
                      <a:pt x="615154" y="202488"/>
                      <a:pt x="614222" y="202954"/>
                    </a:cubicBezTo>
                    <a:lnTo>
                      <a:pt x="614222" y="204585"/>
                    </a:lnTo>
                    <a:lnTo>
                      <a:pt x="610493" y="204585"/>
                    </a:lnTo>
                    <a:lnTo>
                      <a:pt x="610493" y="206682"/>
                    </a:lnTo>
                    <a:lnTo>
                      <a:pt x="606299" y="206682"/>
                    </a:lnTo>
                    <a:lnTo>
                      <a:pt x="606299" y="208780"/>
                    </a:lnTo>
                    <a:cubicBezTo>
                      <a:pt x="604668" y="208780"/>
                      <a:pt x="603037" y="208780"/>
                      <a:pt x="602105" y="209246"/>
                    </a:cubicBezTo>
                    <a:lnTo>
                      <a:pt x="602105" y="210877"/>
                    </a:lnTo>
                    <a:lnTo>
                      <a:pt x="598377" y="210877"/>
                    </a:lnTo>
                    <a:lnTo>
                      <a:pt x="598377" y="212974"/>
                    </a:lnTo>
                    <a:lnTo>
                      <a:pt x="594183" y="212974"/>
                    </a:lnTo>
                    <a:lnTo>
                      <a:pt x="594183" y="215071"/>
                    </a:lnTo>
                    <a:cubicBezTo>
                      <a:pt x="593017" y="215304"/>
                      <a:pt x="591619" y="215304"/>
                      <a:pt x="590454" y="215537"/>
                    </a:cubicBezTo>
                    <a:lnTo>
                      <a:pt x="590454" y="216702"/>
                    </a:lnTo>
                    <a:cubicBezTo>
                      <a:pt x="590221" y="216935"/>
                      <a:pt x="590221" y="216935"/>
                      <a:pt x="589988" y="217168"/>
                    </a:cubicBezTo>
                    <a:lnTo>
                      <a:pt x="587891" y="217168"/>
                    </a:lnTo>
                    <a:lnTo>
                      <a:pt x="587891" y="218799"/>
                    </a:lnTo>
                    <a:cubicBezTo>
                      <a:pt x="586493" y="219032"/>
                      <a:pt x="585095" y="219032"/>
                      <a:pt x="583697" y="219265"/>
                    </a:cubicBezTo>
                    <a:lnTo>
                      <a:pt x="583697" y="220896"/>
                    </a:lnTo>
                    <a:cubicBezTo>
                      <a:pt x="582299" y="221129"/>
                      <a:pt x="580901" y="221129"/>
                      <a:pt x="579503" y="221362"/>
                    </a:cubicBezTo>
                    <a:lnTo>
                      <a:pt x="579503" y="222993"/>
                    </a:lnTo>
                    <a:lnTo>
                      <a:pt x="575775" y="222993"/>
                    </a:lnTo>
                    <a:lnTo>
                      <a:pt x="575775" y="225090"/>
                    </a:lnTo>
                    <a:lnTo>
                      <a:pt x="571580" y="225090"/>
                    </a:lnTo>
                    <a:lnTo>
                      <a:pt x="571580" y="227188"/>
                    </a:lnTo>
                    <a:cubicBezTo>
                      <a:pt x="569949" y="227188"/>
                      <a:pt x="568318" y="227188"/>
                      <a:pt x="567386" y="227654"/>
                    </a:cubicBezTo>
                    <a:lnTo>
                      <a:pt x="567386" y="229285"/>
                    </a:lnTo>
                    <a:cubicBezTo>
                      <a:pt x="566221" y="229518"/>
                      <a:pt x="564823" y="229518"/>
                      <a:pt x="563658" y="229751"/>
                    </a:cubicBezTo>
                    <a:lnTo>
                      <a:pt x="563658" y="231382"/>
                    </a:lnTo>
                    <a:cubicBezTo>
                      <a:pt x="562260" y="231615"/>
                      <a:pt x="560862" y="231615"/>
                      <a:pt x="559464" y="231848"/>
                    </a:cubicBezTo>
                    <a:lnTo>
                      <a:pt x="559464" y="233479"/>
                    </a:lnTo>
                    <a:lnTo>
                      <a:pt x="556901" y="233479"/>
                    </a:lnTo>
                    <a:lnTo>
                      <a:pt x="556901" y="235576"/>
                    </a:lnTo>
                    <a:lnTo>
                      <a:pt x="553172" y="235576"/>
                    </a:lnTo>
                    <a:lnTo>
                      <a:pt x="553172" y="237207"/>
                    </a:lnTo>
                    <a:cubicBezTo>
                      <a:pt x="551774" y="237440"/>
                      <a:pt x="550376" y="237440"/>
                      <a:pt x="548978" y="237673"/>
                    </a:cubicBezTo>
                    <a:lnTo>
                      <a:pt x="548978" y="239304"/>
                    </a:lnTo>
                    <a:cubicBezTo>
                      <a:pt x="547580" y="239537"/>
                      <a:pt x="546182" y="239537"/>
                      <a:pt x="544784" y="239770"/>
                    </a:cubicBezTo>
                    <a:lnTo>
                      <a:pt x="544784" y="241401"/>
                    </a:lnTo>
                    <a:cubicBezTo>
                      <a:pt x="543619" y="241634"/>
                      <a:pt x="542221" y="241634"/>
                      <a:pt x="541056" y="241867"/>
                    </a:cubicBezTo>
                    <a:lnTo>
                      <a:pt x="541056" y="243498"/>
                    </a:lnTo>
                    <a:cubicBezTo>
                      <a:pt x="539658" y="243731"/>
                      <a:pt x="538259" y="243731"/>
                      <a:pt x="536861" y="243964"/>
                    </a:cubicBezTo>
                    <a:lnTo>
                      <a:pt x="536861" y="245596"/>
                    </a:lnTo>
                    <a:cubicBezTo>
                      <a:pt x="535463" y="245829"/>
                      <a:pt x="534065" y="245829"/>
                      <a:pt x="532667" y="246062"/>
                    </a:cubicBezTo>
                    <a:lnTo>
                      <a:pt x="532667" y="247693"/>
                    </a:lnTo>
                    <a:lnTo>
                      <a:pt x="530570" y="247693"/>
                    </a:lnTo>
                    <a:lnTo>
                      <a:pt x="530570" y="249790"/>
                    </a:lnTo>
                    <a:lnTo>
                      <a:pt x="526376" y="249790"/>
                    </a:lnTo>
                    <a:lnTo>
                      <a:pt x="526376" y="251887"/>
                    </a:lnTo>
                    <a:lnTo>
                      <a:pt x="522182" y="251887"/>
                    </a:lnTo>
                    <a:lnTo>
                      <a:pt x="522182" y="253984"/>
                    </a:lnTo>
                    <a:lnTo>
                      <a:pt x="518453" y="253984"/>
                    </a:lnTo>
                    <a:lnTo>
                      <a:pt x="518453" y="255615"/>
                    </a:lnTo>
                    <a:cubicBezTo>
                      <a:pt x="517055" y="255848"/>
                      <a:pt x="515657" y="255848"/>
                      <a:pt x="514259" y="256081"/>
                    </a:cubicBezTo>
                    <a:lnTo>
                      <a:pt x="514259" y="257712"/>
                    </a:lnTo>
                    <a:cubicBezTo>
                      <a:pt x="512861" y="257945"/>
                      <a:pt x="511463" y="257945"/>
                      <a:pt x="510065" y="258178"/>
                    </a:cubicBezTo>
                    <a:lnTo>
                      <a:pt x="510065" y="259809"/>
                    </a:lnTo>
                    <a:cubicBezTo>
                      <a:pt x="508667" y="260042"/>
                      <a:pt x="507269" y="260042"/>
                      <a:pt x="505871" y="260275"/>
                    </a:cubicBezTo>
                    <a:lnTo>
                      <a:pt x="505871" y="261906"/>
                    </a:lnTo>
                    <a:cubicBezTo>
                      <a:pt x="504706" y="262139"/>
                      <a:pt x="503308" y="262139"/>
                      <a:pt x="502142" y="262373"/>
                    </a:cubicBezTo>
                    <a:lnTo>
                      <a:pt x="502142" y="264004"/>
                    </a:lnTo>
                    <a:lnTo>
                      <a:pt x="499579" y="264004"/>
                    </a:lnTo>
                    <a:lnTo>
                      <a:pt x="499579" y="266101"/>
                    </a:lnTo>
                    <a:lnTo>
                      <a:pt x="495851" y="266101"/>
                    </a:lnTo>
                    <a:lnTo>
                      <a:pt x="495851" y="268198"/>
                    </a:lnTo>
                    <a:lnTo>
                      <a:pt x="491657" y="268198"/>
                    </a:lnTo>
                    <a:lnTo>
                      <a:pt x="491657" y="270295"/>
                    </a:lnTo>
                    <a:lnTo>
                      <a:pt x="487463" y="270295"/>
                    </a:lnTo>
                    <a:lnTo>
                      <a:pt x="487463" y="272392"/>
                    </a:lnTo>
                    <a:lnTo>
                      <a:pt x="483268" y="272392"/>
                    </a:lnTo>
                    <a:lnTo>
                      <a:pt x="483268" y="274489"/>
                    </a:lnTo>
                    <a:lnTo>
                      <a:pt x="479540" y="274489"/>
                    </a:lnTo>
                    <a:lnTo>
                      <a:pt x="479540" y="276120"/>
                    </a:lnTo>
                    <a:cubicBezTo>
                      <a:pt x="478142" y="276353"/>
                      <a:pt x="476744" y="276353"/>
                      <a:pt x="475346" y="276586"/>
                    </a:cubicBezTo>
                    <a:lnTo>
                      <a:pt x="475346" y="278217"/>
                    </a:lnTo>
                    <a:cubicBezTo>
                      <a:pt x="473948" y="278450"/>
                      <a:pt x="472550" y="278450"/>
                      <a:pt x="471152" y="278683"/>
                    </a:cubicBezTo>
                    <a:lnTo>
                      <a:pt x="471152" y="280315"/>
                    </a:lnTo>
                    <a:lnTo>
                      <a:pt x="469055" y="280315"/>
                    </a:lnTo>
                    <a:lnTo>
                      <a:pt x="469055" y="282412"/>
                    </a:lnTo>
                    <a:lnTo>
                      <a:pt x="464860" y="282412"/>
                    </a:lnTo>
                    <a:lnTo>
                      <a:pt x="464860" y="284509"/>
                    </a:lnTo>
                    <a:cubicBezTo>
                      <a:pt x="463229" y="284509"/>
                      <a:pt x="461598" y="284509"/>
                      <a:pt x="460666" y="284975"/>
                    </a:cubicBezTo>
                    <a:lnTo>
                      <a:pt x="460666" y="286606"/>
                    </a:lnTo>
                    <a:lnTo>
                      <a:pt x="456938" y="286606"/>
                    </a:lnTo>
                    <a:lnTo>
                      <a:pt x="456938" y="288703"/>
                    </a:lnTo>
                    <a:lnTo>
                      <a:pt x="452744" y="288703"/>
                    </a:lnTo>
                    <a:lnTo>
                      <a:pt x="452744" y="290800"/>
                    </a:lnTo>
                    <a:lnTo>
                      <a:pt x="448550" y="290800"/>
                    </a:lnTo>
                    <a:lnTo>
                      <a:pt x="448550" y="292897"/>
                    </a:lnTo>
                    <a:lnTo>
                      <a:pt x="444821" y="292897"/>
                    </a:lnTo>
                    <a:lnTo>
                      <a:pt x="444821" y="294528"/>
                    </a:lnTo>
                    <a:cubicBezTo>
                      <a:pt x="444588" y="294761"/>
                      <a:pt x="444588" y="294761"/>
                      <a:pt x="444355" y="294994"/>
                    </a:cubicBezTo>
                    <a:lnTo>
                      <a:pt x="440627" y="294994"/>
                    </a:lnTo>
                    <a:lnTo>
                      <a:pt x="440627" y="296625"/>
                    </a:lnTo>
                    <a:cubicBezTo>
                      <a:pt x="439462" y="296625"/>
                      <a:pt x="438763" y="296858"/>
                      <a:pt x="438064" y="297091"/>
                    </a:cubicBezTo>
                    <a:lnTo>
                      <a:pt x="438064" y="298723"/>
                    </a:lnTo>
                    <a:lnTo>
                      <a:pt x="434336" y="298723"/>
                    </a:lnTo>
                    <a:lnTo>
                      <a:pt x="434336" y="300820"/>
                    </a:lnTo>
                    <a:lnTo>
                      <a:pt x="430142" y="300820"/>
                    </a:lnTo>
                    <a:lnTo>
                      <a:pt x="430142" y="302917"/>
                    </a:lnTo>
                    <a:cubicBezTo>
                      <a:pt x="428510" y="302917"/>
                      <a:pt x="426879" y="302917"/>
                      <a:pt x="425947" y="303383"/>
                    </a:cubicBezTo>
                    <a:lnTo>
                      <a:pt x="425947" y="305014"/>
                    </a:lnTo>
                    <a:lnTo>
                      <a:pt x="422219" y="305014"/>
                    </a:lnTo>
                    <a:lnTo>
                      <a:pt x="422219" y="307111"/>
                    </a:lnTo>
                    <a:lnTo>
                      <a:pt x="418025" y="307111"/>
                    </a:lnTo>
                    <a:lnTo>
                      <a:pt x="418025" y="309208"/>
                    </a:lnTo>
                    <a:lnTo>
                      <a:pt x="413831" y="309208"/>
                    </a:lnTo>
                    <a:lnTo>
                      <a:pt x="413831" y="311305"/>
                    </a:lnTo>
                    <a:lnTo>
                      <a:pt x="410102" y="311305"/>
                    </a:lnTo>
                    <a:lnTo>
                      <a:pt x="410102" y="312936"/>
                    </a:lnTo>
                    <a:cubicBezTo>
                      <a:pt x="409869" y="313169"/>
                      <a:pt x="409869" y="313169"/>
                      <a:pt x="409636" y="313402"/>
                    </a:cubicBezTo>
                    <a:lnTo>
                      <a:pt x="407539" y="313402"/>
                    </a:lnTo>
                    <a:lnTo>
                      <a:pt x="407539" y="315033"/>
                    </a:lnTo>
                    <a:cubicBezTo>
                      <a:pt x="405908" y="315033"/>
                      <a:pt x="404510" y="315033"/>
                      <a:pt x="403345" y="315499"/>
                    </a:cubicBezTo>
                    <a:moveTo>
                      <a:pt x="673640" y="501677"/>
                    </a:moveTo>
                    <a:lnTo>
                      <a:pt x="671543" y="501677"/>
                    </a:lnTo>
                    <a:lnTo>
                      <a:pt x="671543" y="503308"/>
                    </a:lnTo>
                    <a:cubicBezTo>
                      <a:pt x="670378" y="503541"/>
                      <a:pt x="668980" y="503541"/>
                      <a:pt x="667815" y="503774"/>
                    </a:cubicBezTo>
                    <a:lnTo>
                      <a:pt x="667815" y="505405"/>
                    </a:lnTo>
                    <a:cubicBezTo>
                      <a:pt x="666417" y="505638"/>
                      <a:pt x="665018" y="505638"/>
                      <a:pt x="663620" y="505871"/>
                    </a:cubicBezTo>
                    <a:lnTo>
                      <a:pt x="663620" y="507502"/>
                    </a:lnTo>
                    <a:cubicBezTo>
                      <a:pt x="662455" y="507735"/>
                      <a:pt x="661057" y="507735"/>
                      <a:pt x="659892" y="507968"/>
                    </a:cubicBezTo>
                    <a:lnTo>
                      <a:pt x="659892" y="509599"/>
                    </a:lnTo>
                    <a:lnTo>
                      <a:pt x="657329" y="509599"/>
                    </a:lnTo>
                    <a:lnTo>
                      <a:pt x="657329" y="511696"/>
                    </a:lnTo>
                    <a:cubicBezTo>
                      <a:pt x="655698" y="511696"/>
                      <a:pt x="654067" y="511696"/>
                      <a:pt x="653135" y="512162"/>
                    </a:cubicBezTo>
                    <a:lnTo>
                      <a:pt x="653135" y="513793"/>
                    </a:lnTo>
                    <a:lnTo>
                      <a:pt x="649407" y="513793"/>
                    </a:lnTo>
                    <a:lnTo>
                      <a:pt x="649407" y="515891"/>
                    </a:lnTo>
                    <a:lnTo>
                      <a:pt x="645212" y="515891"/>
                    </a:lnTo>
                    <a:lnTo>
                      <a:pt x="645212" y="517988"/>
                    </a:lnTo>
                    <a:lnTo>
                      <a:pt x="643115" y="517988"/>
                    </a:lnTo>
                    <a:lnTo>
                      <a:pt x="643115" y="519619"/>
                    </a:lnTo>
                    <a:cubicBezTo>
                      <a:pt x="641717" y="519852"/>
                      <a:pt x="640319" y="519852"/>
                      <a:pt x="638921" y="520085"/>
                    </a:cubicBezTo>
                    <a:lnTo>
                      <a:pt x="638921" y="521716"/>
                    </a:lnTo>
                    <a:cubicBezTo>
                      <a:pt x="637756" y="521949"/>
                      <a:pt x="636358" y="521949"/>
                      <a:pt x="635193" y="522182"/>
                    </a:cubicBezTo>
                    <a:lnTo>
                      <a:pt x="635193" y="523813"/>
                    </a:lnTo>
                    <a:cubicBezTo>
                      <a:pt x="633795" y="524046"/>
                      <a:pt x="632397" y="524046"/>
                      <a:pt x="630999" y="524279"/>
                    </a:cubicBezTo>
                    <a:lnTo>
                      <a:pt x="630999" y="525910"/>
                    </a:lnTo>
                    <a:lnTo>
                      <a:pt x="628901" y="525910"/>
                    </a:lnTo>
                    <a:lnTo>
                      <a:pt x="628901" y="528007"/>
                    </a:lnTo>
                    <a:lnTo>
                      <a:pt x="624707" y="528007"/>
                    </a:lnTo>
                    <a:lnTo>
                      <a:pt x="624707" y="530104"/>
                    </a:lnTo>
                    <a:cubicBezTo>
                      <a:pt x="623076" y="530104"/>
                      <a:pt x="621445" y="530104"/>
                      <a:pt x="620513" y="530570"/>
                    </a:cubicBezTo>
                    <a:lnTo>
                      <a:pt x="620513" y="532201"/>
                    </a:lnTo>
                    <a:lnTo>
                      <a:pt x="616785" y="532201"/>
                    </a:lnTo>
                    <a:lnTo>
                      <a:pt x="616785" y="534299"/>
                    </a:lnTo>
                    <a:lnTo>
                      <a:pt x="614222" y="534299"/>
                    </a:lnTo>
                    <a:lnTo>
                      <a:pt x="614222" y="536396"/>
                    </a:lnTo>
                    <a:lnTo>
                      <a:pt x="610493" y="536396"/>
                    </a:lnTo>
                    <a:lnTo>
                      <a:pt x="610493" y="538493"/>
                    </a:lnTo>
                    <a:lnTo>
                      <a:pt x="606299" y="538493"/>
                    </a:lnTo>
                    <a:lnTo>
                      <a:pt x="606299" y="540590"/>
                    </a:lnTo>
                    <a:lnTo>
                      <a:pt x="602571" y="540590"/>
                    </a:lnTo>
                    <a:lnTo>
                      <a:pt x="602571" y="542221"/>
                    </a:lnTo>
                    <a:cubicBezTo>
                      <a:pt x="601406" y="542221"/>
                      <a:pt x="600707" y="542454"/>
                      <a:pt x="600008" y="542687"/>
                    </a:cubicBezTo>
                    <a:lnTo>
                      <a:pt x="600008" y="544318"/>
                    </a:lnTo>
                    <a:cubicBezTo>
                      <a:pt x="598377" y="544318"/>
                      <a:pt x="596746" y="544318"/>
                      <a:pt x="595814" y="544784"/>
                    </a:cubicBezTo>
                    <a:lnTo>
                      <a:pt x="595814" y="546415"/>
                    </a:lnTo>
                    <a:lnTo>
                      <a:pt x="592085" y="546415"/>
                    </a:lnTo>
                    <a:lnTo>
                      <a:pt x="592085" y="548512"/>
                    </a:lnTo>
                    <a:cubicBezTo>
                      <a:pt x="590687" y="548745"/>
                      <a:pt x="589289" y="548745"/>
                      <a:pt x="587891" y="548978"/>
                    </a:cubicBezTo>
                    <a:lnTo>
                      <a:pt x="587891" y="550609"/>
                    </a:lnTo>
                    <a:lnTo>
                      <a:pt x="585794" y="550609"/>
                    </a:lnTo>
                    <a:lnTo>
                      <a:pt x="585794" y="552707"/>
                    </a:lnTo>
                    <a:lnTo>
                      <a:pt x="581600" y="552707"/>
                    </a:lnTo>
                    <a:lnTo>
                      <a:pt x="581600" y="554804"/>
                    </a:lnTo>
                    <a:lnTo>
                      <a:pt x="577872" y="554804"/>
                    </a:lnTo>
                    <a:lnTo>
                      <a:pt x="577872" y="556901"/>
                    </a:lnTo>
                    <a:lnTo>
                      <a:pt x="573677" y="556901"/>
                    </a:lnTo>
                    <a:lnTo>
                      <a:pt x="573677" y="558998"/>
                    </a:lnTo>
                    <a:lnTo>
                      <a:pt x="571580" y="558998"/>
                    </a:lnTo>
                    <a:lnTo>
                      <a:pt x="571580" y="560629"/>
                    </a:lnTo>
                    <a:cubicBezTo>
                      <a:pt x="570182" y="560862"/>
                      <a:pt x="568784" y="560862"/>
                      <a:pt x="567386" y="561095"/>
                    </a:cubicBezTo>
                    <a:lnTo>
                      <a:pt x="567386" y="562726"/>
                    </a:lnTo>
                    <a:cubicBezTo>
                      <a:pt x="565988" y="562959"/>
                      <a:pt x="564590" y="562959"/>
                      <a:pt x="563192" y="563192"/>
                    </a:cubicBezTo>
                    <a:lnTo>
                      <a:pt x="563192" y="564823"/>
                    </a:lnTo>
                    <a:cubicBezTo>
                      <a:pt x="562027" y="565056"/>
                      <a:pt x="560629" y="565056"/>
                      <a:pt x="559464" y="565289"/>
                    </a:cubicBezTo>
                    <a:lnTo>
                      <a:pt x="559464" y="566920"/>
                    </a:lnTo>
                    <a:cubicBezTo>
                      <a:pt x="558299" y="566920"/>
                      <a:pt x="557600" y="567153"/>
                      <a:pt x="556901" y="567386"/>
                    </a:cubicBezTo>
                    <a:lnTo>
                      <a:pt x="556901" y="569017"/>
                    </a:lnTo>
                    <a:lnTo>
                      <a:pt x="553172" y="569017"/>
                    </a:lnTo>
                    <a:lnTo>
                      <a:pt x="553172" y="571115"/>
                    </a:lnTo>
                    <a:lnTo>
                      <a:pt x="548978" y="571115"/>
                    </a:lnTo>
                    <a:lnTo>
                      <a:pt x="548978" y="573212"/>
                    </a:lnTo>
                    <a:cubicBezTo>
                      <a:pt x="547813" y="573445"/>
                      <a:pt x="546415" y="573445"/>
                      <a:pt x="545250" y="573678"/>
                    </a:cubicBezTo>
                    <a:lnTo>
                      <a:pt x="545250" y="575309"/>
                    </a:lnTo>
                    <a:lnTo>
                      <a:pt x="542687" y="575309"/>
                    </a:lnTo>
                    <a:lnTo>
                      <a:pt x="542687" y="576940"/>
                    </a:lnTo>
                    <a:cubicBezTo>
                      <a:pt x="541522" y="577173"/>
                      <a:pt x="540124" y="577173"/>
                      <a:pt x="538959" y="577406"/>
                    </a:cubicBezTo>
                    <a:lnTo>
                      <a:pt x="538959" y="579037"/>
                    </a:lnTo>
                    <a:cubicBezTo>
                      <a:pt x="537560" y="579270"/>
                      <a:pt x="536162" y="579270"/>
                      <a:pt x="534764" y="579503"/>
                    </a:cubicBezTo>
                    <a:lnTo>
                      <a:pt x="534764" y="581134"/>
                    </a:lnTo>
                    <a:cubicBezTo>
                      <a:pt x="533599" y="581367"/>
                      <a:pt x="532201" y="581367"/>
                      <a:pt x="531036" y="581600"/>
                    </a:cubicBezTo>
                    <a:lnTo>
                      <a:pt x="531036" y="583231"/>
                    </a:lnTo>
                    <a:lnTo>
                      <a:pt x="528473" y="583231"/>
                    </a:lnTo>
                    <a:lnTo>
                      <a:pt x="528473" y="585328"/>
                    </a:lnTo>
                    <a:cubicBezTo>
                      <a:pt x="526842" y="585328"/>
                      <a:pt x="525211" y="585328"/>
                      <a:pt x="524279" y="585794"/>
                    </a:cubicBezTo>
                    <a:lnTo>
                      <a:pt x="524279" y="587426"/>
                    </a:lnTo>
                    <a:lnTo>
                      <a:pt x="520550" y="587426"/>
                    </a:lnTo>
                    <a:lnTo>
                      <a:pt x="520550" y="589523"/>
                    </a:lnTo>
                    <a:lnTo>
                      <a:pt x="517987" y="589523"/>
                    </a:lnTo>
                    <a:lnTo>
                      <a:pt x="517987" y="591620"/>
                    </a:lnTo>
                    <a:lnTo>
                      <a:pt x="514259" y="591620"/>
                    </a:lnTo>
                    <a:lnTo>
                      <a:pt x="514259" y="593717"/>
                    </a:lnTo>
                    <a:lnTo>
                      <a:pt x="510065" y="593717"/>
                    </a:lnTo>
                    <a:lnTo>
                      <a:pt x="510065" y="595814"/>
                    </a:lnTo>
                    <a:lnTo>
                      <a:pt x="505871" y="595814"/>
                    </a:lnTo>
                    <a:lnTo>
                      <a:pt x="505871" y="597911"/>
                    </a:lnTo>
                    <a:lnTo>
                      <a:pt x="503774" y="597911"/>
                    </a:lnTo>
                    <a:lnTo>
                      <a:pt x="503774" y="599542"/>
                    </a:lnTo>
                    <a:cubicBezTo>
                      <a:pt x="502142" y="599542"/>
                      <a:pt x="500511" y="599542"/>
                      <a:pt x="499579" y="600008"/>
                    </a:cubicBezTo>
                    <a:lnTo>
                      <a:pt x="499579" y="601639"/>
                    </a:lnTo>
                    <a:lnTo>
                      <a:pt x="495851" y="601639"/>
                    </a:lnTo>
                    <a:lnTo>
                      <a:pt x="495851" y="603736"/>
                    </a:lnTo>
                    <a:cubicBezTo>
                      <a:pt x="494453" y="603969"/>
                      <a:pt x="493055" y="603969"/>
                      <a:pt x="491657" y="604202"/>
                    </a:cubicBezTo>
                    <a:lnTo>
                      <a:pt x="491657" y="605834"/>
                    </a:lnTo>
                    <a:lnTo>
                      <a:pt x="489560" y="605834"/>
                    </a:lnTo>
                    <a:lnTo>
                      <a:pt x="489560" y="607931"/>
                    </a:lnTo>
                    <a:lnTo>
                      <a:pt x="485366" y="607931"/>
                    </a:lnTo>
                    <a:lnTo>
                      <a:pt x="485366" y="610028"/>
                    </a:lnTo>
                    <a:lnTo>
                      <a:pt x="481637" y="610028"/>
                    </a:lnTo>
                    <a:lnTo>
                      <a:pt x="481637" y="612125"/>
                    </a:lnTo>
                    <a:lnTo>
                      <a:pt x="477443" y="612125"/>
                    </a:lnTo>
                    <a:lnTo>
                      <a:pt x="477443" y="614222"/>
                    </a:lnTo>
                    <a:lnTo>
                      <a:pt x="475346" y="614222"/>
                    </a:lnTo>
                    <a:lnTo>
                      <a:pt x="475346" y="615853"/>
                    </a:lnTo>
                    <a:cubicBezTo>
                      <a:pt x="473948" y="616086"/>
                      <a:pt x="472550" y="616086"/>
                      <a:pt x="471152" y="616319"/>
                    </a:cubicBezTo>
                    <a:lnTo>
                      <a:pt x="471152" y="617950"/>
                    </a:lnTo>
                    <a:cubicBezTo>
                      <a:pt x="469754" y="618183"/>
                      <a:pt x="468356" y="618183"/>
                      <a:pt x="466958" y="618416"/>
                    </a:cubicBezTo>
                    <a:lnTo>
                      <a:pt x="466958" y="620047"/>
                    </a:lnTo>
                    <a:cubicBezTo>
                      <a:pt x="465792" y="620280"/>
                      <a:pt x="464394" y="620280"/>
                      <a:pt x="463229" y="620513"/>
                    </a:cubicBezTo>
                    <a:lnTo>
                      <a:pt x="463229" y="622144"/>
                    </a:lnTo>
                    <a:cubicBezTo>
                      <a:pt x="462064" y="622144"/>
                      <a:pt x="461365" y="622377"/>
                      <a:pt x="460666" y="622610"/>
                    </a:cubicBezTo>
                    <a:lnTo>
                      <a:pt x="460666" y="624242"/>
                    </a:lnTo>
                    <a:lnTo>
                      <a:pt x="456938" y="624242"/>
                    </a:lnTo>
                    <a:lnTo>
                      <a:pt x="456938" y="626339"/>
                    </a:lnTo>
                    <a:lnTo>
                      <a:pt x="452744" y="626339"/>
                    </a:lnTo>
                    <a:lnTo>
                      <a:pt x="452744" y="628436"/>
                    </a:lnTo>
                    <a:lnTo>
                      <a:pt x="449016" y="628436"/>
                    </a:lnTo>
                    <a:lnTo>
                      <a:pt x="449016" y="630533"/>
                    </a:lnTo>
                    <a:lnTo>
                      <a:pt x="446452" y="630533"/>
                    </a:lnTo>
                    <a:lnTo>
                      <a:pt x="446452" y="632630"/>
                    </a:lnTo>
                    <a:lnTo>
                      <a:pt x="442258" y="632630"/>
                    </a:lnTo>
                    <a:lnTo>
                      <a:pt x="442258" y="634261"/>
                    </a:lnTo>
                    <a:cubicBezTo>
                      <a:pt x="441093" y="634494"/>
                      <a:pt x="439695" y="634494"/>
                      <a:pt x="438530" y="634727"/>
                    </a:cubicBezTo>
                    <a:lnTo>
                      <a:pt x="438530" y="636358"/>
                    </a:lnTo>
                    <a:cubicBezTo>
                      <a:pt x="437132" y="636591"/>
                      <a:pt x="435734" y="636591"/>
                      <a:pt x="434336" y="636824"/>
                    </a:cubicBezTo>
                    <a:lnTo>
                      <a:pt x="434336" y="638455"/>
                    </a:lnTo>
                    <a:lnTo>
                      <a:pt x="432239" y="638455"/>
                    </a:lnTo>
                    <a:lnTo>
                      <a:pt x="432239" y="640552"/>
                    </a:lnTo>
                    <a:cubicBezTo>
                      <a:pt x="430608" y="640552"/>
                      <a:pt x="428977" y="640552"/>
                      <a:pt x="428044" y="641018"/>
                    </a:cubicBezTo>
                    <a:lnTo>
                      <a:pt x="428044" y="642650"/>
                    </a:lnTo>
                    <a:lnTo>
                      <a:pt x="424316" y="642650"/>
                    </a:lnTo>
                    <a:lnTo>
                      <a:pt x="424316" y="644747"/>
                    </a:lnTo>
                    <a:cubicBezTo>
                      <a:pt x="422918" y="644980"/>
                      <a:pt x="421520" y="644980"/>
                      <a:pt x="420122" y="645213"/>
                    </a:cubicBezTo>
                    <a:lnTo>
                      <a:pt x="420122" y="646844"/>
                    </a:lnTo>
                    <a:lnTo>
                      <a:pt x="418025" y="646844"/>
                    </a:lnTo>
                    <a:lnTo>
                      <a:pt x="418025" y="648941"/>
                    </a:lnTo>
                    <a:lnTo>
                      <a:pt x="413831" y="648941"/>
                    </a:lnTo>
                    <a:lnTo>
                      <a:pt x="413831" y="651038"/>
                    </a:lnTo>
                    <a:lnTo>
                      <a:pt x="409636" y="651038"/>
                    </a:lnTo>
                    <a:lnTo>
                      <a:pt x="409636" y="653135"/>
                    </a:lnTo>
                    <a:lnTo>
                      <a:pt x="405908" y="653135"/>
                    </a:lnTo>
                    <a:cubicBezTo>
                      <a:pt x="405908" y="600707"/>
                      <a:pt x="405442" y="547580"/>
                      <a:pt x="405442" y="495851"/>
                    </a:cubicBezTo>
                    <a:lnTo>
                      <a:pt x="403811" y="495851"/>
                    </a:lnTo>
                    <a:lnTo>
                      <a:pt x="403811" y="346024"/>
                    </a:lnTo>
                    <a:lnTo>
                      <a:pt x="405908" y="346024"/>
                    </a:lnTo>
                    <a:lnTo>
                      <a:pt x="405908" y="344393"/>
                    </a:lnTo>
                    <a:cubicBezTo>
                      <a:pt x="407306" y="344160"/>
                      <a:pt x="408704" y="344160"/>
                      <a:pt x="410102" y="343927"/>
                    </a:cubicBezTo>
                    <a:lnTo>
                      <a:pt x="410102" y="342296"/>
                    </a:lnTo>
                    <a:cubicBezTo>
                      <a:pt x="411268" y="342063"/>
                      <a:pt x="412666" y="342063"/>
                      <a:pt x="413831" y="341830"/>
                    </a:cubicBezTo>
                    <a:lnTo>
                      <a:pt x="413831" y="340199"/>
                    </a:lnTo>
                    <a:lnTo>
                      <a:pt x="418025" y="340199"/>
                    </a:lnTo>
                    <a:lnTo>
                      <a:pt x="418025" y="338102"/>
                    </a:lnTo>
                    <a:cubicBezTo>
                      <a:pt x="419656" y="338102"/>
                      <a:pt x="421287" y="338102"/>
                      <a:pt x="422219" y="337636"/>
                    </a:cubicBezTo>
                    <a:lnTo>
                      <a:pt x="422219" y="336005"/>
                    </a:lnTo>
                    <a:lnTo>
                      <a:pt x="425947" y="336005"/>
                    </a:lnTo>
                    <a:lnTo>
                      <a:pt x="425947" y="333907"/>
                    </a:lnTo>
                    <a:cubicBezTo>
                      <a:pt x="427345" y="333674"/>
                      <a:pt x="428743" y="333674"/>
                      <a:pt x="430142" y="333441"/>
                    </a:cubicBezTo>
                    <a:lnTo>
                      <a:pt x="430142" y="331810"/>
                    </a:lnTo>
                    <a:lnTo>
                      <a:pt x="432705" y="331810"/>
                    </a:lnTo>
                    <a:lnTo>
                      <a:pt x="432705" y="329713"/>
                    </a:lnTo>
                    <a:lnTo>
                      <a:pt x="436433" y="329713"/>
                    </a:lnTo>
                    <a:lnTo>
                      <a:pt x="436433" y="328082"/>
                    </a:lnTo>
                    <a:cubicBezTo>
                      <a:pt x="437831" y="327849"/>
                      <a:pt x="439229" y="327849"/>
                      <a:pt x="440627" y="327616"/>
                    </a:cubicBezTo>
                    <a:lnTo>
                      <a:pt x="440627" y="325985"/>
                    </a:lnTo>
                    <a:cubicBezTo>
                      <a:pt x="442025" y="325752"/>
                      <a:pt x="443423" y="325752"/>
                      <a:pt x="444821" y="325519"/>
                    </a:cubicBezTo>
                    <a:lnTo>
                      <a:pt x="444821" y="323888"/>
                    </a:lnTo>
                    <a:cubicBezTo>
                      <a:pt x="445986" y="323655"/>
                      <a:pt x="447385" y="323655"/>
                      <a:pt x="448550" y="323422"/>
                    </a:cubicBezTo>
                    <a:lnTo>
                      <a:pt x="448550" y="321791"/>
                    </a:lnTo>
                    <a:cubicBezTo>
                      <a:pt x="449948" y="321558"/>
                      <a:pt x="451346" y="321558"/>
                      <a:pt x="452744" y="321325"/>
                    </a:cubicBezTo>
                    <a:lnTo>
                      <a:pt x="452744" y="319694"/>
                    </a:lnTo>
                    <a:cubicBezTo>
                      <a:pt x="454142" y="319461"/>
                      <a:pt x="455540" y="319461"/>
                      <a:pt x="456938" y="319228"/>
                    </a:cubicBezTo>
                    <a:lnTo>
                      <a:pt x="456938" y="317597"/>
                    </a:lnTo>
                    <a:cubicBezTo>
                      <a:pt x="458103" y="317364"/>
                      <a:pt x="459501" y="317364"/>
                      <a:pt x="460666" y="317131"/>
                    </a:cubicBezTo>
                    <a:lnTo>
                      <a:pt x="460666" y="315499"/>
                    </a:lnTo>
                    <a:lnTo>
                      <a:pt x="463229" y="315499"/>
                    </a:lnTo>
                    <a:lnTo>
                      <a:pt x="463229" y="313402"/>
                    </a:lnTo>
                    <a:lnTo>
                      <a:pt x="467424" y="313402"/>
                    </a:lnTo>
                    <a:lnTo>
                      <a:pt x="467424" y="311305"/>
                    </a:lnTo>
                    <a:lnTo>
                      <a:pt x="471152" y="311305"/>
                    </a:lnTo>
                    <a:cubicBezTo>
                      <a:pt x="471152" y="310140"/>
                      <a:pt x="471385" y="309907"/>
                      <a:pt x="471618" y="309208"/>
                    </a:cubicBezTo>
                    <a:lnTo>
                      <a:pt x="475346" y="309208"/>
                    </a:lnTo>
                    <a:lnTo>
                      <a:pt x="475346" y="307577"/>
                    </a:lnTo>
                    <a:cubicBezTo>
                      <a:pt x="476744" y="307344"/>
                      <a:pt x="478142" y="307344"/>
                      <a:pt x="479540" y="307111"/>
                    </a:cubicBezTo>
                    <a:lnTo>
                      <a:pt x="479540" y="305480"/>
                    </a:lnTo>
                    <a:cubicBezTo>
                      <a:pt x="480938" y="305247"/>
                      <a:pt x="482336" y="305247"/>
                      <a:pt x="483735" y="305014"/>
                    </a:cubicBezTo>
                    <a:lnTo>
                      <a:pt x="483735" y="303383"/>
                    </a:lnTo>
                    <a:cubicBezTo>
                      <a:pt x="484900" y="303150"/>
                      <a:pt x="486298" y="303150"/>
                      <a:pt x="487463" y="302917"/>
                    </a:cubicBezTo>
                    <a:lnTo>
                      <a:pt x="487463" y="301286"/>
                    </a:lnTo>
                    <a:cubicBezTo>
                      <a:pt x="488861" y="301053"/>
                      <a:pt x="490259" y="301053"/>
                      <a:pt x="491657" y="300820"/>
                    </a:cubicBezTo>
                    <a:lnTo>
                      <a:pt x="491657" y="299189"/>
                    </a:lnTo>
                    <a:lnTo>
                      <a:pt x="493754" y="299189"/>
                    </a:lnTo>
                    <a:lnTo>
                      <a:pt x="493754" y="297091"/>
                    </a:lnTo>
                    <a:lnTo>
                      <a:pt x="497948" y="297091"/>
                    </a:lnTo>
                    <a:lnTo>
                      <a:pt x="497948" y="294994"/>
                    </a:lnTo>
                    <a:lnTo>
                      <a:pt x="502142" y="294994"/>
                    </a:lnTo>
                    <a:lnTo>
                      <a:pt x="502142" y="292897"/>
                    </a:lnTo>
                    <a:lnTo>
                      <a:pt x="506337" y="292897"/>
                    </a:lnTo>
                    <a:lnTo>
                      <a:pt x="506337" y="290800"/>
                    </a:lnTo>
                    <a:lnTo>
                      <a:pt x="510065" y="290800"/>
                    </a:lnTo>
                    <a:cubicBezTo>
                      <a:pt x="510065" y="289635"/>
                      <a:pt x="510298" y="289402"/>
                      <a:pt x="510531" y="288703"/>
                    </a:cubicBezTo>
                    <a:lnTo>
                      <a:pt x="514259" y="288703"/>
                    </a:lnTo>
                    <a:lnTo>
                      <a:pt x="514259" y="287072"/>
                    </a:lnTo>
                    <a:cubicBezTo>
                      <a:pt x="515657" y="286839"/>
                      <a:pt x="517055" y="286839"/>
                      <a:pt x="518453" y="286606"/>
                    </a:cubicBezTo>
                    <a:lnTo>
                      <a:pt x="518453" y="284975"/>
                    </a:lnTo>
                    <a:cubicBezTo>
                      <a:pt x="519618" y="284742"/>
                      <a:pt x="521017" y="284742"/>
                      <a:pt x="522182" y="284509"/>
                    </a:cubicBezTo>
                    <a:lnTo>
                      <a:pt x="522182" y="282878"/>
                    </a:lnTo>
                    <a:lnTo>
                      <a:pt x="524745" y="282878"/>
                    </a:lnTo>
                    <a:lnTo>
                      <a:pt x="524745" y="280781"/>
                    </a:lnTo>
                    <a:cubicBezTo>
                      <a:pt x="526376" y="280781"/>
                      <a:pt x="528007" y="280781"/>
                      <a:pt x="528939" y="280315"/>
                    </a:cubicBezTo>
                    <a:lnTo>
                      <a:pt x="528939" y="278683"/>
                    </a:lnTo>
                    <a:lnTo>
                      <a:pt x="532667" y="278683"/>
                    </a:lnTo>
                    <a:lnTo>
                      <a:pt x="532667" y="276586"/>
                    </a:lnTo>
                    <a:lnTo>
                      <a:pt x="536861" y="276586"/>
                    </a:lnTo>
                    <a:lnTo>
                      <a:pt x="536861" y="274489"/>
                    </a:lnTo>
                    <a:lnTo>
                      <a:pt x="541056" y="274489"/>
                    </a:lnTo>
                    <a:lnTo>
                      <a:pt x="541056" y="272392"/>
                    </a:lnTo>
                    <a:lnTo>
                      <a:pt x="544784" y="272392"/>
                    </a:lnTo>
                    <a:cubicBezTo>
                      <a:pt x="544784" y="271227"/>
                      <a:pt x="545017" y="270994"/>
                      <a:pt x="545250" y="270295"/>
                    </a:cubicBezTo>
                    <a:lnTo>
                      <a:pt x="548978" y="270295"/>
                    </a:lnTo>
                    <a:lnTo>
                      <a:pt x="548978" y="268664"/>
                    </a:lnTo>
                    <a:cubicBezTo>
                      <a:pt x="550376" y="268431"/>
                      <a:pt x="551774" y="268431"/>
                      <a:pt x="553172" y="268198"/>
                    </a:cubicBezTo>
                    <a:lnTo>
                      <a:pt x="553172" y="266567"/>
                    </a:lnTo>
                    <a:lnTo>
                      <a:pt x="555269" y="266567"/>
                    </a:lnTo>
                    <a:lnTo>
                      <a:pt x="555269" y="264470"/>
                    </a:lnTo>
                    <a:lnTo>
                      <a:pt x="559464" y="264470"/>
                    </a:lnTo>
                    <a:lnTo>
                      <a:pt x="559464" y="262373"/>
                    </a:lnTo>
                    <a:cubicBezTo>
                      <a:pt x="561095" y="262373"/>
                      <a:pt x="562726" y="262373"/>
                      <a:pt x="563658" y="261906"/>
                    </a:cubicBezTo>
                    <a:lnTo>
                      <a:pt x="563658" y="260275"/>
                    </a:lnTo>
                    <a:lnTo>
                      <a:pt x="567386" y="260275"/>
                    </a:lnTo>
                    <a:lnTo>
                      <a:pt x="567386" y="258178"/>
                    </a:lnTo>
                    <a:lnTo>
                      <a:pt x="571580" y="258178"/>
                    </a:lnTo>
                    <a:lnTo>
                      <a:pt x="571580" y="256081"/>
                    </a:lnTo>
                    <a:lnTo>
                      <a:pt x="575775" y="256081"/>
                    </a:lnTo>
                    <a:lnTo>
                      <a:pt x="575775" y="253984"/>
                    </a:lnTo>
                    <a:lnTo>
                      <a:pt x="579503" y="253984"/>
                    </a:lnTo>
                    <a:cubicBezTo>
                      <a:pt x="579503" y="252819"/>
                      <a:pt x="579736" y="252586"/>
                      <a:pt x="579969" y="251887"/>
                    </a:cubicBezTo>
                    <a:lnTo>
                      <a:pt x="583697" y="251887"/>
                    </a:lnTo>
                    <a:cubicBezTo>
                      <a:pt x="583697" y="250722"/>
                      <a:pt x="583930" y="250489"/>
                      <a:pt x="584163" y="249790"/>
                    </a:cubicBezTo>
                    <a:lnTo>
                      <a:pt x="586260" y="249790"/>
                    </a:lnTo>
                    <a:lnTo>
                      <a:pt x="586260" y="248159"/>
                    </a:lnTo>
                    <a:lnTo>
                      <a:pt x="589988" y="248159"/>
                    </a:lnTo>
                    <a:lnTo>
                      <a:pt x="589988" y="246062"/>
                    </a:lnTo>
                    <a:lnTo>
                      <a:pt x="594183" y="246062"/>
                    </a:lnTo>
                    <a:lnTo>
                      <a:pt x="594183" y="243964"/>
                    </a:lnTo>
                    <a:cubicBezTo>
                      <a:pt x="595814" y="243964"/>
                      <a:pt x="597445" y="243964"/>
                      <a:pt x="598377" y="243498"/>
                    </a:cubicBezTo>
                    <a:lnTo>
                      <a:pt x="598377" y="241867"/>
                    </a:lnTo>
                    <a:cubicBezTo>
                      <a:pt x="600008" y="241867"/>
                      <a:pt x="601639" y="241867"/>
                      <a:pt x="602571" y="241401"/>
                    </a:cubicBezTo>
                    <a:lnTo>
                      <a:pt x="602571" y="239770"/>
                    </a:lnTo>
                    <a:lnTo>
                      <a:pt x="606299" y="239770"/>
                    </a:lnTo>
                    <a:lnTo>
                      <a:pt x="606299" y="237673"/>
                    </a:lnTo>
                    <a:lnTo>
                      <a:pt x="610493" y="237673"/>
                    </a:lnTo>
                    <a:lnTo>
                      <a:pt x="610493" y="235576"/>
                    </a:lnTo>
                    <a:cubicBezTo>
                      <a:pt x="611659" y="235343"/>
                      <a:pt x="613057" y="235343"/>
                      <a:pt x="614222" y="235110"/>
                    </a:cubicBezTo>
                    <a:lnTo>
                      <a:pt x="614222" y="233945"/>
                    </a:lnTo>
                    <a:lnTo>
                      <a:pt x="614688" y="233479"/>
                    </a:lnTo>
                    <a:lnTo>
                      <a:pt x="616785" y="233479"/>
                    </a:lnTo>
                    <a:lnTo>
                      <a:pt x="616785" y="231848"/>
                    </a:lnTo>
                    <a:cubicBezTo>
                      <a:pt x="618183" y="231615"/>
                      <a:pt x="619581" y="231615"/>
                      <a:pt x="620979" y="231382"/>
                    </a:cubicBezTo>
                    <a:lnTo>
                      <a:pt x="620979" y="229751"/>
                    </a:lnTo>
                    <a:cubicBezTo>
                      <a:pt x="622377" y="229518"/>
                      <a:pt x="623775" y="229518"/>
                      <a:pt x="625173" y="229285"/>
                    </a:cubicBezTo>
                    <a:lnTo>
                      <a:pt x="625173" y="227654"/>
                    </a:lnTo>
                    <a:lnTo>
                      <a:pt x="628901" y="227654"/>
                    </a:lnTo>
                    <a:lnTo>
                      <a:pt x="628901" y="225556"/>
                    </a:lnTo>
                    <a:cubicBezTo>
                      <a:pt x="630533" y="225556"/>
                      <a:pt x="632164" y="225556"/>
                      <a:pt x="633096" y="225090"/>
                    </a:cubicBezTo>
                    <a:lnTo>
                      <a:pt x="633096" y="223459"/>
                    </a:lnTo>
                    <a:cubicBezTo>
                      <a:pt x="634727" y="223459"/>
                      <a:pt x="636358" y="223459"/>
                      <a:pt x="637290" y="222993"/>
                    </a:cubicBezTo>
                    <a:lnTo>
                      <a:pt x="637290" y="221362"/>
                    </a:lnTo>
                    <a:lnTo>
                      <a:pt x="641018" y="221362"/>
                    </a:lnTo>
                    <a:lnTo>
                      <a:pt x="641018" y="219265"/>
                    </a:lnTo>
                    <a:cubicBezTo>
                      <a:pt x="642416" y="219032"/>
                      <a:pt x="643814" y="219032"/>
                      <a:pt x="645212" y="218799"/>
                    </a:cubicBezTo>
                    <a:lnTo>
                      <a:pt x="645212" y="217168"/>
                    </a:lnTo>
                    <a:lnTo>
                      <a:pt x="647309" y="217168"/>
                    </a:lnTo>
                    <a:cubicBezTo>
                      <a:pt x="647309" y="216003"/>
                      <a:pt x="647542" y="215770"/>
                      <a:pt x="647775" y="215071"/>
                    </a:cubicBezTo>
                    <a:lnTo>
                      <a:pt x="651504" y="215071"/>
                    </a:lnTo>
                    <a:lnTo>
                      <a:pt x="651504" y="213440"/>
                    </a:lnTo>
                    <a:cubicBezTo>
                      <a:pt x="652902" y="213207"/>
                      <a:pt x="654300" y="213207"/>
                      <a:pt x="655698" y="212974"/>
                    </a:cubicBezTo>
                    <a:lnTo>
                      <a:pt x="655698" y="211343"/>
                    </a:lnTo>
                    <a:cubicBezTo>
                      <a:pt x="657096" y="211110"/>
                      <a:pt x="658494" y="211110"/>
                      <a:pt x="659892" y="210877"/>
                    </a:cubicBezTo>
                    <a:lnTo>
                      <a:pt x="659892" y="209246"/>
                    </a:lnTo>
                    <a:cubicBezTo>
                      <a:pt x="661057" y="209013"/>
                      <a:pt x="662455" y="209013"/>
                      <a:pt x="663620" y="208780"/>
                    </a:cubicBezTo>
                    <a:lnTo>
                      <a:pt x="663620" y="207148"/>
                    </a:lnTo>
                    <a:cubicBezTo>
                      <a:pt x="665018" y="206915"/>
                      <a:pt x="666417" y="206915"/>
                      <a:pt x="667815" y="206682"/>
                    </a:cubicBezTo>
                    <a:lnTo>
                      <a:pt x="667815" y="205051"/>
                    </a:lnTo>
                    <a:cubicBezTo>
                      <a:pt x="669213" y="204818"/>
                      <a:pt x="670611" y="204818"/>
                      <a:pt x="672009" y="204585"/>
                    </a:cubicBezTo>
                    <a:lnTo>
                      <a:pt x="672009" y="202954"/>
                    </a:lnTo>
                    <a:lnTo>
                      <a:pt x="673640" y="202954"/>
                    </a:lnTo>
                    <a:lnTo>
                      <a:pt x="673640" y="501677"/>
                    </a:lnTo>
                    <a:close/>
                    <a:moveTo>
                      <a:pt x="100428" y="110914"/>
                    </a:moveTo>
                    <a:cubicBezTo>
                      <a:pt x="100428" y="109749"/>
                      <a:pt x="100662" y="109050"/>
                      <a:pt x="100895" y="108351"/>
                    </a:cubicBezTo>
                    <a:lnTo>
                      <a:pt x="102526" y="108351"/>
                    </a:lnTo>
                    <a:cubicBezTo>
                      <a:pt x="102759" y="104623"/>
                      <a:pt x="102759" y="99963"/>
                      <a:pt x="102526" y="96234"/>
                    </a:cubicBezTo>
                    <a:lnTo>
                      <a:pt x="100895" y="96234"/>
                    </a:lnTo>
                    <a:cubicBezTo>
                      <a:pt x="100895" y="94603"/>
                      <a:pt x="100895" y="92972"/>
                      <a:pt x="100428" y="92040"/>
                    </a:cubicBezTo>
                    <a:lnTo>
                      <a:pt x="98797" y="92040"/>
                    </a:lnTo>
                    <a:lnTo>
                      <a:pt x="98797" y="89943"/>
                    </a:lnTo>
                    <a:lnTo>
                      <a:pt x="96700" y="89943"/>
                    </a:lnTo>
                    <a:lnTo>
                      <a:pt x="96700" y="86215"/>
                    </a:lnTo>
                    <a:lnTo>
                      <a:pt x="94603" y="86215"/>
                    </a:lnTo>
                    <a:lnTo>
                      <a:pt x="94137" y="82487"/>
                    </a:lnTo>
                    <a:lnTo>
                      <a:pt x="92506" y="82487"/>
                    </a:lnTo>
                    <a:lnTo>
                      <a:pt x="92506" y="79923"/>
                    </a:lnTo>
                    <a:lnTo>
                      <a:pt x="90409" y="79923"/>
                    </a:lnTo>
                    <a:lnTo>
                      <a:pt x="90409" y="76195"/>
                    </a:lnTo>
                    <a:cubicBezTo>
                      <a:pt x="89244" y="76195"/>
                      <a:pt x="89011" y="75962"/>
                      <a:pt x="88312" y="75729"/>
                    </a:cubicBezTo>
                    <a:lnTo>
                      <a:pt x="88312" y="73632"/>
                    </a:lnTo>
                    <a:lnTo>
                      <a:pt x="86681" y="73632"/>
                    </a:lnTo>
                    <a:cubicBezTo>
                      <a:pt x="86448" y="72467"/>
                      <a:pt x="86448" y="71069"/>
                      <a:pt x="86215" y="69904"/>
                    </a:cubicBezTo>
                    <a:lnTo>
                      <a:pt x="84584" y="69904"/>
                    </a:lnTo>
                    <a:lnTo>
                      <a:pt x="84584" y="67807"/>
                    </a:lnTo>
                    <a:lnTo>
                      <a:pt x="82487" y="67807"/>
                    </a:lnTo>
                    <a:lnTo>
                      <a:pt x="82020" y="63613"/>
                    </a:lnTo>
                    <a:lnTo>
                      <a:pt x="80389" y="63613"/>
                    </a:lnTo>
                    <a:lnTo>
                      <a:pt x="80389" y="61515"/>
                    </a:lnTo>
                    <a:lnTo>
                      <a:pt x="78292" y="61515"/>
                    </a:lnTo>
                    <a:cubicBezTo>
                      <a:pt x="78292" y="59884"/>
                      <a:pt x="78292" y="58253"/>
                      <a:pt x="77826" y="57321"/>
                    </a:cubicBezTo>
                    <a:lnTo>
                      <a:pt x="76195" y="57321"/>
                    </a:lnTo>
                    <a:lnTo>
                      <a:pt x="76195" y="55224"/>
                    </a:lnTo>
                    <a:lnTo>
                      <a:pt x="74098" y="55224"/>
                    </a:lnTo>
                    <a:lnTo>
                      <a:pt x="74098" y="51496"/>
                    </a:lnTo>
                    <a:lnTo>
                      <a:pt x="72001" y="51496"/>
                    </a:lnTo>
                    <a:lnTo>
                      <a:pt x="72001" y="48933"/>
                    </a:lnTo>
                    <a:lnTo>
                      <a:pt x="69904" y="48933"/>
                    </a:lnTo>
                    <a:lnTo>
                      <a:pt x="69904" y="45205"/>
                    </a:lnTo>
                    <a:lnTo>
                      <a:pt x="67807" y="45205"/>
                    </a:lnTo>
                    <a:lnTo>
                      <a:pt x="67807" y="43107"/>
                    </a:lnTo>
                    <a:lnTo>
                      <a:pt x="66176" y="43107"/>
                    </a:lnTo>
                    <a:cubicBezTo>
                      <a:pt x="65943" y="41709"/>
                      <a:pt x="65943" y="40311"/>
                      <a:pt x="65710" y="38913"/>
                    </a:cubicBezTo>
                    <a:lnTo>
                      <a:pt x="64079" y="38913"/>
                    </a:lnTo>
                    <a:lnTo>
                      <a:pt x="64079" y="36816"/>
                    </a:lnTo>
                    <a:lnTo>
                      <a:pt x="61981" y="36816"/>
                    </a:lnTo>
                    <a:lnTo>
                      <a:pt x="61981" y="33088"/>
                    </a:lnTo>
                    <a:lnTo>
                      <a:pt x="59884" y="33088"/>
                    </a:lnTo>
                    <a:cubicBezTo>
                      <a:pt x="59884" y="31923"/>
                      <a:pt x="59651" y="31224"/>
                      <a:pt x="59418" y="30525"/>
                    </a:cubicBezTo>
                    <a:lnTo>
                      <a:pt x="57787" y="30525"/>
                    </a:lnTo>
                    <a:lnTo>
                      <a:pt x="57787" y="28428"/>
                    </a:lnTo>
                    <a:lnTo>
                      <a:pt x="55690" y="28428"/>
                    </a:lnTo>
                    <a:lnTo>
                      <a:pt x="55690" y="26796"/>
                    </a:lnTo>
                    <a:lnTo>
                      <a:pt x="53593" y="26796"/>
                    </a:lnTo>
                    <a:lnTo>
                      <a:pt x="53593" y="24699"/>
                    </a:lnTo>
                    <a:cubicBezTo>
                      <a:pt x="50331" y="24699"/>
                      <a:pt x="45671" y="24233"/>
                      <a:pt x="43107" y="25165"/>
                    </a:cubicBezTo>
                    <a:lnTo>
                      <a:pt x="43107" y="26796"/>
                    </a:lnTo>
                    <a:lnTo>
                      <a:pt x="41010" y="26796"/>
                    </a:lnTo>
                    <a:lnTo>
                      <a:pt x="41010" y="28894"/>
                    </a:lnTo>
                    <a:lnTo>
                      <a:pt x="37282" y="28894"/>
                    </a:lnTo>
                    <a:lnTo>
                      <a:pt x="37282" y="30525"/>
                    </a:lnTo>
                    <a:cubicBezTo>
                      <a:pt x="37049" y="30758"/>
                      <a:pt x="37049" y="30758"/>
                      <a:pt x="36816" y="30991"/>
                    </a:cubicBezTo>
                    <a:lnTo>
                      <a:pt x="35185" y="30991"/>
                    </a:lnTo>
                    <a:lnTo>
                      <a:pt x="35185" y="32622"/>
                    </a:lnTo>
                    <a:lnTo>
                      <a:pt x="33088" y="32622"/>
                    </a:lnTo>
                    <a:lnTo>
                      <a:pt x="33088" y="34719"/>
                    </a:lnTo>
                    <a:cubicBezTo>
                      <a:pt x="31690" y="34952"/>
                      <a:pt x="30292" y="34952"/>
                      <a:pt x="28894" y="35185"/>
                    </a:cubicBezTo>
                    <a:lnTo>
                      <a:pt x="28894" y="36816"/>
                    </a:lnTo>
                    <a:lnTo>
                      <a:pt x="26796" y="36816"/>
                    </a:lnTo>
                    <a:lnTo>
                      <a:pt x="26796" y="38913"/>
                    </a:lnTo>
                    <a:cubicBezTo>
                      <a:pt x="25631" y="39146"/>
                      <a:pt x="24233" y="39146"/>
                      <a:pt x="23068" y="39379"/>
                    </a:cubicBezTo>
                    <a:lnTo>
                      <a:pt x="23068" y="41010"/>
                    </a:lnTo>
                    <a:cubicBezTo>
                      <a:pt x="21903" y="41010"/>
                      <a:pt x="21204" y="41243"/>
                      <a:pt x="20505" y="41476"/>
                    </a:cubicBezTo>
                    <a:lnTo>
                      <a:pt x="20505" y="43107"/>
                    </a:lnTo>
                    <a:lnTo>
                      <a:pt x="18408" y="43107"/>
                    </a:lnTo>
                    <a:lnTo>
                      <a:pt x="18408" y="45205"/>
                    </a:lnTo>
                    <a:lnTo>
                      <a:pt x="14680" y="45205"/>
                    </a:lnTo>
                    <a:lnTo>
                      <a:pt x="14680" y="47302"/>
                    </a:lnTo>
                    <a:lnTo>
                      <a:pt x="12583" y="47302"/>
                    </a:lnTo>
                    <a:lnTo>
                      <a:pt x="12583" y="48933"/>
                    </a:lnTo>
                    <a:lnTo>
                      <a:pt x="10486" y="48933"/>
                    </a:lnTo>
                    <a:lnTo>
                      <a:pt x="10486" y="51030"/>
                    </a:lnTo>
                    <a:cubicBezTo>
                      <a:pt x="9087" y="51263"/>
                      <a:pt x="7689" y="51263"/>
                      <a:pt x="6291" y="51496"/>
                    </a:cubicBezTo>
                    <a:lnTo>
                      <a:pt x="6291" y="53127"/>
                    </a:lnTo>
                    <a:lnTo>
                      <a:pt x="4194" y="53127"/>
                    </a:lnTo>
                    <a:lnTo>
                      <a:pt x="4194" y="55224"/>
                    </a:lnTo>
                    <a:lnTo>
                      <a:pt x="2097" y="55224"/>
                    </a:lnTo>
                    <a:lnTo>
                      <a:pt x="2097" y="57321"/>
                    </a:lnTo>
                    <a:cubicBezTo>
                      <a:pt x="932" y="57321"/>
                      <a:pt x="699" y="57554"/>
                      <a:pt x="0" y="57787"/>
                    </a:cubicBezTo>
                    <a:cubicBezTo>
                      <a:pt x="0" y="61981"/>
                      <a:pt x="233" y="66176"/>
                      <a:pt x="466" y="69904"/>
                    </a:cubicBezTo>
                    <a:lnTo>
                      <a:pt x="2097" y="69904"/>
                    </a:lnTo>
                    <a:cubicBezTo>
                      <a:pt x="2330" y="71069"/>
                      <a:pt x="2330" y="72467"/>
                      <a:pt x="2563" y="73632"/>
                    </a:cubicBezTo>
                    <a:lnTo>
                      <a:pt x="4194" y="73632"/>
                    </a:lnTo>
                    <a:cubicBezTo>
                      <a:pt x="4194" y="74797"/>
                      <a:pt x="4427" y="75496"/>
                      <a:pt x="4660" y="76195"/>
                    </a:cubicBezTo>
                    <a:lnTo>
                      <a:pt x="6291" y="76195"/>
                    </a:lnTo>
                    <a:lnTo>
                      <a:pt x="6291" y="77826"/>
                    </a:lnTo>
                    <a:cubicBezTo>
                      <a:pt x="7689" y="78059"/>
                      <a:pt x="9087" y="78059"/>
                      <a:pt x="10486" y="78292"/>
                    </a:cubicBezTo>
                    <a:lnTo>
                      <a:pt x="10486" y="79923"/>
                    </a:lnTo>
                    <a:lnTo>
                      <a:pt x="16777" y="79923"/>
                    </a:lnTo>
                    <a:lnTo>
                      <a:pt x="16777" y="78292"/>
                    </a:lnTo>
                    <a:lnTo>
                      <a:pt x="18874" y="78292"/>
                    </a:lnTo>
                    <a:lnTo>
                      <a:pt x="18874" y="76195"/>
                    </a:lnTo>
                    <a:cubicBezTo>
                      <a:pt x="20505" y="76195"/>
                      <a:pt x="22136" y="76195"/>
                      <a:pt x="23068" y="75729"/>
                    </a:cubicBezTo>
                    <a:lnTo>
                      <a:pt x="23068" y="74098"/>
                    </a:lnTo>
                    <a:lnTo>
                      <a:pt x="25165" y="74098"/>
                    </a:lnTo>
                    <a:lnTo>
                      <a:pt x="25165" y="72001"/>
                    </a:lnTo>
                    <a:cubicBezTo>
                      <a:pt x="26330" y="71768"/>
                      <a:pt x="27729" y="71768"/>
                      <a:pt x="28894" y="71535"/>
                    </a:cubicBezTo>
                    <a:lnTo>
                      <a:pt x="28894" y="69904"/>
                    </a:lnTo>
                    <a:lnTo>
                      <a:pt x="30991" y="69904"/>
                    </a:lnTo>
                    <a:lnTo>
                      <a:pt x="30991" y="67807"/>
                    </a:lnTo>
                    <a:lnTo>
                      <a:pt x="33088" y="67807"/>
                    </a:lnTo>
                    <a:lnTo>
                      <a:pt x="33088" y="65710"/>
                    </a:lnTo>
                    <a:lnTo>
                      <a:pt x="37282" y="65710"/>
                    </a:lnTo>
                    <a:lnTo>
                      <a:pt x="37282" y="63613"/>
                    </a:lnTo>
                    <a:lnTo>
                      <a:pt x="39379" y="63613"/>
                    </a:lnTo>
                    <a:lnTo>
                      <a:pt x="39379" y="61981"/>
                    </a:lnTo>
                    <a:lnTo>
                      <a:pt x="41010" y="61981"/>
                    </a:lnTo>
                    <a:lnTo>
                      <a:pt x="41010" y="218799"/>
                    </a:lnTo>
                    <a:cubicBezTo>
                      <a:pt x="41010" y="246528"/>
                      <a:pt x="39612" y="275887"/>
                      <a:pt x="41476" y="302917"/>
                    </a:cubicBezTo>
                    <a:cubicBezTo>
                      <a:pt x="43340" y="303150"/>
                      <a:pt x="45437" y="303150"/>
                      <a:pt x="47302" y="303383"/>
                    </a:cubicBezTo>
                    <a:lnTo>
                      <a:pt x="47302" y="305014"/>
                    </a:lnTo>
                    <a:cubicBezTo>
                      <a:pt x="48700" y="305247"/>
                      <a:pt x="50098" y="305247"/>
                      <a:pt x="51496" y="305480"/>
                    </a:cubicBezTo>
                    <a:lnTo>
                      <a:pt x="51496" y="307111"/>
                    </a:lnTo>
                    <a:cubicBezTo>
                      <a:pt x="53360" y="307344"/>
                      <a:pt x="55457" y="307344"/>
                      <a:pt x="57321" y="307577"/>
                    </a:cubicBezTo>
                    <a:lnTo>
                      <a:pt x="57321" y="309208"/>
                    </a:lnTo>
                    <a:lnTo>
                      <a:pt x="59884" y="309208"/>
                    </a:lnTo>
                    <a:lnTo>
                      <a:pt x="59884" y="69904"/>
                    </a:lnTo>
                    <a:lnTo>
                      <a:pt x="61515" y="69904"/>
                    </a:lnTo>
                    <a:lnTo>
                      <a:pt x="61515" y="72001"/>
                    </a:lnTo>
                    <a:lnTo>
                      <a:pt x="63612" y="72001"/>
                    </a:lnTo>
                    <a:lnTo>
                      <a:pt x="63612" y="74098"/>
                    </a:lnTo>
                    <a:lnTo>
                      <a:pt x="65710" y="74098"/>
                    </a:lnTo>
                    <a:lnTo>
                      <a:pt x="65710" y="77826"/>
                    </a:lnTo>
                    <a:lnTo>
                      <a:pt x="67807" y="77826"/>
                    </a:lnTo>
                    <a:cubicBezTo>
                      <a:pt x="68040" y="79224"/>
                      <a:pt x="68040" y="80622"/>
                      <a:pt x="68273" y="82021"/>
                    </a:cubicBezTo>
                    <a:lnTo>
                      <a:pt x="69904" y="82021"/>
                    </a:lnTo>
                    <a:lnTo>
                      <a:pt x="69904" y="84118"/>
                    </a:lnTo>
                    <a:lnTo>
                      <a:pt x="72001" y="84118"/>
                    </a:lnTo>
                    <a:lnTo>
                      <a:pt x="72001" y="87846"/>
                    </a:lnTo>
                    <a:cubicBezTo>
                      <a:pt x="73166" y="87846"/>
                      <a:pt x="73399" y="88079"/>
                      <a:pt x="74098" y="88312"/>
                    </a:cubicBezTo>
                    <a:lnTo>
                      <a:pt x="74098" y="90409"/>
                    </a:lnTo>
                    <a:lnTo>
                      <a:pt x="75729" y="90409"/>
                    </a:lnTo>
                    <a:lnTo>
                      <a:pt x="76195" y="94137"/>
                    </a:lnTo>
                    <a:lnTo>
                      <a:pt x="77826" y="94137"/>
                    </a:lnTo>
                    <a:cubicBezTo>
                      <a:pt x="77826" y="95302"/>
                      <a:pt x="78059" y="96001"/>
                      <a:pt x="78292" y="96700"/>
                    </a:cubicBezTo>
                    <a:lnTo>
                      <a:pt x="79923" y="96700"/>
                    </a:lnTo>
                    <a:lnTo>
                      <a:pt x="80389" y="100429"/>
                    </a:lnTo>
                    <a:lnTo>
                      <a:pt x="82020" y="100429"/>
                    </a:lnTo>
                    <a:lnTo>
                      <a:pt x="82020" y="102526"/>
                    </a:lnTo>
                    <a:lnTo>
                      <a:pt x="84118" y="102526"/>
                    </a:lnTo>
                    <a:cubicBezTo>
                      <a:pt x="84351" y="103924"/>
                      <a:pt x="84351" y="105322"/>
                      <a:pt x="84584" y="106720"/>
                    </a:cubicBezTo>
                    <a:lnTo>
                      <a:pt x="86215" y="106720"/>
                    </a:lnTo>
                    <a:cubicBezTo>
                      <a:pt x="86215" y="107885"/>
                      <a:pt x="86448" y="108118"/>
                      <a:pt x="86681" y="108817"/>
                    </a:cubicBezTo>
                    <a:lnTo>
                      <a:pt x="90409" y="108817"/>
                    </a:lnTo>
                    <a:lnTo>
                      <a:pt x="90409" y="110914"/>
                    </a:lnTo>
                    <a:lnTo>
                      <a:pt x="100428" y="110914"/>
                    </a:lnTo>
                    <a:close/>
                    <a:moveTo>
                      <a:pt x="430608" y="208780"/>
                    </a:moveTo>
                    <a:cubicBezTo>
                      <a:pt x="430608" y="207614"/>
                      <a:pt x="430375" y="207381"/>
                      <a:pt x="430142" y="206682"/>
                    </a:cubicBezTo>
                    <a:lnTo>
                      <a:pt x="428510" y="206682"/>
                    </a:lnTo>
                    <a:lnTo>
                      <a:pt x="428510" y="204585"/>
                    </a:lnTo>
                    <a:lnTo>
                      <a:pt x="426413" y="204585"/>
                    </a:lnTo>
                    <a:cubicBezTo>
                      <a:pt x="426180" y="203420"/>
                      <a:pt x="426180" y="202022"/>
                      <a:pt x="425947" y="200857"/>
                    </a:cubicBezTo>
                    <a:lnTo>
                      <a:pt x="424316" y="200857"/>
                    </a:lnTo>
                    <a:lnTo>
                      <a:pt x="424316" y="198760"/>
                    </a:lnTo>
                    <a:lnTo>
                      <a:pt x="422219" y="198760"/>
                    </a:lnTo>
                    <a:lnTo>
                      <a:pt x="422219" y="196663"/>
                    </a:lnTo>
                    <a:lnTo>
                      <a:pt x="420122" y="196663"/>
                    </a:lnTo>
                    <a:cubicBezTo>
                      <a:pt x="420122" y="195032"/>
                      <a:pt x="420122" y="193401"/>
                      <a:pt x="419656" y="192469"/>
                    </a:cubicBezTo>
                    <a:lnTo>
                      <a:pt x="418025" y="192469"/>
                    </a:lnTo>
                    <a:lnTo>
                      <a:pt x="418025" y="190372"/>
                    </a:lnTo>
                    <a:lnTo>
                      <a:pt x="415928" y="190372"/>
                    </a:lnTo>
                    <a:lnTo>
                      <a:pt x="415928" y="188274"/>
                    </a:lnTo>
                    <a:lnTo>
                      <a:pt x="414297" y="188274"/>
                    </a:lnTo>
                    <a:cubicBezTo>
                      <a:pt x="414064" y="187109"/>
                      <a:pt x="414064" y="185711"/>
                      <a:pt x="413831" y="184546"/>
                    </a:cubicBezTo>
                    <a:cubicBezTo>
                      <a:pt x="412666" y="184546"/>
                      <a:pt x="412433" y="184313"/>
                      <a:pt x="411734" y="184080"/>
                    </a:cubicBezTo>
                    <a:lnTo>
                      <a:pt x="411734" y="182449"/>
                    </a:lnTo>
                    <a:lnTo>
                      <a:pt x="410102" y="182449"/>
                    </a:lnTo>
                    <a:lnTo>
                      <a:pt x="410102" y="180352"/>
                    </a:lnTo>
                    <a:lnTo>
                      <a:pt x="408005" y="180352"/>
                    </a:lnTo>
                    <a:lnTo>
                      <a:pt x="408005" y="178255"/>
                    </a:lnTo>
                    <a:lnTo>
                      <a:pt x="405908" y="178255"/>
                    </a:lnTo>
                    <a:lnTo>
                      <a:pt x="405908" y="174061"/>
                    </a:lnTo>
                    <a:lnTo>
                      <a:pt x="403811" y="174061"/>
                    </a:lnTo>
                    <a:lnTo>
                      <a:pt x="403811" y="171964"/>
                    </a:lnTo>
                    <a:lnTo>
                      <a:pt x="401714" y="171964"/>
                    </a:lnTo>
                    <a:lnTo>
                      <a:pt x="401714" y="169866"/>
                    </a:lnTo>
                    <a:lnTo>
                      <a:pt x="399617" y="169866"/>
                    </a:lnTo>
                    <a:lnTo>
                      <a:pt x="399617" y="166138"/>
                    </a:lnTo>
                    <a:lnTo>
                      <a:pt x="397520" y="166138"/>
                    </a:lnTo>
                    <a:lnTo>
                      <a:pt x="397520" y="164041"/>
                    </a:lnTo>
                    <a:cubicBezTo>
                      <a:pt x="396355" y="164041"/>
                      <a:pt x="396122" y="163808"/>
                      <a:pt x="395423" y="163575"/>
                    </a:cubicBezTo>
                    <a:lnTo>
                      <a:pt x="395423" y="161478"/>
                    </a:lnTo>
                    <a:lnTo>
                      <a:pt x="393792" y="161478"/>
                    </a:lnTo>
                    <a:lnTo>
                      <a:pt x="393326" y="157750"/>
                    </a:lnTo>
                    <a:lnTo>
                      <a:pt x="391694" y="157750"/>
                    </a:lnTo>
                    <a:cubicBezTo>
                      <a:pt x="391694" y="156585"/>
                      <a:pt x="391461" y="156352"/>
                      <a:pt x="391228" y="155653"/>
                    </a:cubicBezTo>
                    <a:lnTo>
                      <a:pt x="389597" y="155653"/>
                    </a:lnTo>
                    <a:lnTo>
                      <a:pt x="389597" y="153556"/>
                    </a:lnTo>
                    <a:lnTo>
                      <a:pt x="350218" y="153556"/>
                    </a:lnTo>
                    <a:lnTo>
                      <a:pt x="350218" y="155653"/>
                    </a:lnTo>
                    <a:lnTo>
                      <a:pt x="348121" y="155653"/>
                    </a:lnTo>
                    <a:lnTo>
                      <a:pt x="348121" y="157750"/>
                    </a:lnTo>
                    <a:lnTo>
                      <a:pt x="346490" y="157750"/>
                    </a:lnTo>
                    <a:lnTo>
                      <a:pt x="346490" y="159847"/>
                    </a:lnTo>
                    <a:lnTo>
                      <a:pt x="344393" y="159847"/>
                    </a:lnTo>
                    <a:cubicBezTo>
                      <a:pt x="344160" y="161012"/>
                      <a:pt x="344160" y="162410"/>
                      <a:pt x="343927" y="163575"/>
                    </a:cubicBezTo>
                    <a:lnTo>
                      <a:pt x="342296" y="163575"/>
                    </a:lnTo>
                    <a:lnTo>
                      <a:pt x="342296" y="165672"/>
                    </a:lnTo>
                    <a:lnTo>
                      <a:pt x="340199" y="165672"/>
                    </a:lnTo>
                    <a:lnTo>
                      <a:pt x="340199" y="168235"/>
                    </a:lnTo>
                    <a:lnTo>
                      <a:pt x="338102" y="168235"/>
                    </a:lnTo>
                    <a:lnTo>
                      <a:pt x="338102" y="171964"/>
                    </a:lnTo>
                    <a:lnTo>
                      <a:pt x="336004" y="171964"/>
                    </a:lnTo>
                    <a:lnTo>
                      <a:pt x="336004" y="174061"/>
                    </a:lnTo>
                    <a:lnTo>
                      <a:pt x="333907" y="174061"/>
                    </a:lnTo>
                    <a:lnTo>
                      <a:pt x="333907" y="176158"/>
                    </a:lnTo>
                    <a:cubicBezTo>
                      <a:pt x="332742" y="176158"/>
                      <a:pt x="332509" y="176391"/>
                      <a:pt x="331810" y="176624"/>
                    </a:cubicBezTo>
                    <a:lnTo>
                      <a:pt x="331810" y="179886"/>
                    </a:lnTo>
                    <a:cubicBezTo>
                      <a:pt x="330645" y="179886"/>
                      <a:pt x="330412" y="180119"/>
                      <a:pt x="329713" y="180352"/>
                    </a:cubicBezTo>
                    <a:lnTo>
                      <a:pt x="329713" y="182449"/>
                    </a:lnTo>
                    <a:lnTo>
                      <a:pt x="327616" y="182449"/>
                    </a:lnTo>
                    <a:lnTo>
                      <a:pt x="327616" y="184546"/>
                    </a:lnTo>
                    <a:lnTo>
                      <a:pt x="325985" y="184546"/>
                    </a:lnTo>
                    <a:cubicBezTo>
                      <a:pt x="325752" y="185711"/>
                      <a:pt x="325752" y="187109"/>
                      <a:pt x="325519" y="188274"/>
                    </a:cubicBezTo>
                    <a:lnTo>
                      <a:pt x="323888" y="188274"/>
                    </a:lnTo>
                    <a:lnTo>
                      <a:pt x="323888" y="190372"/>
                    </a:lnTo>
                    <a:lnTo>
                      <a:pt x="321791" y="190372"/>
                    </a:lnTo>
                    <a:lnTo>
                      <a:pt x="321791" y="192469"/>
                    </a:lnTo>
                    <a:lnTo>
                      <a:pt x="319694" y="192469"/>
                    </a:lnTo>
                    <a:lnTo>
                      <a:pt x="319694" y="194566"/>
                    </a:lnTo>
                    <a:lnTo>
                      <a:pt x="318062" y="194566"/>
                    </a:lnTo>
                    <a:cubicBezTo>
                      <a:pt x="317829" y="195964"/>
                      <a:pt x="317829" y="197362"/>
                      <a:pt x="317596" y="198760"/>
                    </a:cubicBezTo>
                    <a:lnTo>
                      <a:pt x="315499" y="198760"/>
                    </a:lnTo>
                    <a:lnTo>
                      <a:pt x="315499" y="200857"/>
                    </a:lnTo>
                    <a:lnTo>
                      <a:pt x="313402" y="200857"/>
                    </a:lnTo>
                    <a:lnTo>
                      <a:pt x="313402" y="202954"/>
                    </a:lnTo>
                    <a:lnTo>
                      <a:pt x="311771" y="202954"/>
                    </a:lnTo>
                    <a:lnTo>
                      <a:pt x="311305" y="206682"/>
                    </a:lnTo>
                    <a:lnTo>
                      <a:pt x="309208" y="206682"/>
                    </a:lnTo>
                    <a:cubicBezTo>
                      <a:pt x="309208" y="207847"/>
                      <a:pt x="309441" y="208547"/>
                      <a:pt x="309674" y="209246"/>
                    </a:cubicBezTo>
                    <a:lnTo>
                      <a:pt x="334373" y="209246"/>
                    </a:lnTo>
                    <a:cubicBezTo>
                      <a:pt x="338102" y="209246"/>
                      <a:pt x="343461" y="209945"/>
                      <a:pt x="346490" y="208780"/>
                    </a:cubicBezTo>
                    <a:lnTo>
                      <a:pt x="346490" y="205051"/>
                    </a:lnTo>
                    <a:lnTo>
                      <a:pt x="348587" y="205051"/>
                    </a:lnTo>
                    <a:lnTo>
                      <a:pt x="348587" y="202954"/>
                    </a:lnTo>
                    <a:lnTo>
                      <a:pt x="350218" y="202954"/>
                    </a:lnTo>
                    <a:lnTo>
                      <a:pt x="350218" y="200857"/>
                    </a:lnTo>
                    <a:lnTo>
                      <a:pt x="389131" y="200857"/>
                    </a:lnTo>
                    <a:cubicBezTo>
                      <a:pt x="389131" y="202488"/>
                      <a:pt x="389131" y="204119"/>
                      <a:pt x="389597" y="205051"/>
                    </a:cubicBezTo>
                    <a:lnTo>
                      <a:pt x="391228" y="205051"/>
                    </a:lnTo>
                    <a:lnTo>
                      <a:pt x="391228" y="207148"/>
                    </a:lnTo>
                    <a:lnTo>
                      <a:pt x="393326" y="207148"/>
                    </a:lnTo>
                    <a:lnTo>
                      <a:pt x="393326" y="209246"/>
                    </a:lnTo>
                    <a:lnTo>
                      <a:pt x="418491" y="209246"/>
                    </a:lnTo>
                    <a:cubicBezTo>
                      <a:pt x="422219" y="209246"/>
                      <a:pt x="427578" y="209712"/>
                      <a:pt x="430608" y="208780"/>
                    </a:cubicBezTo>
                    <a:moveTo>
                      <a:pt x="379112" y="188274"/>
                    </a:moveTo>
                    <a:lnTo>
                      <a:pt x="359073" y="188274"/>
                    </a:lnTo>
                    <a:lnTo>
                      <a:pt x="359073" y="186643"/>
                    </a:lnTo>
                    <a:lnTo>
                      <a:pt x="360704" y="186643"/>
                    </a:lnTo>
                    <a:lnTo>
                      <a:pt x="360704" y="182449"/>
                    </a:lnTo>
                    <a:lnTo>
                      <a:pt x="362801" y="182449"/>
                    </a:lnTo>
                    <a:lnTo>
                      <a:pt x="362801" y="178255"/>
                    </a:lnTo>
                    <a:lnTo>
                      <a:pt x="364898" y="178255"/>
                    </a:lnTo>
                    <a:lnTo>
                      <a:pt x="364898" y="176158"/>
                    </a:lnTo>
                    <a:lnTo>
                      <a:pt x="366995" y="176158"/>
                    </a:lnTo>
                    <a:lnTo>
                      <a:pt x="366995" y="172430"/>
                    </a:lnTo>
                    <a:cubicBezTo>
                      <a:pt x="368160" y="172197"/>
                      <a:pt x="369558" y="172197"/>
                      <a:pt x="370723" y="171964"/>
                    </a:cubicBezTo>
                    <a:lnTo>
                      <a:pt x="370723" y="174061"/>
                    </a:lnTo>
                    <a:lnTo>
                      <a:pt x="372820" y="174061"/>
                    </a:lnTo>
                    <a:lnTo>
                      <a:pt x="372820" y="178255"/>
                    </a:lnTo>
                    <a:lnTo>
                      <a:pt x="374918" y="178255"/>
                    </a:lnTo>
                    <a:lnTo>
                      <a:pt x="374918" y="180352"/>
                    </a:lnTo>
                    <a:lnTo>
                      <a:pt x="377015" y="180352"/>
                    </a:lnTo>
                    <a:lnTo>
                      <a:pt x="377015" y="184546"/>
                    </a:lnTo>
                    <a:lnTo>
                      <a:pt x="379112" y="184546"/>
                    </a:lnTo>
                    <a:lnTo>
                      <a:pt x="379112" y="188274"/>
                    </a:lnTo>
                    <a:close/>
                    <a:moveTo>
                      <a:pt x="477443" y="153556"/>
                    </a:moveTo>
                    <a:lnTo>
                      <a:pt x="442258" y="153556"/>
                    </a:lnTo>
                    <a:lnTo>
                      <a:pt x="442258" y="209246"/>
                    </a:lnTo>
                    <a:lnTo>
                      <a:pt x="477443" y="209246"/>
                    </a:lnTo>
                    <a:lnTo>
                      <a:pt x="477443" y="153556"/>
                    </a:lnTo>
                    <a:close/>
                    <a:moveTo>
                      <a:pt x="641018" y="312936"/>
                    </a:moveTo>
                    <a:lnTo>
                      <a:pt x="641018" y="311305"/>
                    </a:lnTo>
                    <a:lnTo>
                      <a:pt x="645212" y="311305"/>
                    </a:lnTo>
                    <a:lnTo>
                      <a:pt x="645212" y="309208"/>
                    </a:lnTo>
                    <a:lnTo>
                      <a:pt x="647309" y="309208"/>
                    </a:lnTo>
                    <a:lnTo>
                      <a:pt x="647309" y="270295"/>
                    </a:lnTo>
                    <a:lnTo>
                      <a:pt x="641018" y="270295"/>
                    </a:lnTo>
                    <a:lnTo>
                      <a:pt x="641018" y="272392"/>
                    </a:lnTo>
                    <a:lnTo>
                      <a:pt x="638921" y="272392"/>
                    </a:lnTo>
                    <a:cubicBezTo>
                      <a:pt x="638921" y="285907"/>
                      <a:pt x="638455" y="300354"/>
                      <a:pt x="639853" y="312936"/>
                    </a:cubicBezTo>
                    <a:lnTo>
                      <a:pt x="641018" y="312936"/>
                    </a:lnTo>
                    <a:close/>
                    <a:moveTo>
                      <a:pt x="614688" y="325985"/>
                    </a:moveTo>
                    <a:cubicBezTo>
                      <a:pt x="616086" y="325752"/>
                      <a:pt x="617484" y="325752"/>
                      <a:pt x="618882" y="325519"/>
                    </a:cubicBezTo>
                    <a:lnTo>
                      <a:pt x="618882" y="323888"/>
                    </a:lnTo>
                    <a:cubicBezTo>
                      <a:pt x="620047" y="323655"/>
                      <a:pt x="621445" y="323655"/>
                      <a:pt x="622610" y="323422"/>
                    </a:cubicBezTo>
                    <a:lnTo>
                      <a:pt x="622610" y="321791"/>
                    </a:lnTo>
                    <a:cubicBezTo>
                      <a:pt x="623775" y="321791"/>
                      <a:pt x="624474" y="321558"/>
                      <a:pt x="625173" y="321325"/>
                    </a:cubicBezTo>
                    <a:lnTo>
                      <a:pt x="625173" y="319694"/>
                    </a:lnTo>
                    <a:cubicBezTo>
                      <a:pt x="626338" y="319694"/>
                      <a:pt x="626571" y="319461"/>
                      <a:pt x="627270" y="319228"/>
                    </a:cubicBezTo>
                    <a:lnTo>
                      <a:pt x="627270" y="317597"/>
                    </a:lnTo>
                    <a:lnTo>
                      <a:pt x="628901" y="317597"/>
                    </a:lnTo>
                    <a:lnTo>
                      <a:pt x="628901" y="313402"/>
                    </a:lnTo>
                    <a:lnTo>
                      <a:pt x="630999" y="313402"/>
                    </a:lnTo>
                    <a:lnTo>
                      <a:pt x="630999" y="282878"/>
                    </a:lnTo>
                    <a:lnTo>
                      <a:pt x="628901" y="282878"/>
                    </a:lnTo>
                    <a:lnTo>
                      <a:pt x="628901" y="280781"/>
                    </a:lnTo>
                    <a:cubicBezTo>
                      <a:pt x="626338" y="280781"/>
                      <a:pt x="625173" y="280781"/>
                      <a:pt x="622610" y="280781"/>
                    </a:cubicBezTo>
                    <a:lnTo>
                      <a:pt x="622610" y="282412"/>
                    </a:lnTo>
                    <a:cubicBezTo>
                      <a:pt x="621445" y="282645"/>
                      <a:pt x="620047" y="282645"/>
                      <a:pt x="618882" y="282878"/>
                    </a:cubicBezTo>
                    <a:lnTo>
                      <a:pt x="618882" y="284509"/>
                    </a:lnTo>
                    <a:cubicBezTo>
                      <a:pt x="617484" y="284742"/>
                      <a:pt x="616086" y="284742"/>
                      <a:pt x="614688" y="284975"/>
                    </a:cubicBezTo>
                    <a:lnTo>
                      <a:pt x="614688" y="286606"/>
                    </a:lnTo>
                    <a:lnTo>
                      <a:pt x="612591" y="286606"/>
                    </a:lnTo>
                    <a:lnTo>
                      <a:pt x="612591" y="288703"/>
                    </a:lnTo>
                    <a:lnTo>
                      <a:pt x="610493" y="288703"/>
                    </a:lnTo>
                    <a:lnTo>
                      <a:pt x="610493" y="290800"/>
                    </a:lnTo>
                    <a:lnTo>
                      <a:pt x="608396" y="290800"/>
                    </a:lnTo>
                    <a:lnTo>
                      <a:pt x="608396" y="292897"/>
                    </a:lnTo>
                    <a:lnTo>
                      <a:pt x="606299" y="292897"/>
                    </a:lnTo>
                    <a:lnTo>
                      <a:pt x="606299" y="327616"/>
                    </a:lnTo>
                    <a:lnTo>
                      <a:pt x="614688" y="327616"/>
                    </a:lnTo>
                    <a:lnTo>
                      <a:pt x="614688" y="325985"/>
                    </a:lnTo>
                    <a:close/>
                    <a:moveTo>
                      <a:pt x="612591" y="294994"/>
                    </a:moveTo>
                    <a:cubicBezTo>
                      <a:pt x="613756" y="294761"/>
                      <a:pt x="615154" y="294761"/>
                      <a:pt x="616319" y="294528"/>
                    </a:cubicBezTo>
                    <a:lnTo>
                      <a:pt x="616319" y="292897"/>
                    </a:lnTo>
                    <a:lnTo>
                      <a:pt x="618882" y="292897"/>
                    </a:lnTo>
                    <a:lnTo>
                      <a:pt x="618882" y="290800"/>
                    </a:lnTo>
                    <a:lnTo>
                      <a:pt x="622610" y="290800"/>
                    </a:lnTo>
                    <a:lnTo>
                      <a:pt x="622610" y="315033"/>
                    </a:lnTo>
                    <a:cubicBezTo>
                      <a:pt x="621212" y="315266"/>
                      <a:pt x="619814" y="315266"/>
                      <a:pt x="618416" y="315499"/>
                    </a:cubicBezTo>
                    <a:lnTo>
                      <a:pt x="618416" y="317131"/>
                    </a:lnTo>
                    <a:cubicBezTo>
                      <a:pt x="617251" y="317364"/>
                      <a:pt x="615853" y="317364"/>
                      <a:pt x="614688" y="317597"/>
                    </a:cubicBezTo>
                    <a:lnTo>
                      <a:pt x="614688" y="319228"/>
                    </a:lnTo>
                    <a:lnTo>
                      <a:pt x="612591" y="319228"/>
                    </a:lnTo>
                    <a:lnTo>
                      <a:pt x="612591" y="294994"/>
                    </a:lnTo>
                    <a:close/>
                    <a:moveTo>
                      <a:pt x="594183" y="339733"/>
                    </a:moveTo>
                    <a:lnTo>
                      <a:pt x="594183" y="338102"/>
                    </a:lnTo>
                    <a:lnTo>
                      <a:pt x="596280" y="338102"/>
                    </a:lnTo>
                    <a:lnTo>
                      <a:pt x="596280" y="336005"/>
                    </a:lnTo>
                    <a:lnTo>
                      <a:pt x="598377" y="336005"/>
                    </a:lnTo>
                    <a:lnTo>
                      <a:pt x="598377" y="297091"/>
                    </a:lnTo>
                    <a:cubicBezTo>
                      <a:pt x="596979" y="296858"/>
                      <a:pt x="595581" y="296858"/>
                      <a:pt x="594183" y="296625"/>
                    </a:cubicBezTo>
                    <a:lnTo>
                      <a:pt x="594183" y="298723"/>
                    </a:lnTo>
                    <a:cubicBezTo>
                      <a:pt x="592551" y="298723"/>
                      <a:pt x="590920" y="298723"/>
                      <a:pt x="589988" y="299189"/>
                    </a:cubicBezTo>
                    <a:lnTo>
                      <a:pt x="589988" y="326917"/>
                    </a:lnTo>
                    <a:cubicBezTo>
                      <a:pt x="589988" y="331111"/>
                      <a:pt x="589289" y="336937"/>
                      <a:pt x="590454" y="340199"/>
                    </a:cubicBezTo>
                    <a:cubicBezTo>
                      <a:pt x="591619" y="339966"/>
                      <a:pt x="593017" y="339966"/>
                      <a:pt x="594183" y="339733"/>
                    </a:cubicBezTo>
                    <a:moveTo>
                      <a:pt x="556901" y="354413"/>
                    </a:moveTo>
                    <a:lnTo>
                      <a:pt x="558998" y="354413"/>
                    </a:lnTo>
                    <a:cubicBezTo>
                      <a:pt x="558998" y="355578"/>
                      <a:pt x="559231" y="355811"/>
                      <a:pt x="559464" y="356510"/>
                    </a:cubicBezTo>
                    <a:cubicBezTo>
                      <a:pt x="561095" y="356510"/>
                      <a:pt x="562726" y="356510"/>
                      <a:pt x="563658" y="356044"/>
                    </a:cubicBezTo>
                    <a:lnTo>
                      <a:pt x="563658" y="354413"/>
                    </a:lnTo>
                    <a:lnTo>
                      <a:pt x="567386" y="354413"/>
                    </a:lnTo>
                    <a:lnTo>
                      <a:pt x="567386" y="352315"/>
                    </a:lnTo>
                    <a:lnTo>
                      <a:pt x="571580" y="352315"/>
                    </a:lnTo>
                    <a:lnTo>
                      <a:pt x="571580" y="350218"/>
                    </a:lnTo>
                    <a:lnTo>
                      <a:pt x="575309" y="350218"/>
                    </a:lnTo>
                    <a:lnTo>
                      <a:pt x="575309" y="348121"/>
                    </a:lnTo>
                    <a:lnTo>
                      <a:pt x="577872" y="348121"/>
                    </a:lnTo>
                    <a:lnTo>
                      <a:pt x="577872" y="344393"/>
                    </a:lnTo>
                    <a:cubicBezTo>
                      <a:pt x="579037" y="344393"/>
                      <a:pt x="579270" y="344160"/>
                      <a:pt x="579969" y="343927"/>
                    </a:cubicBezTo>
                    <a:lnTo>
                      <a:pt x="579969" y="340199"/>
                    </a:lnTo>
                    <a:cubicBezTo>
                      <a:pt x="581134" y="340199"/>
                      <a:pt x="581367" y="339966"/>
                      <a:pt x="582066" y="339733"/>
                    </a:cubicBezTo>
                    <a:cubicBezTo>
                      <a:pt x="582066" y="330179"/>
                      <a:pt x="582066" y="320160"/>
                      <a:pt x="581600" y="311305"/>
                    </a:cubicBezTo>
                    <a:lnTo>
                      <a:pt x="579969" y="311305"/>
                    </a:lnTo>
                    <a:lnTo>
                      <a:pt x="579969" y="309208"/>
                    </a:lnTo>
                    <a:lnTo>
                      <a:pt x="571580" y="309208"/>
                    </a:lnTo>
                    <a:lnTo>
                      <a:pt x="571580" y="311305"/>
                    </a:lnTo>
                    <a:lnTo>
                      <a:pt x="567386" y="311305"/>
                    </a:lnTo>
                    <a:lnTo>
                      <a:pt x="567386" y="313402"/>
                    </a:lnTo>
                    <a:lnTo>
                      <a:pt x="563658" y="313402"/>
                    </a:lnTo>
                    <a:lnTo>
                      <a:pt x="563658" y="315033"/>
                    </a:lnTo>
                    <a:lnTo>
                      <a:pt x="563192" y="315499"/>
                    </a:lnTo>
                    <a:lnTo>
                      <a:pt x="561095" y="315499"/>
                    </a:lnTo>
                    <a:lnTo>
                      <a:pt x="561095" y="317131"/>
                    </a:lnTo>
                    <a:cubicBezTo>
                      <a:pt x="559930" y="317131"/>
                      <a:pt x="559697" y="317364"/>
                      <a:pt x="558998" y="317597"/>
                    </a:cubicBezTo>
                    <a:cubicBezTo>
                      <a:pt x="558998" y="318296"/>
                      <a:pt x="558998" y="318995"/>
                      <a:pt x="558532" y="319694"/>
                    </a:cubicBezTo>
                    <a:lnTo>
                      <a:pt x="557367" y="319694"/>
                    </a:lnTo>
                    <a:cubicBezTo>
                      <a:pt x="557134" y="321558"/>
                      <a:pt x="557134" y="323655"/>
                      <a:pt x="556901" y="325519"/>
                    </a:cubicBezTo>
                    <a:lnTo>
                      <a:pt x="555269" y="325519"/>
                    </a:lnTo>
                    <a:lnTo>
                      <a:pt x="555269" y="351849"/>
                    </a:lnTo>
                    <a:lnTo>
                      <a:pt x="556901" y="351849"/>
                    </a:lnTo>
                    <a:lnTo>
                      <a:pt x="556901" y="354413"/>
                    </a:lnTo>
                    <a:close/>
                    <a:moveTo>
                      <a:pt x="564124" y="323422"/>
                    </a:moveTo>
                    <a:lnTo>
                      <a:pt x="565289" y="323422"/>
                    </a:lnTo>
                    <a:lnTo>
                      <a:pt x="565289" y="321791"/>
                    </a:lnTo>
                    <a:cubicBezTo>
                      <a:pt x="566454" y="321791"/>
                      <a:pt x="567153" y="321558"/>
                      <a:pt x="567852" y="321325"/>
                    </a:cubicBezTo>
                    <a:lnTo>
                      <a:pt x="567852" y="319694"/>
                    </a:lnTo>
                    <a:lnTo>
                      <a:pt x="571580" y="319694"/>
                    </a:lnTo>
                    <a:lnTo>
                      <a:pt x="571580" y="317597"/>
                    </a:lnTo>
                    <a:lnTo>
                      <a:pt x="573677" y="317597"/>
                    </a:lnTo>
                    <a:lnTo>
                      <a:pt x="573677" y="341830"/>
                    </a:lnTo>
                    <a:lnTo>
                      <a:pt x="571580" y="341830"/>
                    </a:lnTo>
                    <a:lnTo>
                      <a:pt x="571580" y="343927"/>
                    </a:lnTo>
                    <a:lnTo>
                      <a:pt x="567386" y="343927"/>
                    </a:lnTo>
                    <a:lnTo>
                      <a:pt x="567386" y="346024"/>
                    </a:lnTo>
                    <a:lnTo>
                      <a:pt x="563658" y="346024"/>
                    </a:lnTo>
                    <a:cubicBezTo>
                      <a:pt x="563658" y="338568"/>
                      <a:pt x="563658" y="330878"/>
                      <a:pt x="564124" y="323422"/>
                    </a:cubicBezTo>
                    <a:moveTo>
                      <a:pt x="336004" y="450181"/>
                    </a:moveTo>
                    <a:lnTo>
                      <a:pt x="334373" y="450181"/>
                    </a:lnTo>
                    <a:lnTo>
                      <a:pt x="334373" y="444356"/>
                    </a:lnTo>
                    <a:lnTo>
                      <a:pt x="332276" y="444356"/>
                    </a:lnTo>
                    <a:cubicBezTo>
                      <a:pt x="332043" y="442258"/>
                      <a:pt x="332043" y="440161"/>
                      <a:pt x="331810" y="438064"/>
                    </a:cubicBezTo>
                    <a:lnTo>
                      <a:pt x="330179" y="438064"/>
                    </a:lnTo>
                    <a:cubicBezTo>
                      <a:pt x="330179" y="436433"/>
                      <a:pt x="330179" y="434802"/>
                      <a:pt x="329713" y="433870"/>
                    </a:cubicBezTo>
                    <a:lnTo>
                      <a:pt x="328082" y="433870"/>
                    </a:lnTo>
                    <a:cubicBezTo>
                      <a:pt x="328082" y="432239"/>
                      <a:pt x="328082" y="430608"/>
                      <a:pt x="327616" y="429676"/>
                    </a:cubicBezTo>
                    <a:lnTo>
                      <a:pt x="325985" y="429676"/>
                    </a:lnTo>
                    <a:lnTo>
                      <a:pt x="325985" y="425948"/>
                    </a:lnTo>
                    <a:lnTo>
                      <a:pt x="323888" y="425948"/>
                    </a:lnTo>
                    <a:lnTo>
                      <a:pt x="323888" y="423850"/>
                    </a:lnTo>
                    <a:lnTo>
                      <a:pt x="321791" y="423850"/>
                    </a:lnTo>
                    <a:lnTo>
                      <a:pt x="321791" y="419656"/>
                    </a:lnTo>
                    <a:lnTo>
                      <a:pt x="319694" y="419656"/>
                    </a:lnTo>
                    <a:lnTo>
                      <a:pt x="319694" y="417559"/>
                    </a:lnTo>
                    <a:lnTo>
                      <a:pt x="318062" y="417559"/>
                    </a:lnTo>
                    <a:cubicBezTo>
                      <a:pt x="318062" y="416394"/>
                      <a:pt x="317829" y="416161"/>
                      <a:pt x="317596" y="415462"/>
                    </a:cubicBezTo>
                    <a:lnTo>
                      <a:pt x="315965" y="415462"/>
                    </a:lnTo>
                    <a:cubicBezTo>
                      <a:pt x="315732" y="414297"/>
                      <a:pt x="315732" y="412899"/>
                      <a:pt x="315499" y="411734"/>
                    </a:cubicBezTo>
                    <a:cubicBezTo>
                      <a:pt x="314334" y="411734"/>
                      <a:pt x="314101" y="411501"/>
                      <a:pt x="313402" y="411268"/>
                    </a:cubicBezTo>
                    <a:lnTo>
                      <a:pt x="313402" y="409637"/>
                    </a:lnTo>
                    <a:cubicBezTo>
                      <a:pt x="312237" y="409404"/>
                      <a:pt x="310839" y="409404"/>
                      <a:pt x="309674" y="409171"/>
                    </a:cubicBezTo>
                    <a:lnTo>
                      <a:pt x="309674" y="407540"/>
                    </a:lnTo>
                    <a:lnTo>
                      <a:pt x="307577" y="407540"/>
                    </a:lnTo>
                    <a:lnTo>
                      <a:pt x="307577" y="405442"/>
                    </a:lnTo>
                    <a:lnTo>
                      <a:pt x="305480" y="405442"/>
                    </a:lnTo>
                    <a:lnTo>
                      <a:pt x="305480" y="397520"/>
                    </a:lnTo>
                    <a:lnTo>
                      <a:pt x="303383" y="397520"/>
                    </a:lnTo>
                    <a:lnTo>
                      <a:pt x="303383" y="389132"/>
                    </a:lnTo>
                    <a:lnTo>
                      <a:pt x="301286" y="389132"/>
                    </a:lnTo>
                    <a:lnTo>
                      <a:pt x="301286" y="382840"/>
                    </a:lnTo>
                    <a:lnTo>
                      <a:pt x="299654" y="382840"/>
                    </a:lnTo>
                    <a:cubicBezTo>
                      <a:pt x="299421" y="380976"/>
                      <a:pt x="299421" y="378879"/>
                      <a:pt x="299188" y="377015"/>
                    </a:cubicBezTo>
                    <a:lnTo>
                      <a:pt x="297557" y="377015"/>
                    </a:lnTo>
                    <a:cubicBezTo>
                      <a:pt x="297324" y="375384"/>
                      <a:pt x="297324" y="373986"/>
                      <a:pt x="297091" y="372355"/>
                    </a:cubicBezTo>
                    <a:lnTo>
                      <a:pt x="295460" y="372355"/>
                    </a:lnTo>
                    <a:cubicBezTo>
                      <a:pt x="295460" y="370724"/>
                      <a:pt x="295460" y="369092"/>
                      <a:pt x="294994" y="368160"/>
                    </a:cubicBezTo>
                    <a:lnTo>
                      <a:pt x="293363" y="368160"/>
                    </a:lnTo>
                    <a:cubicBezTo>
                      <a:pt x="293130" y="366296"/>
                      <a:pt x="293130" y="364432"/>
                      <a:pt x="292897" y="362801"/>
                    </a:cubicBezTo>
                    <a:lnTo>
                      <a:pt x="291266" y="362801"/>
                    </a:lnTo>
                    <a:lnTo>
                      <a:pt x="291266" y="360238"/>
                    </a:lnTo>
                    <a:lnTo>
                      <a:pt x="289169" y="360238"/>
                    </a:lnTo>
                    <a:lnTo>
                      <a:pt x="289169" y="356044"/>
                    </a:lnTo>
                    <a:lnTo>
                      <a:pt x="287072" y="356044"/>
                    </a:lnTo>
                    <a:lnTo>
                      <a:pt x="287072" y="352315"/>
                    </a:lnTo>
                    <a:lnTo>
                      <a:pt x="284975" y="352315"/>
                    </a:lnTo>
                    <a:lnTo>
                      <a:pt x="284509" y="348121"/>
                    </a:lnTo>
                    <a:lnTo>
                      <a:pt x="282878" y="348121"/>
                    </a:lnTo>
                    <a:lnTo>
                      <a:pt x="282878" y="346024"/>
                    </a:lnTo>
                    <a:lnTo>
                      <a:pt x="280780" y="346024"/>
                    </a:lnTo>
                    <a:cubicBezTo>
                      <a:pt x="280780" y="345325"/>
                      <a:pt x="280780" y="344626"/>
                      <a:pt x="280314" y="343927"/>
                    </a:cubicBezTo>
                    <a:lnTo>
                      <a:pt x="279149" y="343927"/>
                    </a:lnTo>
                    <a:cubicBezTo>
                      <a:pt x="278916" y="342762"/>
                      <a:pt x="278916" y="341364"/>
                      <a:pt x="278683" y="340199"/>
                    </a:cubicBezTo>
                    <a:cubicBezTo>
                      <a:pt x="277518" y="340199"/>
                      <a:pt x="277285" y="339966"/>
                      <a:pt x="276586" y="339733"/>
                    </a:cubicBezTo>
                    <a:lnTo>
                      <a:pt x="276586" y="337636"/>
                    </a:lnTo>
                    <a:lnTo>
                      <a:pt x="274955" y="337636"/>
                    </a:lnTo>
                    <a:cubicBezTo>
                      <a:pt x="274955" y="336471"/>
                      <a:pt x="274722" y="336238"/>
                      <a:pt x="274489" y="335539"/>
                    </a:cubicBezTo>
                    <a:lnTo>
                      <a:pt x="272858" y="335539"/>
                    </a:lnTo>
                    <a:cubicBezTo>
                      <a:pt x="272858" y="334374"/>
                      <a:pt x="272625" y="334140"/>
                      <a:pt x="272392" y="333441"/>
                    </a:cubicBezTo>
                    <a:lnTo>
                      <a:pt x="270761" y="333441"/>
                    </a:lnTo>
                    <a:lnTo>
                      <a:pt x="270761" y="331810"/>
                    </a:lnTo>
                    <a:lnTo>
                      <a:pt x="268664" y="331810"/>
                    </a:lnTo>
                    <a:lnTo>
                      <a:pt x="268664" y="329713"/>
                    </a:lnTo>
                    <a:lnTo>
                      <a:pt x="266567" y="329713"/>
                    </a:lnTo>
                    <a:lnTo>
                      <a:pt x="266567" y="327616"/>
                    </a:lnTo>
                    <a:lnTo>
                      <a:pt x="264469" y="327616"/>
                    </a:lnTo>
                    <a:lnTo>
                      <a:pt x="264469" y="325519"/>
                    </a:lnTo>
                    <a:lnTo>
                      <a:pt x="262372" y="325519"/>
                    </a:lnTo>
                    <a:lnTo>
                      <a:pt x="262372" y="323422"/>
                    </a:lnTo>
                    <a:lnTo>
                      <a:pt x="260275" y="323422"/>
                    </a:lnTo>
                    <a:lnTo>
                      <a:pt x="260275" y="321791"/>
                    </a:lnTo>
                    <a:cubicBezTo>
                      <a:pt x="259110" y="321558"/>
                      <a:pt x="257712" y="321558"/>
                      <a:pt x="256547" y="321325"/>
                    </a:cubicBezTo>
                    <a:cubicBezTo>
                      <a:pt x="256547" y="320160"/>
                      <a:pt x="256314" y="319927"/>
                      <a:pt x="256081" y="319228"/>
                    </a:cubicBezTo>
                    <a:lnTo>
                      <a:pt x="253984" y="319228"/>
                    </a:lnTo>
                    <a:lnTo>
                      <a:pt x="253984" y="317597"/>
                    </a:lnTo>
                    <a:cubicBezTo>
                      <a:pt x="252819" y="317364"/>
                      <a:pt x="251421" y="317364"/>
                      <a:pt x="250256" y="317131"/>
                    </a:cubicBezTo>
                    <a:lnTo>
                      <a:pt x="250256" y="315499"/>
                    </a:lnTo>
                    <a:cubicBezTo>
                      <a:pt x="248159" y="315266"/>
                      <a:pt x="246061" y="315266"/>
                      <a:pt x="243964" y="315033"/>
                    </a:cubicBezTo>
                    <a:lnTo>
                      <a:pt x="243964" y="313402"/>
                    </a:lnTo>
                    <a:cubicBezTo>
                      <a:pt x="241867" y="313169"/>
                      <a:pt x="239770" y="313169"/>
                      <a:pt x="237673" y="312936"/>
                    </a:cubicBezTo>
                    <a:lnTo>
                      <a:pt x="237673" y="311305"/>
                    </a:lnTo>
                    <a:lnTo>
                      <a:pt x="225556" y="311305"/>
                    </a:lnTo>
                    <a:lnTo>
                      <a:pt x="225556" y="312936"/>
                    </a:lnTo>
                    <a:cubicBezTo>
                      <a:pt x="222993" y="313169"/>
                      <a:pt x="220197" y="313169"/>
                      <a:pt x="217634" y="313402"/>
                    </a:cubicBezTo>
                    <a:lnTo>
                      <a:pt x="217634" y="315033"/>
                    </a:lnTo>
                    <a:cubicBezTo>
                      <a:pt x="216469" y="315033"/>
                      <a:pt x="215770" y="315266"/>
                      <a:pt x="215071" y="315499"/>
                    </a:cubicBezTo>
                    <a:lnTo>
                      <a:pt x="215071" y="317131"/>
                    </a:lnTo>
                    <a:cubicBezTo>
                      <a:pt x="213906" y="317364"/>
                      <a:pt x="212508" y="317364"/>
                      <a:pt x="211343" y="317597"/>
                    </a:cubicBezTo>
                    <a:lnTo>
                      <a:pt x="211343" y="319228"/>
                    </a:lnTo>
                    <a:lnTo>
                      <a:pt x="209245" y="319228"/>
                    </a:lnTo>
                    <a:lnTo>
                      <a:pt x="209245" y="321325"/>
                    </a:lnTo>
                    <a:lnTo>
                      <a:pt x="207148" y="321325"/>
                    </a:lnTo>
                    <a:lnTo>
                      <a:pt x="207148" y="323422"/>
                    </a:lnTo>
                    <a:lnTo>
                      <a:pt x="205051" y="323422"/>
                    </a:lnTo>
                    <a:lnTo>
                      <a:pt x="205051" y="325519"/>
                    </a:lnTo>
                    <a:lnTo>
                      <a:pt x="202954" y="325519"/>
                    </a:lnTo>
                    <a:lnTo>
                      <a:pt x="202954" y="329713"/>
                    </a:lnTo>
                    <a:lnTo>
                      <a:pt x="200857" y="329713"/>
                    </a:lnTo>
                    <a:lnTo>
                      <a:pt x="200857" y="333441"/>
                    </a:lnTo>
                    <a:cubicBezTo>
                      <a:pt x="199692" y="333441"/>
                      <a:pt x="199459" y="333674"/>
                      <a:pt x="198760" y="333907"/>
                    </a:cubicBezTo>
                    <a:lnTo>
                      <a:pt x="198760" y="337636"/>
                    </a:lnTo>
                    <a:cubicBezTo>
                      <a:pt x="197595" y="337636"/>
                      <a:pt x="197362" y="337869"/>
                      <a:pt x="196663" y="338102"/>
                    </a:cubicBezTo>
                    <a:lnTo>
                      <a:pt x="196663" y="343927"/>
                    </a:lnTo>
                    <a:lnTo>
                      <a:pt x="178255" y="343927"/>
                    </a:lnTo>
                    <a:lnTo>
                      <a:pt x="178255" y="346024"/>
                    </a:lnTo>
                    <a:cubicBezTo>
                      <a:pt x="176624" y="346024"/>
                      <a:pt x="174993" y="346024"/>
                      <a:pt x="174061" y="346490"/>
                    </a:cubicBezTo>
                    <a:lnTo>
                      <a:pt x="174061" y="348121"/>
                    </a:lnTo>
                    <a:lnTo>
                      <a:pt x="171963" y="348121"/>
                    </a:lnTo>
                    <a:lnTo>
                      <a:pt x="171963" y="350218"/>
                    </a:lnTo>
                    <a:lnTo>
                      <a:pt x="170332" y="350218"/>
                    </a:lnTo>
                    <a:lnTo>
                      <a:pt x="170332" y="351849"/>
                    </a:lnTo>
                    <a:lnTo>
                      <a:pt x="169866" y="352315"/>
                    </a:lnTo>
                    <a:lnTo>
                      <a:pt x="168235" y="352315"/>
                    </a:lnTo>
                    <a:lnTo>
                      <a:pt x="168235" y="354413"/>
                    </a:lnTo>
                    <a:lnTo>
                      <a:pt x="166138" y="354413"/>
                    </a:lnTo>
                    <a:lnTo>
                      <a:pt x="166138" y="358607"/>
                    </a:lnTo>
                    <a:lnTo>
                      <a:pt x="164041" y="358607"/>
                    </a:lnTo>
                    <a:lnTo>
                      <a:pt x="164041" y="364432"/>
                    </a:lnTo>
                    <a:lnTo>
                      <a:pt x="162410" y="364432"/>
                    </a:lnTo>
                    <a:cubicBezTo>
                      <a:pt x="161944" y="374685"/>
                      <a:pt x="161944" y="386335"/>
                      <a:pt x="161944" y="397054"/>
                    </a:cubicBezTo>
                    <a:lnTo>
                      <a:pt x="164041" y="397054"/>
                    </a:lnTo>
                    <a:lnTo>
                      <a:pt x="164041" y="405442"/>
                    </a:lnTo>
                    <a:lnTo>
                      <a:pt x="166138" y="405442"/>
                    </a:lnTo>
                    <a:lnTo>
                      <a:pt x="166138" y="411734"/>
                    </a:lnTo>
                    <a:lnTo>
                      <a:pt x="168235" y="411734"/>
                    </a:lnTo>
                    <a:lnTo>
                      <a:pt x="168235" y="415928"/>
                    </a:lnTo>
                    <a:lnTo>
                      <a:pt x="169866" y="415928"/>
                    </a:lnTo>
                    <a:lnTo>
                      <a:pt x="170332" y="420122"/>
                    </a:lnTo>
                    <a:lnTo>
                      <a:pt x="171963" y="420122"/>
                    </a:lnTo>
                    <a:lnTo>
                      <a:pt x="171963" y="423850"/>
                    </a:lnTo>
                    <a:lnTo>
                      <a:pt x="174061" y="423850"/>
                    </a:lnTo>
                    <a:cubicBezTo>
                      <a:pt x="174061" y="425482"/>
                      <a:pt x="174061" y="427113"/>
                      <a:pt x="174527" y="428045"/>
                    </a:cubicBezTo>
                    <a:lnTo>
                      <a:pt x="176158" y="428045"/>
                    </a:lnTo>
                    <a:lnTo>
                      <a:pt x="176624" y="431773"/>
                    </a:lnTo>
                    <a:lnTo>
                      <a:pt x="178255" y="431773"/>
                    </a:lnTo>
                    <a:cubicBezTo>
                      <a:pt x="178255" y="432938"/>
                      <a:pt x="178488" y="433637"/>
                      <a:pt x="179187" y="434336"/>
                    </a:cubicBezTo>
                    <a:lnTo>
                      <a:pt x="180352" y="434336"/>
                    </a:lnTo>
                    <a:lnTo>
                      <a:pt x="180352" y="436433"/>
                    </a:lnTo>
                    <a:lnTo>
                      <a:pt x="182449" y="436433"/>
                    </a:lnTo>
                    <a:lnTo>
                      <a:pt x="182449" y="438530"/>
                    </a:lnTo>
                    <a:lnTo>
                      <a:pt x="184546" y="438530"/>
                    </a:lnTo>
                    <a:lnTo>
                      <a:pt x="184546" y="440627"/>
                    </a:lnTo>
                    <a:lnTo>
                      <a:pt x="186643" y="440627"/>
                    </a:lnTo>
                    <a:lnTo>
                      <a:pt x="186643" y="442258"/>
                    </a:lnTo>
                    <a:lnTo>
                      <a:pt x="188274" y="442258"/>
                    </a:lnTo>
                    <a:lnTo>
                      <a:pt x="188274" y="444356"/>
                    </a:lnTo>
                    <a:lnTo>
                      <a:pt x="190371" y="444356"/>
                    </a:lnTo>
                    <a:lnTo>
                      <a:pt x="190371" y="446453"/>
                    </a:lnTo>
                    <a:lnTo>
                      <a:pt x="192469" y="446453"/>
                    </a:lnTo>
                    <a:cubicBezTo>
                      <a:pt x="192469" y="447618"/>
                      <a:pt x="192702" y="447851"/>
                      <a:pt x="192935" y="448550"/>
                    </a:cubicBezTo>
                    <a:lnTo>
                      <a:pt x="196663" y="448550"/>
                    </a:lnTo>
                    <a:lnTo>
                      <a:pt x="196663" y="450647"/>
                    </a:lnTo>
                    <a:lnTo>
                      <a:pt x="199226" y="450647"/>
                    </a:lnTo>
                    <a:lnTo>
                      <a:pt x="199226" y="452278"/>
                    </a:lnTo>
                    <a:cubicBezTo>
                      <a:pt x="200391" y="452511"/>
                      <a:pt x="201789" y="452511"/>
                      <a:pt x="202954" y="452744"/>
                    </a:cubicBezTo>
                    <a:lnTo>
                      <a:pt x="202954" y="454375"/>
                    </a:lnTo>
                    <a:cubicBezTo>
                      <a:pt x="204352" y="454608"/>
                      <a:pt x="205750" y="454608"/>
                      <a:pt x="207148" y="454841"/>
                    </a:cubicBezTo>
                    <a:lnTo>
                      <a:pt x="207148" y="456472"/>
                    </a:lnTo>
                    <a:cubicBezTo>
                      <a:pt x="208313" y="456705"/>
                      <a:pt x="209711" y="456705"/>
                      <a:pt x="210877" y="456938"/>
                    </a:cubicBezTo>
                    <a:lnTo>
                      <a:pt x="210877" y="458569"/>
                    </a:lnTo>
                    <a:cubicBezTo>
                      <a:pt x="212275" y="458802"/>
                      <a:pt x="213673" y="458802"/>
                      <a:pt x="215071" y="459035"/>
                    </a:cubicBezTo>
                    <a:lnTo>
                      <a:pt x="215071" y="460666"/>
                    </a:lnTo>
                    <a:cubicBezTo>
                      <a:pt x="216469" y="460900"/>
                      <a:pt x="217867" y="460900"/>
                      <a:pt x="219265" y="461132"/>
                    </a:cubicBezTo>
                    <a:lnTo>
                      <a:pt x="219265" y="462764"/>
                    </a:lnTo>
                    <a:lnTo>
                      <a:pt x="221362" y="462764"/>
                    </a:lnTo>
                    <a:lnTo>
                      <a:pt x="221362" y="460666"/>
                    </a:lnTo>
                    <a:lnTo>
                      <a:pt x="223459" y="460666"/>
                    </a:lnTo>
                    <a:lnTo>
                      <a:pt x="223459" y="431773"/>
                    </a:lnTo>
                    <a:lnTo>
                      <a:pt x="221828" y="431773"/>
                    </a:lnTo>
                    <a:cubicBezTo>
                      <a:pt x="221828" y="430608"/>
                      <a:pt x="221595" y="430375"/>
                      <a:pt x="221362" y="429676"/>
                    </a:cubicBezTo>
                    <a:lnTo>
                      <a:pt x="219731" y="429676"/>
                    </a:lnTo>
                    <a:lnTo>
                      <a:pt x="219731" y="428045"/>
                    </a:lnTo>
                    <a:cubicBezTo>
                      <a:pt x="218333" y="427812"/>
                      <a:pt x="216935" y="427812"/>
                      <a:pt x="215537" y="427579"/>
                    </a:cubicBezTo>
                    <a:cubicBezTo>
                      <a:pt x="215537" y="426414"/>
                      <a:pt x="215304" y="426181"/>
                      <a:pt x="215071" y="425482"/>
                    </a:cubicBezTo>
                    <a:lnTo>
                      <a:pt x="213440" y="425482"/>
                    </a:lnTo>
                    <a:lnTo>
                      <a:pt x="213440" y="423850"/>
                    </a:lnTo>
                    <a:lnTo>
                      <a:pt x="215537" y="423850"/>
                    </a:lnTo>
                    <a:lnTo>
                      <a:pt x="215537" y="421753"/>
                    </a:lnTo>
                    <a:lnTo>
                      <a:pt x="217634" y="421753"/>
                    </a:lnTo>
                    <a:lnTo>
                      <a:pt x="217634" y="420122"/>
                    </a:lnTo>
                    <a:cubicBezTo>
                      <a:pt x="218799" y="420122"/>
                      <a:pt x="219032" y="419889"/>
                      <a:pt x="219731" y="419656"/>
                    </a:cubicBezTo>
                    <a:lnTo>
                      <a:pt x="219731" y="418025"/>
                    </a:lnTo>
                    <a:cubicBezTo>
                      <a:pt x="220896" y="418025"/>
                      <a:pt x="221129" y="417792"/>
                      <a:pt x="221828" y="417559"/>
                    </a:cubicBezTo>
                    <a:lnTo>
                      <a:pt x="221828" y="415928"/>
                    </a:lnTo>
                    <a:lnTo>
                      <a:pt x="223459" y="415928"/>
                    </a:lnTo>
                    <a:lnTo>
                      <a:pt x="223459" y="413831"/>
                    </a:lnTo>
                    <a:lnTo>
                      <a:pt x="225556" y="413831"/>
                    </a:lnTo>
                    <a:lnTo>
                      <a:pt x="225556" y="411734"/>
                    </a:lnTo>
                    <a:lnTo>
                      <a:pt x="227653" y="411734"/>
                    </a:lnTo>
                    <a:lnTo>
                      <a:pt x="227653" y="409637"/>
                    </a:lnTo>
                    <a:lnTo>
                      <a:pt x="229751" y="409637"/>
                    </a:lnTo>
                    <a:lnTo>
                      <a:pt x="229751" y="407540"/>
                    </a:lnTo>
                    <a:lnTo>
                      <a:pt x="231848" y="407540"/>
                    </a:lnTo>
                    <a:lnTo>
                      <a:pt x="231848" y="405442"/>
                    </a:lnTo>
                    <a:lnTo>
                      <a:pt x="233945" y="405442"/>
                    </a:lnTo>
                    <a:lnTo>
                      <a:pt x="233945" y="403345"/>
                    </a:lnTo>
                    <a:lnTo>
                      <a:pt x="235576" y="403345"/>
                    </a:lnTo>
                    <a:lnTo>
                      <a:pt x="235576" y="407540"/>
                    </a:lnTo>
                    <a:lnTo>
                      <a:pt x="237673" y="407540"/>
                    </a:lnTo>
                    <a:lnTo>
                      <a:pt x="237673" y="411734"/>
                    </a:lnTo>
                    <a:lnTo>
                      <a:pt x="239770" y="411734"/>
                    </a:lnTo>
                    <a:lnTo>
                      <a:pt x="240236" y="417559"/>
                    </a:lnTo>
                    <a:lnTo>
                      <a:pt x="241867" y="417559"/>
                    </a:lnTo>
                    <a:lnTo>
                      <a:pt x="241867" y="421753"/>
                    </a:lnTo>
                    <a:lnTo>
                      <a:pt x="243964" y="421753"/>
                    </a:lnTo>
                    <a:lnTo>
                      <a:pt x="243964" y="425948"/>
                    </a:lnTo>
                    <a:lnTo>
                      <a:pt x="246061" y="425948"/>
                    </a:lnTo>
                    <a:lnTo>
                      <a:pt x="246061" y="430142"/>
                    </a:lnTo>
                    <a:lnTo>
                      <a:pt x="247693" y="430142"/>
                    </a:lnTo>
                    <a:lnTo>
                      <a:pt x="248159" y="434336"/>
                    </a:lnTo>
                    <a:lnTo>
                      <a:pt x="249790" y="434336"/>
                    </a:lnTo>
                    <a:cubicBezTo>
                      <a:pt x="250023" y="436200"/>
                      <a:pt x="250023" y="438297"/>
                      <a:pt x="250256" y="440161"/>
                    </a:cubicBezTo>
                    <a:lnTo>
                      <a:pt x="251887" y="440161"/>
                    </a:lnTo>
                    <a:lnTo>
                      <a:pt x="252353" y="444356"/>
                    </a:lnTo>
                    <a:lnTo>
                      <a:pt x="253984" y="444356"/>
                    </a:lnTo>
                    <a:lnTo>
                      <a:pt x="253984" y="446453"/>
                    </a:lnTo>
                    <a:cubicBezTo>
                      <a:pt x="252819" y="446220"/>
                      <a:pt x="251421" y="446220"/>
                      <a:pt x="250256" y="445987"/>
                    </a:cubicBezTo>
                    <a:lnTo>
                      <a:pt x="250256" y="444356"/>
                    </a:lnTo>
                    <a:lnTo>
                      <a:pt x="246061" y="444356"/>
                    </a:lnTo>
                    <a:cubicBezTo>
                      <a:pt x="245828" y="447618"/>
                      <a:pt x="245828" y="451113"/>
                      <a:pt x="245595" y="454375"/>
                    </a:cubicBezTo>
                    <a:lnTo>
                      <a:pt x="243964" y="454375"/>
                    </a:lnTo>
                    <a:lnTo>
                      <a:pt x="243964" y="483269"/>
                    </a:lnTo>
                    <a:cubicBezTo>
                      <a:pt x="242799" y="483036"/>
                      <a:pt x="241401" y="483036"/>
                      <a:pt x="240236" y="482803"/>
                    </a:cubicBezTo>
                    <a:lnTo>
                      <a:pt x="240236" y="481172"/>
                    </a:lnTo>
                    <a:lnTo>
                      <a:pt x="236042" y="481172"/>
                    </a:lnTo>
                    <a:lnTo>
                      <a:pt x="236042" y="479075"/>
                    </a:lnTo>
                    <a:lnTo>
                      <a:pt x="229751" y="479075"/>
                    </a:lnTo>
                    <a:cubicBezTo>
                      <a:pt x="229518" y="482104"/>
                      <a:pt x="229518" y="484434"/>
                      <a:pt x="229751" y="487463"/>
                    </a:cubicBezTo>
                    <a:lnTo>
                      <a:pt x="231382" y="487463"/>
                    </a:lnTo>
                    <a:cubicBezTo>
                      <a:pt x="231382" y="489094"/>
                      <a:pt x="231382" y="490725"/>
                      <a:pt x="231848" y="491657"/>
                    </a:cubicBezTo>
                    <a:lnTo>
                      <a:pt x="233479" y="491657"/>
                    </a:lnTo>
                    <a:cubicBezTo>
                      <a:pt x="233712" y="493521"/>
                      <a:pt x="233712" y="495618"/>
                      <a:pt x="233945" y="497483"/>
                    </a:cubicBezTo>
                    <a:lnTo>
                      <a:pt x="235576" y="497483"/>
                    </a:lnTo>
                    <a:lnTo>
                      <a:pt x="235576" y="501677"/>
                    </a:lnTo>
                    <a:lnTo>
                      <a:pt x="237673" y="501677"/>
                    </a:lnTo>
                    <a:lnTo>
                      <a:pt x="237673" y="505871"/>
                    </a:lnTo>
                    <a:lnTo>
                      <a:pt x="239770" y="505871"/>
                    </a:lnTo>
                    <a:lnTo>
                      <a:pt x="239770" y="510065"/>
                    </a:lnTo>
                    <a:lnTo>
                      <a:pt x="241867" y="510065"/>
                    </a:lnTo>
                    <a:lnTo>
                      <a:pt x="241867" y="514259"/>
                    </a:lnTo>
                    <a:lnTo>
                      <a:pt x="243964" y="514259"/>
                    </a:lnTo>
                    <a:lnTo>
                      <a:pt x="243964" y="520085"/>
                    </a:lnTo>
                    <a:lnTo>
                      <a:pt x="246061" y="520085"/>
                    </a:lnTo>
                    <a:lnTo>
                      <a:pt x="246061" y="524279"/>
                    </a:lnTo>
                    <a:lnTo>
                      <a:pt x="247693" y="524279"/>
                    </a:lnTo>
                    <a:cubicBezTo>
                      <a:pt x="247926" y="525677"/>
                      <a:pt x="247926" y="527075"/>
                      <a:pt x="248159" y="528473"/>
                    </a:cubicBezTo>
                    <a:lnTo>
                      <a:pt x="249790" y="528473"/>
                    </a:lnTo>
                    <a:cubicBezTo>
                      <a:pt x="249790" y="530104"/>
                      <a:pt x="249790" y="531735"/>
                      <a:pt x="250256" y="532667"/>
                    </a:cubicBezTo>
                    <a:lnTo>
                      <a:pt x="251887" y="532667"/>
                    </a:lnTo>
                    <a:cubicBezTo>
                      <a:pt x="251887" y="534299"/>
                      <a:pt x="251887" y="535930"/>
                      <a:pt x="252353" y="536862"/>
                    </a:cubicBezTo>
                    <a:lnTo>
                      <a:pt x="253984" y="536862"/>
                    </a:lnTo>
                    <a:cubicBezTo>
                      <a:pt x="254217" y="538726"/>
                      <a:pt x="254217" y="540823"/>
                      <a:pt x="254916" y="542687"/>
                    </a:cubicBezTo>
                    <a:lnTo>
                      <a:pt x="256081" y="542687"/>
                    </a:lnTo>
                    <a:cubicBezTo>
                      <a:pt x="256081" y="544318"/>
                      <a:pt x="256081" y="545949"/>
                      <a:pt x="256547" y="546881"/>
                    </a:cubicBezTo>
                    <a:lnTo>
                      <a:pt x="258178" y="546881"/>
                    </a:lnTo>
                    <a:lnTo>
                      <a:pt x="258178" y="550609"/>
                    </a:lnTo>
                    <a:lnTo>
                      <a:pt x="260275" y="550609"/>
                    </a:lnTo>
                    <a:lnTo>
                      <a:pt x="260275" y="554804"/>
                    </a:lnTo>
                    <a:lnTo>
                      <a:pt x="266567" y="554804"/>
                    </a:lnTo>
                    <a:lnTo>
                      <a:pt x="266567" y="553173"/>
                    </a:lnTo>
                    <a:lnTo>
                      <a:pt x="268664" y="553173"/>
                    </a:lnTo>
                    <a:lnTo>
                      <a:pt x="268664" y="551075"/>
                    </a:lnTo>
                    <a:lnTo>
                      <a:pt x="270761" y="551075"/>
                    </a:lnTo>
                    <a:lnTo>
                      <a:pt x="270761" y="548978"/>
                    </a:lnTo>
                    <a:lnTo>
                      <a:pt x="272858" y="548978"/>
                    </a:lnTo>
                    <a:lnTo>
                      <a:pt x="272858" y="546881"/>
                    </a:lnTo>
                    <a:lnTo>
                      <a:pt x="274955" y="546881"/>
                    </a:lnTo>
                    <a:lnTo>
                      <a:pt x="274955" y="544784"/>
                    </a:lnTo>
                    <a:lnTo>
                      <a:pt x="277052" y="544784"/>
                    </a:lnTo>
                    <a:lnTo>
                      <a:pt x="277052" y="542687"/>
                    </a:lnTo>
                    <a:cubicBezTo>
                      <a:pt x="278217" y="542687"/>
                      <a:pt x="278450" y="542454"/>
                      <a:pt x="279149" y="542221"/>
                    </a:cubicBezTo>
                    <a:lnTo>
                      <a:pt x="279149" y="540590"/>
                    </a:lnTo>
                    <a:lnTo>
                      <a:pt x="280780" y="540590"/>
                    </a:lnTo>
                    <a:lnTo>
                      <a:pt x="280780" y="538493"/>
                    </a:lnTo>
                    <a:lnTo>
                      <a:pt x="282878" y="538493"/>
                    </a:lnTo>
                    <a:lnTo>
                      <a:pt x="282878" y="536396"/>
                    </a:lnTo>
                    <a:lnTo>
                      <a:pt x="284975" y="536396"/>
                    </a:lnTo>
                    <a:lnTo>
                      <a:pt x="284975" y="534299"/>
                    </a:lnTo>
                    <a:lnTo>
                      <a:pt x="287072" y="534299"/>
                    </a:lnTo>
                    <a:lnTo>
                      <a:pt x="287072" y="532201"/>
                    </a:lnTo>
                    <a:lnTo>
                      <a:pt x="289169" y="532201"/>
                    </a:lnTo>
                    <a:lnTo>
                      <a:pt x="289169" y="530570"/>
                    </a:lnTo>
                    <a:cubicBezTo>
                      <a:pt x="290334" y="530570"/>
                      <a:pt x="290567" y="530337"/>
                      <a:pt x="291266" y="530104"/>
                    </a:cubicBezTo>
                    <a:lnTo>
                      <a:pt x="291266" y="528473"/>
                    </a:lnTo>
                    <a:cubicBezTo>
                      <a:pt x="292431" y="528473"/>
                      <a:pt x="292664" y="528240"/>
                      <a:pt x="293363" y="528007"/>
                    </a:cubicBezTo>
                    <a:lnTo>
                      <a:pt x="293363" y="526376"/>
                    </a:lnTo>
                    <a:cubicBezTo>
                      <a:pt x="294528" y="526376"/>
                      <a:pt x="294761" y="526143"/>
                      <a:pt x="295460" y="525910"/>
                    </a:cubicBezTo>
                    <a:lnTo>
                      <a:pt x="295460" y="524279"/>
                    </a:lnTo>
                    <a:lnTo>
                      <a:pt x="297091" y="524279"/>
                    </a:lnTo>
                    <a:cubicBezTo>
                      <a:pt x="297324" y="522881"/>
                      <a:pt x="297324" y="521483"/>
                      <a:pt x="297557" y="520085"/>
                    </a:cubicBezTo>
                    <a:lnTo>
                      <a:pt x="299188" y="520085"/>
                    </a:lnTo>
                    <a:lnTo>
                      <a:pt x="299188" y="517988"/>
                    </a:lnTo>
                    <a:lnTo>
                      <a:pt x="297557" y="517988"/>
                    </a:lnTo>
                    <a:lnTo>
                      <a:pt x="297557" y="513793"/>
                    </a:lnTo>
                    <a:lnTo>
                      <a:pt x="295460" y="513793"/>
                    </a:lnTo>
                    <a:lnTo>
                      <a:pt x="295460" y="511696"/>
                    </a:lnTo>
                    <a:lnTo>
                      <a:pt x="293363" y="511696"/>
                    </a:lnTo>
                    <a:cubicBezTo>
                      <a:pt x="293363" y="510531"/>
                      <a:pt x="293130" y="510298"/>
                      <a:pt x="292897" y="509599"/>
                    </a:cubicBezTo>
                    <a:lnTo>
                      <a:pt x="289169" y="509599"/>
                    </a:lnTo>
                    <a:lnTo>
                      <a:pt x="289169" y="507502"/>
                    </a:lnTo>
                    <a:lnTo>
                      <a:pt x="284975" y="507502"/>
                    </a:lnTo>
                    <a:lnTo>
                      <a:pt x="284975" y="505405"/>
                    </a:lnTo>
                    <a:lnTo>
                      <a:pt x="282878" y="505405"/>
                    </a:lnTo>
                    <a:lnTo>
                      <a:pt x="282878" y="497483"/>
                    </a:lnTo>
                    <a:cubicBezTo>
                      <a:pt x="284043" y="497716"/>
                      <a:pt x="285441" y="497716"/>
                      <a:pt x="286606" y="497949"/>
                    </a:cubicBezTo>
                    <a:lnTo>
                      <a:pt x="286606" y="499580"/>
                    </a:lnTo>
                    <a:lnTo>
                      <a:pt x="290800" y="499580"/>
                    </a:lnTo>
                    <a:lnTo>
                      <a:pt x="290800" y="501677"/>
                    </a:lnTo>
                    <a:lnTo>
                      <a:pt x="293363" y="501677"/>
                    </a:lnTo>
                    <a:lnTo>
                      <a:pt x="293363" y="503774"/>
                    </a:lnTo>
                    <a:lnTo>
                      <a:pt x="297091" y="503774"/>
                    </a:lnTo>
                    <a:cubicBezTo>
                      <a:pt x="297091" y="504939"/>
                      <a:pt x="297324" y="505172"/>
                      <a:pt x="297557" y="505871"/>
                    </a:cubicBezTo>
                    <a:lnTo>
                      <a:pt x="301286" y="505871"/>
                    </a:lnTo>
                    <a:lnTo>
                      <a:pt x="301286" y="507968"/>
                    </a:lnTo>
                    <a:lnTo>
                      <a:pt x="307111" y="507968"/>
                    </a:lnTo>
                    <a:cubicBezTo>
                      <a:pt x="307111" y="509133"/>
                      <a:pt x="307344" y="509366"/>
                      <a:pt x="307577" y="510065"/>
                    </a:cubicBezTo>
                    <a:lnTo>
                      <a:pt x="319694" y="510065"/>
                    </a:lnTo>
                    <a:lnTo>
                      <a:pt x="319694" y="507968"/>
                    </a:lnTo>
                    <a:lnTo>
                      <a:pt x="323888" y="507968"/>
                    </a:lnTo>
                    <a:lnTo>
                      <a:pt x="323888" y="505871"/>
                    </a:lnTo>
                    <a:cubicBezTo>
                      <a:pt x="325053" y="505638"/>
                      <a:pt x="326451" y="505638"/>
                      <a:pt x="327616" y="505405"/>
                    </a:cubicBezTo>
                    <a:lnTo>
                      <a:pt x="327616" y="503774"/>
                    </a:lnTo>
                    <a:lnTo>
                      <a:pt x="329713" y="503774"/>
                    </a:lnTo>
                    <a:cubicBezTo>
                      <a:pt x="329946" y="502376"/>
                      <a:pt x="329946" y="500978"/>
                      <a:pt x="330179" y="499580"/>
                    </a:cubicBezTo>
                    <a:lnTo>
                      <a:pt x="332276" y="499580"/>
                    </a:lnTo>
                    <a:lnTo>
                      <a:pt x="332276" y="497483"/>
                    </a:lnTo>
                    <a:lnTo>
                      <a:pt x="333907" y="497483"/>
                    </a:lnTo>
                    <a:cubicBezTo>
                      <a:pt x="334140" y="496084"/>
                      <a:pt x="334140" y="494686"/>
                      <a:pt x="334373" y="493288"/>
                    </a:cubicBezTo>
                    <a:lnTo>
                      <a:pt x="336004" y="493288"/>
                    </a:lnTo>
                    <a:lnTo>
                      <a:pt x="336470" y="485366"/>
                    </a:lnTo>
                    <a:lnTo>
                      <a:pt x="338102" y="485366"/>
                    </a:lnTo>
                    <a:lnTo>
                      <a:pt x="338102" y="459035"/>
                    </a:lnTo>
                    <a:lnTo>
                      <a:pt x="336470" y="459035"/>
                    </a:lnTo>
                    <a:lnTo>
                      <a:pt x="336004" y="450181"/>
                    </a:lnTo>
                    <a:close/>
                    <a:moveTo>
                      <a:pt x="329713" y="476977"/>
                    </a:moveTo>
                    <a:lnTo>
                      <a:pt x="328082" y="476977"/>
                    </a:lnTo>
                    <a:cubicBezTo>
                      <a:pt x="327849" y="479774"/>
                      <a:pt x="327849" y="482570"/>
                      <a:pt x="327616" y="485366"/>
                    </a:cubicBezTo>
                    <a:lnTo>
                      <a:pt x="325985" y="485366"/>
                    </a:lnTo>
                    <a:cubicBezTo>
                      <a:pt x="325752" y="486531"/>
                      <a:pt x="325752" y="487929"/>
                      <a:pt x="325519" y="489094"/>
                    </a:cubicBezTo>
                    <a:lnTo>
                      <a:pt x="323888" y="489094"/>
                    </a:lnTo>
                    <a:lnTo>
                      <a:pt x="323888" y="491191"/>
                    </a:lnTo>
                    <a:lnTo>
                      <a:pt x="321791" y="491191"/>
                    </a:lnTo>
                    <a:lnTo>
                      <a:pt x="321791" y="493288"/>
                    </a:lnTo>
                    <a:lnTo>
                      <a:pt x="319694" y="493288"/>
                    </a:lnTo>
                    <a:lnTo>
                      <a:pt x="319694" y="495385"/>
                    </a:lnTo>
                    <a:cubicBezTo>
                      <a:pt x="318062" y="495385"/>
                      <a:pt x="316431" y="495385"/>
                      <a:pt x="315499" y="495851"/>
                    </a:cubicBezTo>
                    <a:lnTo>
                      <a:pt x="315499" y="497483"/>
                    </a:lnTo>
                    <a:lnTo>
                      <a:pt x="305480" y="497483"/>
                    </a:lnTo>
                    <a:lnTo>
                      <a:pt x="305480" y="495385"/>
                    </a:lnTo>
                    <a:lnTo>
                      <a:pt x="301286" y="495385"/>
                    </a:lnTo>
                    <a:lnTo>
                      <a:pt x="301286" y="493288"/>
                    </a:lnTo>
                    <a:lnTo>
                      <a:pt x="297091" y="493288"/>
                    </a:lnTo>
                    <a:lnTo>
                      <a:pt x="297091" y="491191"/>
                    </a:lnTo>
                    <a:lnTo>
                      <a:pt x="293363" y="491191"/>
                    </a:lnTo>
                    <a:cubicBezTo>
                      <a:pt x="293363" y="490026"/>
                      <a:pt x="293130" y="489793"/>
                      <a:pt x="292897" y="489094"/>
                    </a:cubicBezTo>
                    <a:lnTo>
                      <a:pt x="289169" y="489094"/>
                    </a:lnTo>
                    <a:cubicBezTo>
                      <a:pt x="289169" y="487929"/>
                      <a:pt x="288936" y="487696"/>
                      <a:pt x="288703" y="486997"/>
                    </a:cubicBezTo>
                    <a:lnTo>
                      <a:pt x="284975" y="486997"/>
                    </a:lnTo>
                    <a:cubicBezTo>
                      <a:pt x="284975" y="485832"/>
                      <a:pt x="284742" y="485599"/>
                      <a:pt x="284509" y="484900"/>
                    </a:cubicBezTo>
                    <a:lnTo>
                      <a:pt x="282878" y="484900"/>
                    </a:lnTo>
                    <a:lnTo>
                      <a:pt x="282878" y="483269"/>
                    </a:lnTo>
                    <a:lnTo>
                      <a:pt x="274955" y="483269"/>
                    </a:lnTo>
                    <a:cubicBezTo>
                      <a:pt x="274256" y="491890"/>
                      <a:pt x="274489" y="502376"/>
                      <a:pt x="274489" y="511696"/>
                    </a:cubicBezTo>
                    <a:lnTo>
                      <a:pt x="276586" y="511696"/>
                    </a:lnTo>
                    <a:cubicBezTo>
                      <a:pt x="276586" y="512861"/>
                      <a:pt x="276819" y="513560"/>
                      <a:pt x="277052" y="514259"/>
                    </a:cubicBezTo>
                    <a:lnTo>
                      <a:pt x="278683" y="514259"/>
                    </a:lnTo>
                    <a:lnTo>
                      <a:pt x="278683" y="515891"/>
                    </a:lnTo>
                    <a:cubicBezTo>
                      <a:pt x="280081" y="516124"/>
                      <a:pt x="281479" y="516124"/>
                      <a:pt x="282878" y="516357"/>
                    </a:cubicBezTo>
                    <a:lnTo>
                      <a:pt x="282878" y="517988"/>
                    </a:lnTo>
                    <a:lnTo>
                      <a:pt x="284509" y="517988"/>
                    </a:lnTo>
                    <a:lnTo>
                      <a:pt x="284509" y="519619"/>
                    </a:lnTo>
                    <a:lnTo>
                      <a:pt x="282878" y="519619"/>
                    </a:lnTo>
                    <a:lnTo>
                      <a:pt x="282878" y="521716"/>
                    </a:lnTo>
                    <a:lnTo>
                      <a:pt x="280780" y="521716"/>
                    </a:lnTo>
                    <a:lnTo>
                      <a:pt x="280780" y="523813"/>
                    </a:lnTo>
                    <a:lnTo>
                      <a:pt x="278683" y="523813"/>
                    </a:lnTo>
                    <a:lnTo>
                      <a:pt x="278683" y="525910"/>
                    </a:lnTo>
                    <a:lnTo>
                      <a:pt x="276586" y="525910"/>
                    </a:lnTo>
                    <a:lnTo>
                      <a:pt x="276586" y="528007"/>
                    </a:lnTo>
                    <a:lnTo>
                      <a:pt x="274489" y="528007"/>
                    </a:lnTo>
                    <a:lnTo>
                      <a:pt x="274489" y="530104"/>
                    </a:lnTo>
                    <a:lnTo>
                      <a:pt x="272392" y="530104"/>
                    </a:lnTo>
                    <a:lnTo>
                      <a:pt x="272392" y="532201"/>
                    </a:lnTo>
                    <a:lnTo>
                      <a:pt x="270295" y="532201"/>
                    </a:lnTo>
                    <a:lnTo>
                      <a:pt x="270295" y="534299"/>
                    </a:lnTo>
                    <a:cubicBezTo>
                      <a:pt x="269130" y="534299"/>
                      <a:pt x="268897" y="534532"/>
                      <a:pt x="268198" y="534765"/>
                    </a:cubicBezTo>
                    <a:lnTo>
                      <a:pt x="268198" y="536396"/>
                    </a:lnTo>
                    <a:lnTo>
                      <a:pt x="266567" y="536396"/>
                    </a:lnTo>
                    <a:lnTo>
                      <a:pt x="266567" y="538493"/>
                    </a:lnTo>
                    <a:lnTo>
                      <a:pt x="264469" y="538493"/>
                    </a:lnTo>
                    <a:lnTo>
                      <a:pt x="264469" y="540124"/>
                    </a:lnTo>
                    <a:lnTo>
                      <a:pt x="262372" y="540124"/>
                    </a:lnTo>
                    <a:lnTo>
                      <a:pt x="262372" y="536396"/>
                    </a:lnTo>
                    <a:lnTo>
                      <a:pt x="260741" y="536396"/>
                    </a:lnTo>
                    <a:cubicBezTo>
                      <a:pt x="260508" y="534532"/>
                      <a:pt x="260508" y="532434"/>
                      <a:pt x="260275" y="530570"/>
                    </a:cubicBezTo>
                    <a:lnTo>
                      <a:pt x="258644" y="530570"/>
                    </a:lnTo>
                    <a:lnTo>
                      <a:pt x="258178" y="526376"/>
                    </a:lnTo>
                    <a:lnTo>
                      <a:pt x="256547" y="526376"/>
                    </a:lnTo>
                    <a:cubicBezTo>
                      <a:pt x="256314" y="524978"/>
                      <a:pt x="256314" y="523580"/>
                      <a:pt x="256081" y="522182"/>
                    </a:cubicBezTo>
                    <a:lnTo>
                      <a:pt x="254450" y="522182"/>
                    </a:lnTo>
                    <a:lnTo>
                      <a:pt x="254450" y="517988"/>
                    </a:lnTo>
                    <a:lnTo>
                      <a:pt x="252353" y="517988"/>
                    </a:lnTo>
                    <a:lnTo>
                      <a:pt x="252353" y="513793"/>
                    </a:lnTo>
                    <a:lnTo>
                      <a:pt x="250256" y="513793"/>
                    </a:lnTo>
                    <a:cubicBezTo>
                      <a:pt x="250023" y="511929"/>
                      <a:pt x="250023" y="509832"/>
                      <a:pt x="249790" y="507968"/>
                    </a:cubicBezTo>
                    <a:lnTo>
                      <a:pt x="248159" y="507968"/>
                    </a:lnTo>
                    <a:lnTo>
                      <a:pt x="248159" y="503774"/>
                    </a:lnTo>
                    <a:lnTo>
                      <a:pt x="246061" y="503774"/>
                    </a:lnTo>
                    <a:lnTo>
                      <a:pt x="246061" y="499580"/>
                    </a:lnTo>
                    <a:lnTo>
                      <a:pt x="243964" y="499580"/>
                    </a:lnTo>
                    <a:lnTo>
                      <a:pt x="243964" y="497483"/>
                    </a:lnTo>
                    <a:lnTo>
                      <a:pt x="248159" y="497483"/>
                    </a:lnTo>
                    <a:lnTo>
                      <a:pt x="248159" y="499580"/>
                    </a:lnTo>
                    <a:lnTo>
                      <a:pt x="251887" y="499580"/>
                    </a:lnTo>
                    <a:cubicBezTo>
                      <a:pt x="252120" y="498182"/>
                      <a:pt x="252120" y="496783"/>
                      <a:pt x="252353" y="495385"/>
                    </a:cubicBezTo>
                    <a:lnTo>
                      <a:pt x="253984" y="495385"/>
                    </a:lnTo>
                    <a:cubicBezTo>
                      <a:pt x="254217" y="483735"/>
                      <a:pt x="254217" y="472317"/>
                      <a:pt x="254450" y="460666"/>
                    </a:cubicBezTo>
                    <a:lnTo>
                      <a:pt x="258178" y="460666"/>
                    </a:lnTo>
                    <a:lnTo>
                      <a:pt x="258178" y="462764"/>
                    </a:lnTo>
                    <a:lnTo>
                      <a:pt x="262372" y="462764"/>
                    </a:lnTo>
                    <a:lnTo>
                      <a:pt x="262372" y="464861"/>
                    </a:lnTo>
                    <a:lnTo>
                      <a:pt x="268664" y="464861"/>
                    </a:lnTo>
                    <a:lnTo>
                      <a:pt x="268664" y="456472"/>
                    </a:lnTo>
                    <a:lnTo>
                      <a:pt x="266567" y="456472"/>
                    </a:lnTo>
                    <a:lnTo>
                      <a:pt x="266567" y="450647"/>
                    </a:lnTo>
                    <a:lnTo>
                      <a:pt x="264469" y="450647"/>
                    </a:lnTo>
                    <a:lnTo>
                      <a:pt x="264469" y="446453"/>
                    </a:lnTo>
                    <a:lnTo>
                      <a:pt x="262372" y="446453"/>
                    </a:lnTo>
                    <a:lnTo>
                      <a:pt x="262372" y="442258"/>
                    </a:lnTo>
                    <a:lnTo>
                      <a:pt x="260741" y="442258"/>
                    </a:lnTo>
                    <a:cubicBezTo>
                      <a:pt x="260508" y="440860"/>
                      <a:pt x="260508" y="439462"/>
                      <a:pt x="260275" y="438064"/>
                    </a:cubicBezTo>
                    <a:lnTo>
                      <a:pt x="258644" y="438064"/>
                    </a:lnTo>
                    <a:cubicBezTo>
                      <a:pt x="258644" y="436433"/>
                      <a:pt x="258644" y="434802"/>
                      <a:pt x="258178" y="433870"/>
                    </a:cubicBezTo>
                    <a:lnTo>
                      <a:pt x="256547" y="433870"/>
                    </a:lnTo>
                    <a:cubicBezTo>
                      <a:pt x="256314" y="432006"/>
                      <a:pt x="256314" y="429909"/>
                      <a:pt x="256081" y="428045"/>
                    </a:cubicBezTo>
                    <a:lnTo>
                      <a:pt x="254450" y="428045"/>
                    </a:lnTo>
                    <a:lnTo>
                      <a:pt x="254450" y="423850"/>
                    </a:lnTo>
                    <a:lnTo>
                      <a:pt x="252353" y="423850"/>
                    </a:lnTo>
                    <a:lnTo>
                      <a:pt x="252353" y="419656"/>
                    </a:lnTo>
                    <a:lnTo>
                      <a:pt x="250256" y="419656"/>
                    </a:lnTo>
                    <a:lnTo>
                      <a:pt x="250256" y="415462"/>
                    </a:lnTo>
                    <a:lnTo>
                      <a:pt x="248159" y="415462"/>
                    </a:lnTo>
                    <a:lnTo>
                      <a:pt x="248159" y="411268"/>
                    </a:lnTo>
                    <a:lnTo>
                      <a:pt x="246061" y="411268"/>
                    </a:lnTo>
                    <a:lnTo>
                      <a:pt x="246061" y="405442"/>
                    </a:lnTo>
                    <a:lnTo>
                      <a:pt x="243964" y="405442"/>
                    </a:lnTo>
                    <a:lnTo>
                      <a:pt x="243964" y="401248"/>
                    </a:lnTo>
                    <a:lnTo>
                      <a:pt x="241867" y="401248"/>
                    </a:lnTo>
                    <a:lnTo>
                      <a:pt x="241867" y="397054"/>
                    </a:lnTo>
                    <a:lnTo>
                      <a:pt x="240236" y="397054"/>
                    </a:lnTo>
                    <a:cubicBezTo>
                      <a:pt x="240003" y="395656"/>
                      <a:pt x="240003" y="394258"/>
                      <a:pt x="239770" y="392860"/>
                    </a:cubicBezTo>
                    <a:lnTo>
                      <a:pt x="238139" y="392860"/>
                    </a:lnTo>
                    <a:cubicBezTo>
                      <a:pt x="237906" y="391695"/>
                      <a:pt x="237906" y="390297"/>
                      <a:pt x="237673" y="389132"/>
                    </a:cubicBezTo>
                    <a:cubicBezTo>
                      <a:pt x="236508" y="389132"/>
                      <a:pt x="236042" y="389132"/>
                      <a:pt x="235576" y="388666"/>
                    </a:cubicBezTo>
                    <a:cubicBezTo>
                      <a:pt x="233945" y="388666"/>
                      <a:pt x="232314" y="388666"/>
                      <a:pt x="231382" y="389132"/>
                    </a:cubicBezTo>
                    <a:lnTo>
                      <a:pt x="231382" y="390763"/>
                    </a:lnTo>
                    <a:cubicBezTo>
                      <a:pt x="230217" y="390763"/>
                      <a:pt x="229984" y="390996"/>
                      <a:pt x="229285" y="391229"/>
                    </a:cubicBezTo>
                    <a:lnTo>
                      <a:pt x="229285" y="392860"/>
                    </a:lnTo>
                    <a:cubicBezTo>
                      <a:pt x="228119" y="392860"/>
                      <a:pt x="227886" y="393093"/>
                      <a:pt x="227187" y="393326"/>
                    </a:cubicBezTo>
                    <a:lnTo>
                      <a:pt x="227187" y="394957"/>
                    </a:lnTo>
                    <a:lnTo>
                      <a:pt x="225556" y="394957"/>
                    </a:lnTo>
                    <a:lnTo>
                      <a:pt x="225556" y="397054"/>
                    </a:lnTo>
                    <a:lnTo>
                      <a:pt x="223459" y="397054"/>
                    </a:lnTo>
                    <a:lnTo>
                      <a:pt x="223459" y="399151"/>
                    </a:lnTo>
                    <a:lnTo>
                      <a:pt x="221362" y="399151"/>
                    </a:lnTo>
                    <a:lnTo>
                      <a:pt x="221362" y="401248"/>
                    </a:lnTo>
                    <a:lnTo>
                      <a:pt x="219265" y="401248"/>
                    </a:lnTo>
                    <a:lnTo>
                      <a:pt x="219265" y="403345"/>
                    </a:lnTo>
                    <a:lnTo>
                      <a:pt x="217168" y="403345"/>
                    </a:lnTo>
                    <a:lnTo>
                      <a:pt x="217168" y="405442"/>
                    </a:lnTo>
                    <a:lnTo>
                      <a:pt x="215071" y="405442"/>
                    </a:lnTo>
                    <a:lnTo>
                      <a:pt x="215071" y="407540"/>
                    </a:lnTo>
                    <a:lnTo>
                      <a:pt x="212974" y="407540"/>
                    </a:lnTo>
                    <a:lnTo>
                      <a:pt x="212974" y="409171"/>
                    </a:lnTo>
                    <a:cubicBezTo>
                      <a:pt x="211809" y="409171"/>
                      <a:pt x="211576" y="409404"/>
                      <a:pt x="210877" y="409637"/>
                    </a:cubicBezTo>
                    <a:lnTo>
                      <a:pt x="210877" y="411268"/>
                    </a:lnTo>
                    <a:lnTo>
                      <a:pt x="209245" y="411268"/>
                    </a:lnTo>
                    <a:lnTo>
                      <a:pt x="209245" y="413365"/>
                    </a:lnTo>
                    <a:lnTo>
                      <a:pt x="207148" y="413365"/>
                    </a:lnTo>
                    <a:lnTo>
                      <a:pt x="207148" y="415462"/>
                    </a:lnTo>
                    <a:lnTo>
                      <a:pt x="205051" y="415462"/>
                    </a:lnTo>
                    <a:lnTo>
                      <a:pt x="205051" y="417559"/>
                    </a:lnTo>
                    <a:lnTo>
                      <a:pt x="202954" y="417559"/>
                    </a:lnTo>
                    <a:lnTo>
                      <a:pt x="202954" y="419656"/>
                    </a:lnTo>
                    <a:lnTo>
                      <a:pt x="200857" y="419656"/>
                    </a:lnTo>
                    <a:lnTo>
                      <a:pt x="200857" y="423850"/>
                    </a:lnTo>
                    <a:lnTo>
                      <a:pt x="199226" y="423850"/>
                    </a:lnTo>
                    <a:lnTo>
                      <a:pt x="199226" y="425948"/>
                    </a:lnTo>
                    <a:lnTo>
                      <a:pt x="200857" y="425948"/>
                    </a:lnTo>
                    <a:lnTo>
                      <a:pt x="200857" y="430142"/>
                    </a:lnTo>
                    <a:lnTo>
                      <a:pt x="202954" y="430142"/>
                    </a:lnTo>
                    <a:lnTo>
                      <a:pt x="202954" y="432239"/>
                    </a:lnTo>
                    <a:lnTo>
                      <a:pt x="205051" y="432239"/>
                    </a:lnTo>
                    <a:lnTo>
                      <a:pt x="205051" y="433870"/>
                    </a:lnTo>
                    <a:cubicBezTo>
                      <a:pt x="206449" y="434103"/>
                      <a:pt x="207847" y="434103"/>
                      <a:pt x="209245" y="434336"/>
                    </a:cubicBezTo>
                    <a:lnTo>
                      <a:pt x="209245" y="435967"/>
                    </a:lnTo>
                    <a:cubicBezTo>
                      <a:pt x="210411" y="436200"/>
                      <a:pt x="211809" y="436200"/>
                      <a:pt x="212974" y="436433"/>
                    </a:cubicBezTo>
                    <a:lnTo>
                      <a:pt x="212974" y="438064"/>
                    </a:lnTo>
                    <a:lnTo>
                      <a:pt x="215071" y="438064"/>
                    </a:lnTo>
                    <a:lnTo>
                      <a:pt x="215071" y="448084"/>
                    </a:lnTo>
                    <a:lnTo>
                      <a:pt x="213440" y="448084"/>
                    </a:lnTo>
                    <a:lnTo>
                      <a:pt x="213440" y="446453"/>
                    </a:lnTo>
                    <a:cubicBezTo>
                      <a:pt x="212275" y="446453"/>
                      <a:pt x="211576" y="446220"/>
                      <a:pt x="210877" y="445987"/>
                    </a:cubicBezTo>
                    <a:lnTo>
                      <a:pt x="210877" y="444356"/>
                    </a:lnTo>
                    <a:lnTo>
                      <a:pt x="207148" y="444356"/>
                    </a:lnTo>
                    <a:lnTo>
                      <a:pt x="207148" y="442258"/>
                    </a:lnTo>
                    <a:lnTo>
                      <a:pt x="202954" y="442258"/>
                    </a:lnTo>
                    <a:lnTo>
                      <a:pt x="202954" y="440161"/>
                    </a:lnTo>
                    <a:lnTo>
                      <a:pt x="199226" y="440161"/>
                    </a:lnTo>
                    <a:cubicBezTo>
                      <a:pt x="199226" y="438996"/>
                      <a:pt x="198993" y="438763"/>
                      <a:pt x="198760" y="438064"/>
                    </a:cubicBezTo>
                    <a:lnTo>
                      <a:pt x="195032" y="438064"/>
                    </a:lnTo>
                    <a:lnTo>
                      <a:pt x="195032" y="435967"/>
                    </a:lnTo>
                    <a:lnTo>
                      <a:pt x="192935" y="435967"/>
                    </a:lnTo>
                    <a:lnTo>
                      <a:pt x="192935" y="433870"/>
                    </a:lnTo>
                    <a:lnTo>
                      <a:pt x="190837" y="433870"/>
                    </a:lnTo>
                    <a:cubicBezTo>
                      <a:pt x="190837" y="432705"/>
                      <a:pt x="190604" y="432472"/>
                      <a:pt x="190371" y="431773"/>
                    </a:cubicBezTo>
                    <a:lnTo>
                      <a:pt x="188740" y="431773"/>
                    </a:lnTo>
                    <a:lnTo>
                      <a:pt x="188740" y="430142"/>
                    </a:lnTo>
                    <a:lnTo>
                      <a:pt x="186643" y="430142"/>
                    </a:lnTo>
                    <a:lnTo>
                      <a:pt x="186643" y="428045"/>
                    </a:lnTo>
                    <a:cubicBezTo>
                      <a:pt x="185478" y="428045"/>
                      <a:pt x="185245" y="427812"/>
                      <a:pt x="184546" y="427579"/>
                    </a:cubicBezTo>
                    <a:lnTo>
                      <a:pt x="184546" y="425482"/>
                    </a:lnTo>
                    <a:lnTo>
                      <a:pt x="182915" y="425482"/>
                    </a:lnTo>
                    <a:cubicBezTo>
                      <a:pt x="182682" y="424316"/>
                      <a:pt x="182682" y="422918"/>
                      <a:pt x="182449" y="421753"/>
                    </a:cubicBezTo>
                    <a:lnTo>
                      <a:pt x="180818" y="421753"/>
                    </a:lnTo>
                    <a:cubicBezTo>
                      <a:pt x="180585" y="420588"/>
                      <a:pt x="180585" y="419190"/>
                      <a:pt x="180352" y="418025"/>
                    </a:cubicBezTo>
                    <a:lnTo>
                      <a:pt x="178721" y="418025"/>
                    </a:lnTo>
                    <a:cubicBezTo>
                      <a:pt x="178488" y="416627"/>
                      <a:pt x="178488" y="415229"/>
                      <a:pt x="178255" y="413831"/>
                    </a:cubicBezTo>
                    <a:lnTo>
                      <a:pt x="176624" y="413831"/>
                    </a:lnTo>
                    <a:lnTo>
                      <a:pt x="176624" y="409637"/>
                    </a:lnTo>
                    <a:lnTo>
                      <a:pt x="174527" y="409637"/>
                    </a:lnTo>
                    <a:cubicBezTo>
                      <a:pt x="174294" y="407540"/>
                      <a:pt x="174294" y="405442"/>
                      <a:pt x="173595" y="403345"/>
                    </a:cubicBezTo>
                    <a:lnTo>
                      <a:pt x="172429" y="403345"/>
                    </a:lnTo>
                    <a:cubicBezTo>
                      <a:pt x="172429" y="400549"/>
                      <a:pt x="172196" y="397753"/>
                      <a:pt x="171963" y="395423"/>
                    </a:cubicBezTo>
                    <a:lnTo>
                      <a:pt x="170332" y="395423"/>
                    </a:lnTo>
                    <a:lnTo>
                      <a:pt x="170332" y="372821"/>
                    </a:lnTo>
                    <a:lnTo>
                      <a:pt x="172429" y="372821"/>
                    </a:lnTo>
                    <a:lnTo>
                      <a:pt x="172429" y="366529"/>
                    </a:lnTo>
                    <a:lnTo>
                      <a:pt x="174527" y="366529"/>
                    </a:lnTo>
                    <a:lnTo>
                      <a:pt x="174527" y="362801"/>
                    </a:lnTo>
                    <a:lnTo>
                      <a:pt x="176624" y="362801"/>
                    </a:lnTo>
                    <a:lnTo>
                      <a:pt x="176624" y="360704"/>
                    </a:lnTo>
                    <a:cubicBezTo>
                      <a:pt x="177789" y="360704"/>
                      <a:pt x="178022" y="360471"/>
                      <a:pt x="178721" y="360238"/>
                    </a:cubicBezTo>
                    <a:lnTo>
                      <a:pt x="178721" y="358607"/>
                    </a:lnTo>
                    <a:cubicBezTo>
                      <a:pt x="179886" y="358374"/>
                      <a:pt x="181284" y="358374"/>
                      <a:pt x="182449" y="358141"/>
                    </a:cubicBezTo>
                    <a:lnTo>
                      <a:pt x="182449" y="356510"/>
                    </a:lnTo>
                    <a:lnTo>
                      <a:pt x="195032" y="356510"/>
                    </a:lnTo>
                    <a:lnTo>
                      <a:pt x="195032" y="358141"/>
                    </a:lnTo>
                    <a:cubicBezTo>
                      <a:pt x="197362" y="358374"/>
                      <a:pt x="200158" y="358607"/>
                      <a:pt x="202954" y="358607"/>
                    </a:cubicBezTo>
                    <a:cubicBezTo>
                      <a:pt x="203187" y="356510"/>
                      <a:pt x="203187" y="354413"/>
                      <a:pt x="203420" y="352315"/>
                    </a:cubicBezTo>
                    <a:lnTo>
                      <a:pt x="205051" y="352315"/>
                    </a:lnTo>
                    <a:lnTo>
                      <a:pt x="205051" y="346024"/>
                    </a:lnTo>
                    <a:lnTo>
                      <a:pt x="207148" y="346024"/>
                    </a:lnTo>
                    <a:lnTo>
                      <a:pt x="207148" y="340199"/>
                    </a:lnTo>
                    <a:lnTo>
                      <a:pt x="209245" y="340199"/>
                    </a:lnTo>
                    <a:lnTo>
                      <a:pt x="209245" y="338102"/>
                    </a:lnTo>
                    <a:cubicBezTo>
                      <a:pt x="210411" y="338102"/>
                      <a:pt x="210644" y="337869"/>
                      <a:pt x="211343" y="337636"/>
                    </a:cubicBezTo>
                    <a:lnTo>
                      <a:pt x="211343" y="333907"/>
                    </a:lnTo>
                    <a:lnTo>
                      <a:pt x="213440" y="333907"/>
                    </a:lnTo>
                    <a:lnTo>
                      <a:pt x="213440" y="331810"/>
                    </a:lnTo>
                    <a:lnTo>
                      <a:pt x="215537" y="331810"/>
                    </a:lnTo>
                    <a:lnTo>
                      <a:pt x="215537" y="329713"/>
                    </a:lnTo>
                    <a:lnTo>
                      <a:pt x="219265" y="329713"/>
                    </a:lnTo>
                    <a:lnTo>
                      <a:pt x="219265" y="327616"/>
                    </a:lnTo>
                    <a:lnTo>
                      <a:pt x="221828" y="327616"/>
                    </a:lnTo>
                    <a:lnTo>
                      <a:pt x="221828" y="325985"/>
                    </a:lnTo>
                    <a:cubicBezTo>
                      <a:pt x="223692" y="325752"/>
                      <a:pt x="225789" y="325752"/>
                      <a:pt x="227653" y="325519"/>
                    </a:cubicBezTo>
                    <a:lnTo>
                      <a:pt x="227653" y="323888"/>
                    </a:lnTo>
                    <a:lnTo>
                      <a:pt x="238139" y="323888"/>
                    </a:lnTo>
                    <a:lnTo>
                      <a:pt x="238139" y="325519"/>
                    </a:lnTo>
                    <a:cubicBezTo>
                      <a:pt x="240702" y="325752"/>
                      <a:pt x="243498" y="325752"/>
                      <a:pt x="246061" y="325985"/>
                    </a:cubicBezTo>
                    <a:lnTo>
                      <a:pt x="246061" y="327616"/>
                    </a:lnTo>
                    <a:cubicBezTo>
                      <a:pt x="247693" y="327616"/>
                      <a:pt x="249324" y="327616"/>
                      <a:pt x="250256" y="328082"/>
                    </a:cubicBezTo>
                    <a:lnTo>
                      <a:pt x="250256" y="329713"/>
                    </a:lnTo>
                    <a:lnTo>
                      <a:pt x="253984" y="329713"/>
                    </a:lnTo>
                    <a:lnTo>
                      <a:pt x="253984" y="331810"/>
                    </a:lnTo>
                    <a:lnTo>
                      <a:pt x="256081" y="331810"/>
                    </a:lnTo>
                    <a:cubicBezTo>
                      <a:pt x="256081" y="332975"/>
                      <a:pt x="256314" y="333208"/>
                      <a:pt x="256547" y="333907"/>
                    </a:cubicBezTo>
                    <a:lnTo>
                      <a:pt x="260275" y="333907"/>
                    </a:lnTo>
                    <a:lnTo>
                      <a:pt x="260275" y="336005"/>
                    </a:lnTo>
                    <a:lnTo>
                      <a:pt x="262372" y="336005"/>
                    </a:lnTo>
                    <a:lnTo>
                      <a:pt x="262372" y="338102"/>
                    </a:lnTo>
                    <a:lnTo>
                      <a:pt x="264469" y="338102"/>
                    </a:lnTo>
                    <a:lnTo>
                      <a:pt x="264469" y="340199"/>
                    </a:lnTo>
                    <a:lnTo>
                      <a:pt x="266567" y="340199"/>
                    </a:lnTo>
                    <a:lnTo>
                      <a:pt x="266567" y="342296"/>
                    </a:lnTo>
                    <a:lnTo>
                      <a:pt x="268198" y="342296"/>
                    </a:lnTo>
                    <a:cubicBezTo>
                      <a:pt x="268198" y="343461"/>
                      <a:pt x="268431" y="343694"/>
                      <a:pt x="268664" y="344393"/>
                    </a:cubicBezTo>
                    <a:lnTo>
                      <a:pt x="270295" y="344393"/>
                    </a:lnTo>
                    <a:cubicBezTo>
                      <a:pt x="270295" y="345558"/>
                      <a:pt x="270528" y="345791"/>
                      <a:pt x="270761" y="346490"/>
                    </a:cubicBezTo>
                    <a:lnTo>
                      <a:pt x="272392" y="346490"/>
                    </a:lnTo>
                    <a:cubicBezTo>
                      <a:pt x="272625" y="347655"/>
                      <a:pt x="272625" y="349053"/>
                      <a:pt x="272858" y="350218"/>
                    </a:cubicBezTo>
                    <a:lnTo>
                      <a:pt x="274489" y="350218"/>
                    </a:lnTo>
                    <a:lnTo>
                      <a:pt x="274489" y="352315"/>
                    </a:lnTo>
                    <a:lnTo>
                      <a:pt x="276586" y="352315"/>
                    </a:lnTo>
                    <a:lnTo>
                      <a:pt x="276586" y="354413"/>
                    </a:lnTo>
                    <a:lnTo>
                      <a:pt x="278683" y="354413"/>
                    </a:lnTo>
                    <a:cubicBezTo>
                      <a:pt x="278683" y="356044"/>
                      <a:pt x="278683" y="357675"/>
                      <a:pt x="279149" y="358607"/>
                    </a:cubicBezTo>
                    <a:lnTo>
                      <a:pt x="280780" y="358607"/>
                    </a:lnTo>
                    <a:lnTo>
                      <a:pt x="280780" y="362335"/>
                    </a:lnTo>
                    <a:lnTo>
                      <a:pt x="282878" y="362335"/>
                    </a:lnTo>
                    <a:lnTo>
                      <a:pt x="282878" y="364898"/>
                    </a:lnTo>
                    <a:lnTo>
                      <a:pt x="284509" y="364898"/>
                    </a:lnTo>
                    <a:cubicBezTo>
                      <a:pt x="284742" y="366063"/>
                      <a:pt x="284742" y="367461"/>
                      <a:pt x="284975" y="368626"/>
                    </a:cubicBezTo>
                    <a:lnTo>
                      <a:pt x="286606" y="368626"/>
                    </a:lnTo>
                    <a:cubicBezTo>
                      <a:pt x="286839" y="370024"/>
                      <a:pt x="286839" y="371423"/>
                      <a:pt x="287072" y="372821"/>
                    </a:cubicBezTo>
                    <a:lnTo>
                      <a:pt x="288703" y="372821"/>
                    </a:lnTo>
                    <a:lnTo>
                      <a:pt x="289169" y="378646"/>
                    </a:lnTo>
                    <a:lnTo>
                      <a:pt x="290800" y="378646"/>
                    </a:lnTo>
                    <a:cubicBezTo>
                      <a:pt x="291033" y="380743"/>
                      <a:pt x="291033" y="382840"/>
                      <a:pt x="291266" y="384937"/>
                    </a:cubicBezTo>
                    <a:lnTo>
                      <a:pt x="292897" y="384937"/>
                    </a:lnTo>
                    <a:cubicBezTo>
                      <a:pt x="293130" y="387034"/>
                      <a:pt x="293130" y="389132"/>
                      <a:pt x="293363" y="391229"/>
                    </a:cubicBezTo>
                    <a:lnTo>
                      <a:pt x="294994" y="391229"/>
                    </a:lnTo>
                    <a:cubicBezTo>
                      <a:pt x="294994" y="394025"/>
                      <a:pt x="295227" y="396821"/>
                      <a:pt x="295460" y="399151"/>
                    </a:cubicBezTo>
                    <a:lnTo>
                      <a:pt x="297091" y="399151"/>
                    </a:lnTo>
                    <a:lnTo>
                      <a:pt x="297091" y="409637"/>
                    </a:lnTo>
                    <a:lnTo>
                      <a:pt x="299188" y="409637"/>
                    </a:lnTo>
                    <a:lnTo>
                      <a:pt x="299188" y="413831"/>
                    </a:lnTo>
                    <a:lnTo>
                      <a:pt x="301286" y="413831"/>
                    </a:lnTo>
                    <a:lnTo>
                      <a:pt x="301286" y="415462"/>
                    </a:lnTo>
                    <a:cubicBezTo>
                      <a:pt x="302451" y="415695"/>
                      <a:pt x="303849" y="415695"/>
                      <a:pt x="305014" y="415928"/>
                    </a:cubicBezTo>
                    <a:cubicBezTo>
                      <a:pt x="305014" y="417093"/>
                      <a:pt x="305247" y="417326"/>
                      <a:pt x="305480" y="418025"/>
                    </a:cubicBezTo>
                    <a:lnTo>
                      <a:pt x="307577" y="418025"/>
                    </a:lnTo>
                    <a:lnTo>
                      <a:pt x="307577" y="419656"/>
                    </a:lnTo>
                    <a:lnTo>
                      <a:pt x="309208" y="419656"/>
                    </a:lnTo>
                    <a:lnTo>
                      <a:pt x="309208" y="421753"/>
                    </a:lnTo>
                    <a:lnTo>
                      <a:pt x="311305" y="421753"/>
                    </a:lnTo>
                    <a:lnTo>
                      <a:pt x="311305" y="423850"/>
                    </a:lnTo>
                    <a:lnTo>
                      <a:pt x="313402" y="423850"/>
                    </a:lnTo>
                    <a:lnTo>
                      <a:pt x="313402" y="425948"/>
                    </a:lnTo>
                    <a:lnTo>
                      <a:pt x="315499" y="425948"/>
                    </a:lnTo>
                    <a:cubicBezTo>
                      <a:pt x="315732" y="427113"/>
                      <a:pt x="315732" y="428511"/>
                      <a:pt x="315965" y="429676"/>
                    </a:cubicBezTo>
                    <a:lnTo>
                      <a:pt x="317596" y="429676"/>
                    </a:lnTo>
                    <a:lnTo>
                      <a:pt x="317596" y="432239"/>
                    </a:lnTo>
                    <a:lnTo>
                      <a:pt x="319694" y="432239"/>
                    </a:lnTo>
                    <a:lnTo>
                      <a:pt x="319694" y="435967"/>
                    </a:lnTo>
                    <a:lnTo>
                      <a:pt x="321791" y="435967"/>
                    </a:lnTo>
                    <a:lnTo>
                      <a:pt x="321791" y="440161"/>
                    </a:lnTo>
                    <a:cubicBezTo>
                      <a:pt x="322956" y="440161"/>
                      <a:pt x="323189" y="440394"/>
                      <a:pt x="323888" y="440627"/>
                    </a:cubicBezTo>
                    <a:lnTo>
                      <a:pt x="323888" y="444356"/>
                    </a:lnTo>
                    <a:lnTo>
                      <a:pt x="325519" y="444356"/>
                    </a:lnTo>
                    <a:cubicBezTo>
                      <a:pt x="325752" y="446453"/>
                      <a:pt x="325752" y="448550"/>
                      <a:pt x="325985" y="450647"/>
                    </a:cubicBezTo>
                    <a:lnTo>
                      <a:pt x="327616" y="450647"/>
                    </a:lnTo>
                    <a:cubicBezTo>
                      <a:pt x="327849" y="453909"/>
                      <a:pt x="327849" y="457404"/>
                      <a:pt x="328082" y="460666"/>
                    </a:cubicBezTo>
                    <a:lnTo>
                      <a:pt x="329713" y="460666"/>
                    </a:lnTo>
                    <a:lnTo>
                      <a:pt x="329713" y="476977"/>
                    </a:lnTo>
                    <a:close/>
                    <a:moveTo>
                      <a:pt x="653601" y="319228"/>
                    </a:moveTo>
                    <a:lnTo>
                      <a:pt x="653601" y="315033"/>
                    </a:lnTo>
                    <a:lnTo>
                      <a:pt x="651504" y="315033"/>
                    </a:lnTo>
                    <a:lnTo>
                      <a:pt x="651504" y="313402"/>
                    </a:lnTo>
                    <a:lnTo>
                      <a:pt x="649407" y="313402"/>
                    </a:lnTo>
                    <a:lnTo>
                      <a:pt x="649407" y="315033"/>
                    </a:lnTo>
                    <a:cubicBezTo>
                      <a:pt x="647542" y="315266"/>
                      <a:pt x="645445" y="315266"/>
                      <a:pt x="643581" y="315499"/>
                    </a:cubicBezTo>
                    <a:lnTo>
                      <a:pt x="643581" y="317131"/>
                    </a:lnTo>
                    <a:lnTo>
                      <a:pt x="641018" y="317131"/>
                    </a:lnTo>
                    <a:lnTo>
                      <a:pt x="641018" y="319228"/>
                    </a:lnTo>
                    <a:cubicBezTo>
                      <a:pt x="639387" y="319228"/>
                      <a:pt x="637756" y="319228"/>
                      <a:pt x="636824" y="319694"/>
                    </a:cubicBezTo>
                    <a:lnTo>
                      <a:pt x="636824" y="321325"/>
                    </a:lnTo>
                    <a:lnTo>
                      <a:pt x="634727" y="321325"/>
                    </a:lnTo>
                    <a:lnTo>
                      <a:pt x="634727" y="323422"/>
                    </a:lnTo>
                    <a:cubicBezTo>
                      <a:pt x="633562" y="323422"/>
                      <a:pt x="633329" y="323655"/>
                      <a:pt x="632630" y="323888"/>
                    </a:cubicBezTo>
                    <a:lnTo>
                      <a:pt x="632630" y="325519"/>
                    </a:lnTo>
                    <a:lnTo>
                      <a:pt x="630999" y="325519"/>
                    </a:lnTo>
                    <a:lnTo>
                      <a:pt x="630999" y="329713"/>
                    </a:lnTo>
                    <a:lnTo>
                      <a:pt x="628901" y="329713"/>
                    </a:lnTo>
                    <a:lnTo>
                      <a:pt x="628901" y="358141"/>
                    </a:lnTo>
                    <a:cubicBezTo>
                      <a:pt x="630067" y="358141"/>
                      <a:pt x="630300" y="358374"/>
                      <a:pt x="630999" y="358607"/>
                    </a:cubicBezTo>
                    <a:lnTo>
                      <a:pt x="630999" y="360704"/>
                    </a:lnTo>
                    <a:lnTo>
                      <a:pt x="633096" y="360704"/>
                    </a:lnTo>
                    <a:lnTo>
                      <a:pt x="633096" y="362335"/>
                    </a:lnTo>
                    <a:lnTo>
                      <a:pt x="635193" y="362335"/>
                    </a:lnTo>
                    <a:lnTo>
                      <a:pt x="635193" y="360704"/>
                    </a:lnTo>
                    <a:cubicBezTo>
                      <a:pt x="637057" y="360471"/>
                      <a:pt x="639154" y="360471"/>
                      <a:pt x="641018" y="360238"/>
                    </a:cubicBezTo>
                    <a:lnTo>
                      <a:pt x="641018" y="358607"/>
                    </a:lnTo>
                    <a:cubicBezTo>
                      <a:pt x="642183" y="358607"/>
                      <a:pt x="642882" y="358374"/>
                      <a:pt x="643581" y="358141"/>
                    </a:cubicBezTo>
                    <a:lnTo>
                      <a:pt x="643581" y="356510"/>
                    </a:lnTo>
                    <a:lnTo>
                      <a:pt x="647309" y="356510"/>
                    </a:lnTo>
                    <a:lnTo>
                      <a:pt x="647309" y="354413"/>
                    </a:lnTo>
                    <a:lnTo>
                      <a:pt x="649407" y="354413"/>
                    </a:lnTo>
                    <a:lnTo>
                      <a:pt x="649407" y="352315"/>
                    </a:lnTo>
                    <a:lnTo>
                      <a:pt x="651504" y="352315"/>
                    </a:lnTo>
                    <a:lnTo>
                      <a:pt x="651504" y="350218"/>
                    </a:lnTo>
                    <a:lnTo>
                      <a:pt x="653601" y="350218"/>
                    </a:lnTo>
                    <a:lnTo>
                      <a:pt x="653601" y="346024"/>
                    </a:lnTo>
                    <a:lnTo>
                      <a:pt x="655232" y="346024"/>
                    </a:lnTo>
                    <a:cubicBezTo>
                      <a:pt x="655232" y="345092"/>
                      <a:pt x="655232" y="344859"/>
                      <a:pt x="655698" y="344393"/>
                    </a:cubicBezTo>
                    <a:cubicBezTo>
                      <a:pt x="655698" y="337636"/>
                      <a:pt x="657096" y="324820"/>
                      <a:pt x="655232" y="319228"/>
                    </a:cubicBezTo>
                    <a:lnTo>
                      <a:pt x="653601" y="319228"/>
                    </a:lnTo>
                    <a:close/>
                    <a:moveTo>
                      <a:pt x="647309" y="348121"/>
                    </a:moveTo>
                    <a:lnTo>
                      <a:pt x="643115" y="348121"/>
                    </a:lnTo>
                    <a:lnTo>
                      <a:pt x="643115" y="350218"/>
                    </a:lnTo>
                    <a:lnTo>
                      <a:pt x="639387" y="350218"/>
                    </a:lnTo>
                    <a:lnTo>
                      <a:pt x="639387" y="351849"/>
                    </a:lnTo>
                    <a:lnTo>
                      <a:pt x="638921" y="352315"/>
                    </a:lnTo>
                    <a:lnTo>
                      <a:pt x="637290" y="352315"/>
                    </a:lnTo>
                    <a:lnTo>
                      <a:pt x="637290" y="327616"/>
                    </a:lnTo>
                    <a:lnTo>
                      <a:pt x="641018" y="327616"/>
                    </a:lnTo>
                    <a:cubicBezTo>
                      <a:pt x="641018" y="326451"/>
                      <a:pt x="641251" y="326218"/>
                      <a:pt x="641484" y="325519"/>
                    </a:cubicBezTo>
                    <a:lnTo>
                      <a:pt x="645212" y="325519"/>
                    </a:lnTo>
                    <a:lnTo>
                      <a:pt x="645212" y="323888"/>
                    </a:lnTo>
                    <a:lnTo>
                      <a:pt x="647309" y="323888"/>
                    </a:lnTo>
                    <a:lnTo>
                      <a:pt x="647309" y="348121"/>
                    </a:lnTo>
                    <a:close/>
                    <a:moveTo>
                      <a:pt x="545250" y="364898"/>
                    </a:moveTo>
                    <a:cubicBezTo>
                      <a:pt x="546415" y="364665"/>
                      <a:pt x="547813" y="364665"/>
                      <a:pt x="548978" y="364432"/>
                    </a:cubicBezTo>
                    <a:lnTo>
                      <a:pt x="548978" y="325519"/>
                    </a:lnTo>
                    <a:lnTo>
                      <a:pt x="546881" y="325519"/>
                    </a:lnTo>
                    <a:lnTo>
                      <a:pt x="546881" y="323888"/>
                    </a:lnTo>
                    <a:lnTo>
                      <a:pt x="545250" y="323888"/>
                    </a:lnTo>
                    <a:lnTo>
                      <a:pt x="545250" y="325519"/>
                    </a:lnTo>
                    <a:lnTo>
                      <a:pt x="542687" y="325519"/>
                    </a:lnTo>
                    <a:lnTo>
                      <a:pt x="542687" y="327616"/>
                    </a:lnTo>
                    <a:lnTo>
                      <a:pt x="540590" y="327616"/>
                    </a:lnTo>
                    <a:lnTo>
                      <a:pt x="540590" y="366529"/>
                    </a:lnTo>
                    <a:lnTo>
                      <a:pt x="545250" y="366529"/>
                    </a:lnTo>
                    <a:lnTo>
                      <a:pt x="545250" y="364898"/>
                    </a:lnTo>
                    <a:close/>
                    <a:moveTo>
                      <a:pt x="618882" y="372355"/>
                    </a:moveTo>
                    <a:lnTo>
                      <a:pt x="618882" y="370724"/>
                    </a:lnTo>
                    <a:lnTo>
                      <a:pt x="620979" y="370724"/>
                    </a:lnTo>
                    <a:lnTo>
                      <a:pt x="620979" y="329713"/>
                    </a:lnTo>
                    <a:lnTo>
                      <a:pt x="618416" y="329713"/>
                    </a:lnTo>
                    <a:lnTo>
                      <a:pt x="618416" y="331344"/>
                    </a:lnTo>
                    <a:cubicBezTo>
                      <a:pt x="617251" y="331577"/>
                      <a:pt x="615853" y="331577"/>
                      <a:pt x="614688" y="331810"/>
                    </a:cubicBezTo>
                    <a:lnTo>
                      <a:pt x="614688" y="333441"/>
                    </a:lnTo>
                    <a:cubicBezTo>
                      <a:pt x="614455" y="333674"/>
                      <a:pt x="614455" y="333674"/>
                      <a:pt x="614222" y="333907"/>
                    </a:cubicBezTo>
                    <a:lnTo>
                      <a:pt x="612591" y="333907"/>
                    </a:lnTo>
                    <a:lnTo>
                      <a:pt x="612591" y="352315"/>
                    </a:lnTo>
                    <a:lnTo>
                      <a:pt x="614222" y="352315"/>
                    </a:lnTo>
                    <a:lnTo>
                      <a:pt x="614222" y="372821"/>
                    </a:lnTo>
                    <a:cubicBezTo>
                      <a:pt x="615853" y="372821"/>
                      <a:pt x="617717" y="372821"/>
                      <a:pt x="618882" y="372355"/>
                    </a:cubicBezTo>
                    <a:moveTo>
                      <a:pt x="510065" y="382840"/>
                    </a:moveTo>
                    <a:lnTo>
                      <a:pt x="516356" y="382840"/>
                    </a:lnTo>
                    <a:lnTo>
                      <a:pt x="516356" y="381209"/>
                    </a:lnTo>
                    <a:cubicBezTo>
                      <a:pt x="517754" y="380976"/>
                      <a:pt x="519152" y="380976"/>
                      <a:pt x="520550" y="380743"/>
                    </a:cubicBezTo>
                    <a:lnTo>
                      <a:pt x="520550" y="379112"/>
                    </a:lnTo>
                    <a:cubicBezTo>
                      <a:pt x="521716" y="378879"/>
                      <a:pt x="523114" y="378879"/>
                      <a:pt x="524279" y="378646"/>
                    </a:cubicBezTo>
                    <a:lnTo>
                      <a:pt x="524279" y="377015"/>
                    </a:lnTo>
                    <a:cubicBezTo>
                      <a:pt x="525444" y="377015"/>
                      <a:pt x="526143" y="376782"/>
                      <a:pt x="526842" y="376549"/>
                    </a:cubicBezTo>
                    <a:lnTo>
                      <a:pt x="526842" y="374918"/>
                    </a:lnTo>
                    <a:cubicBezTo>
                      <a:pt x="528007" y="374918"/>
                      <a:pt x="528240" y="374685"/>
                      <a:pt x="528939" y="374452"/>
                    </a:cubicBezTo>
                    <a:lnTo>
                      <a:pt x="528939" y="372821"/>
                    </a:lnTo>
                    <a:lnTo>
                      <a:pt x="530570" y="372821"/>
                    </a:lnTo>
                    <a:cubicBezTo>
                      <a:pt x="530803" y="371423"/>
                      <a:pt x="530803" y="370024"/>
                      <a:pt x="531036" y="368626"/>
                    </a:cubicBezTo>
                    <a:lnTo>
                      <a:pt x="532667" y="368626"/>
                    </a:lnTo>
                    <a:lnTo>
                      <a:pt x="532667" y="337636"/>
                    </a:lnTo>
                    <a:lnTo>
                      <a:pt x="530570" y="337636"/>
                    </a:lnTo>
                    <a:lnTo>
                      <a:pt x="530570" y="335539"/>
                    </a:lnTo>
                    <a:cubicBezTo>
                      <a:pt x="528473" y="335539"/>
                      <a:pt x="525910" y="335539"/>
                      <a:pt x="524279" y="336005"/>
                    </a:cubicBezTo>
                    <a:lnTo>
                      <a:pt x="524279" y="337636"/>
                    </a:lnTo>
                    <a:cubicBezTo>
                      <a:pt x="522648" y="337636"/>
                      <a:pt x="521017" y="337636"/>
                      <a:pt x="520084" y="338102"/>
                    </a:cubicBezTo>
                    <a:lnTo>
                      <a:pt x="520084" y="339733"/>
                    </a:lnTo>
                    <a:lnTo>
                      <a:pt x="516356" y="339733"/>
                    </a:lnTo>
                    <a:lnTo>
                      <a:pt x="516356" y="341830"/>
                    </a:lnTo>
                    <a:lnTo>
                      <a:pt x="514259" y="341830"/>
                    </a:lnTo>
                    <a:lnTo>
                      <a:pt x="514259" y="343927"/>
                    </a:lnTo>
                    <a:lnTo>
                      <a:pt x="512162" y="343927"/>
                    </a:lnTo>
                    <a:lnTo>
                      <a:pt x="512162" y="346024"/>
                    </a:lnTo>
                    <a:lnTo>
                      <a:pt x="510065" y="346024"/>
                    </a:lnTo>
                    <a:lnTo>
                      <a:pt x="510065" y="348121"/>
                    </a:lnTo>
                    <a:lnTo>
                      <a:pt x="507968" y="348121"/>
                    </a:lnTo>
                    <a:lnTo>
                      <a:pt x="507968" y="381209"/>
                    </a:lnTo>
                    <a:lnTo>
                      <a:pt x="510065" y="381209"/>
                    </a:lnTo>
                    <a:lnTo>
                      <a:pt x="510065" y="382840"/>
                    </a:lnTo>
                    <a:close/>
                    <a:moveTo>
                      <a:pt x="514259" y="351849"/>
                    </a:moveTo>
                    <a:lnTo>
                      <a:pt x="515890" y="351849"/>
                    </a:lnTo>
                    <a:cubicBezTo>
                      <a:pt x="516123" y="350684"/>
                      <a:pt x="516123" y="349286"/>
                      <a:pt x="516356" y="348121"/>
                    </a:cubicBezTo>
                    <a:lnTo>
                      <a:pt x="520550" y="348121"/>
                    </a:lnTo>
                    <a:lnTo>
                      <a:pt x="520550" y="346024"/>
                    </a:lnTo>
                    <a:lnTo>
                      <a:pt x="524279" y="346024"/>
                    </a:lnTo>
                    <a:lnTo>
                      <a:pt x="524279" y="368626"/>
                    </a:lnTo>
                    <a:lnTo>
                      <a:pt x="522648" y="368626"/>
                    </a:lnTo>
                    <a:lnTo>
                      <a:pt x="522648" y="370257"/>
                    </a:lnTo>
                    <a:cubicBezTo>
                      <a:pt x="522415" y="370490"/>
                      <a:pt x="522415" y="370490"/>
                      <a:pt x="522182" y="370724"/>
                    </a:cubicBezTo>
                    <a:lnTo>
                      <a:pt x="520084" y="370724"/>
                    </a:lnTo>
                    <a:lnTo>
                      <a:pt x="520084" y="372355"/>
                    </a:lnTo>
                    <a:cubicBezTo>
                      <a:pt x="518919" y="372588"/>
                      <a:pt x="517521" y="372588"/>
                      <a:pt x="516356" y="372821"/>
                    </a:cubicBezTo>
                    <a:lnTo>
                      <a:pt x="516356" y="362335"/>
                    </a:lnTo>
                    <a:lnTo>
                      <a:pt x="514259" y="362335"/>
                    </a:lnTo>
                    <a:lnTo>
                      <a:pt x="514259" y="351849"/>
                    </a:lnTo>
                    <a:close/>
                    <a:moveTo>
                      <a:pt x="606299" y="344393"/>
                    </a:moveTo>
                    <a:cubicBezTo>
                      <a:pt x="605134" y="344393"/>
                      <a:pt x="604901" y="344160"/>
                      <a:pt x="604202" y="343927"/>
                    </a:cubicBezTo>
                    <a:lnTo>
                      <a:pt x="604202" y="341830"/>
                    </a:lnTo>
                    <a:lnTo>
                      <a:pt x="596280" y="341830"/>
                    </a:lnTo>
                    <a:lnTo>
                      <a:pt x="596280" y="343927"/>
                    </a:lnTo>
                    <a:lnTo>
                      <a:pt x="592085" y="343927"/>
                    </a:lnTo>
                    <a:lnTo>
                      <a:pt x="592085" y="346024"/>
                    </a:lnTo>
                    <a:lnTo>
                      <a:pt x="589988" y="346024"/>
                    </a:lnTo>
                    <a:lnTo>
                      <a:pt x="589988" y="348121"/>
                    </a:lnTo>
                    <a:lnTo>
                      <a:pt x="585794" y="348121"/>
                    </a:lnTo>
                    <a:lnTo>
                      <a:pt x="585794" y="350218"/>
                    </a:lnTo>
                    <a:lnTo>
                      <a:pt x="583697" y="350218"/>
                    </a:lnTo>
                    <a:lnTo>
                      <a:pt x="583697" y="352315"/>
                    </a:lnTo>
                    <a:lnTo>
                      <a:pt x="582066" y="352315"/>
                    </a:lnTo>
                    <a:cubicBezTo>
                      <a:pt x="581833" y="354180"/>
                      <a:pt x="581833" y="356277"/>
                      <a:pt x="581600" y="358141"/>
                    </a:cubicBezTo>
                    <a:lnTo>
                      <a:pt x="579969" y="358141"/>
                    </a:lnTo>
                    <a:lnTo>
                      <a:pt x="579969" y="384937"/>
                    </a:lnTo>
                    <a:lnTo>
                      <a:pt x="581600" y="384937"/>
                    </a:lnTo>
                    <a:cubicBezTo>
                      <a:pt x="581833" y="386102"/>
                      <a:pt x="581833" y="387500"/>
                      <a:pt x="582066" y="388666"/>
                    </a:cubicBezTo>
                    <a:cubicBezTo>
                      <a:pt x="584163" y="388899"/>
                      <a:pt x="586260" y="388899"/>
                      <a:pt x="588357" y="389132"/>
                    </a:cubicBezTo>
                    <a:lnTo>
                      <a:pt x="588357" y="387034"/>
                    </a:lnTo>
                    <a:lnTo>
                      <a:pt x="592085" y="387034"/>
                    </a:lnTo>
                    <a:lnTo>
                      <a:pt x="592085" y="384937"/>
                    </a:lnTo>
                    <a:lnTo>
                      <a:pt x="596280" y="384937"/>
                    </a:lnTo>
                    <a:lnTo>
                      <a:pt x="596280" y="383306"/>
                    </a:lnTo>
                    <a:cubicBezTo>
                      <a:pt x="597445" y="383073"/>
                      <a:pt x="598843" y="383073"/>
                      <a:pt x="600008" y="382840"/>
                    </a:cubicBezTo>
                    <a:cubicBezTo>
                      <a:pt x="600008" y="381675"/>
                      <a:pt x="600241" y="381442"/>
                      <a:pt x="600474" y="380743"/>
                    </a:cubicBezTo>
                    <a:lnTo>
                      <a:pt x="602105" y="380743"/>
                    </a:lnTo>
                    <a:cubicBezTo>
                      <a:pt x="602105" y="379578"/>
                      <a:pt x="602338" y="379345"/>
                      <a:pt x="602571" y="378646"/>
                    </a:cubicBezTo>
                    <a:lnTo>
                      <a:pt x="604202" y="378646"/>
                    </a:lnTo>
                    <a:cubicBezTo>
                      <a:pt x="604435" y="376782"/>
                      <a:pt x="604435" y="374685"/>
                      <a:pt x="604668" y="372821"/>
                    </a:cubicBezTo>
                    <a:lnTo>
                      <a:pt x="606299" y="372821"/>
                    </a:lnTo>
                    <a:lnTo>
                      <a:pt x="606299" y="344393"/>
                    </a:lnTo>
                    <a:close/>
                    <a:moveTo>
                      <a:pt x="597911" y="374452"/>
                    </a:moveTo>
                    <a:lnTo>
                      <a:pt x="596280" y="374452"/>
                    </a:lnTo>
                    <a:lnTo>
                      <a:pt x="596280" y="376549"/>
                    </a:lnTo>
                    <a:lnTo>
                      <a:pt x="592085" y="376549"/>
                    </a:lnTo>
                    <a:lnTo>
                      <a:pt x="592085" y="378646"/>
                    </a:lnTo>
                    <a:cubicBezTo>
                      <a:pt x="590920" y="378879"/>
                      <a:pt x="589522" y="378879"/>
                      <a:pt x="588357" y="379112"/>
                    </a:cubicBezTo>
                    <a:cubicBezTo>
                      <a:pt x="588357" y="376316"/>
                      <a:pt x="589056" y="370490"/>
                      <a:pt x="587891" y="368626"/>
                    </a:cubicBezTo>
                    <a:cubicBezTo>
                      <a:pt x="587891" y="364665"/>
                      <a:pt x="587192" y="359306"/>
                      <a:pt x="588357" y="356044"/>
                    </a:cubicBezTo>
                    <a:lnTo>
                      <a:pt x="589988" y="356044"/>
                    </a:lnTo>
                    <a:lnTo>
                      <a:pt x="589988" y="354413"/>
                    </a:lnTo>
                    <a:lnTo>
                      <a:pt x="592085" y="354413"/>
                    </a:lnTo>
                    <a:lnTo>
                      <a:pt x="592085" y="352315"/>
                    </a:lnTo>
                    <a:lnTo>
                      <a:pt x="596280" y="352315"/>
                    </a:lnTo>
                    <a:lnTo>
                      <a:pt x="596280" y="350218"/>
                    </a:lnTo>
                    <a:lnTo>
                      <a:pt x="597911" y="350218"/>
                    </a:lnTo>
                    <a:lnTo>
                      <a:pt x="597911" y="374452"/>
                    </a:lnTo>
                    <a:close/>
                    <a:moveTo>
                      <a:pt x="493754" y="394957"/>
                    </a:moveTo>
                    <a:lnTo>
                      <a:pt x="493754" y="393326"/>
                    </a:lnTo>
                    <a:lnTo>
                      <a:pt x="497948" y="393326"/>
                    </a:lnTo>
                    <a:lnTo>
                      <a:pt x="497948" y="391229"/>
                    </a:lnTo>
                    <a:lnTo>
                      <a:pt x="500045" y="391229"/>
                    </a:lnTo>
                    <a:lnTo>
                      <a:pt x="500045" y="364898"/>
                    </a:lnTo>
                    <a:cubicBezTo>
                      <a:pt x="500045" y="360937"/>
                      <a:pt x="500744" y="355112"/>
                      <a:pt x="499579" y="351849"/>
                    </a:cubicBezTo>
                    <a:cubicBezTo>
                      <a:pt x="497715" y="352082"/>
                      <a:pt x="495618" y="352082"/>
                      <a:pt x="493754" y="352315"/>
                    </a:cubicBezTo>
                    <a:lnTo>
                      <a:pt x="493754" y="354413"/>
                    </a:lnTo>
                    <a:lnTo>
                      <a:pt x="491657" y="354413"/>
                    </a:lnTo>
                    <a:cubicBezTo>
                      <a:pt x="491657" y="367927"/>
                      <a:pt x="491191" y="382374"/>
                      <a:pt x="492123" y="394957"/>
                    </a:cubicBezTo>
                    <a:lnTo>
                      <a:pt x="493754" y="394957"/>
                    </a:lnTo>
                    <a:close/>
                    <a:moveTo>
                      <a:pt x="567386" y="360238"/>
                    </a:moveTo>
                    <a:lnTo>
                      <a:pt x="565289" y="360238"/>
                    </a:lnTo>
                    <a:lnTo>
                      <a:pt x="565289" y="399617"/>
                    </a:lnTo>
                    <a:cubicBezTo>
                      <a:pt x="567386" y="399384"/>
                      <a:pt x="569483" y="399384"/>
                      <a:pt x="571580" y="399151"/>
                    </a:cubicBezTo>
                    <a:lnTo>
                      <a:pt x="571580" y="397054"/>
                    </a:lnTo>
                    <a:lnTo>
                      <a:pt x="573677" y="397054"/>
                    </a:lnTo>
                    <a:lnTo>
                      <a:pt x="573677" y="358607"/>
                    </a:lnTo>
                    <a:cubicBezTo>
                      <a:pt x="571580" y="358374"/>
                      <a:pt x="569483" y="358374"/>
                      <a:pt x="567386" y="358141"/>
                    </a:cubicBezTo>
                    <a:lnTo>
                      <a:pt x="567386" y="360238"/>
                    </a:lnTo>
                    <a:close/>
                    <a:moveTo>
                      <a:pt x="800865" y="561095"/>
                    </a:moveTo>
                    <a:lnTo>
                      <a:pt x="800865" y="558998"/>
                    </a:lnTo>
                    <a:lnTo>
                      <a:pt x="790379" y="558998"/>
                    </a:lnTo>
                    <a:lnTo>
                      <a:pt x="790379" y="560629"/>
                    </a:lnTo>
                    <a:cubicBezTo>
                      <a:pt x="789214" y="560629"/>
                      <a:pt x="788981" y="560862"/>
                      <a:pt x="788282" y="561095"/>
                    </a:cubicBezTo>
                    <a:lnTo>
                      <a:pt x="788282" y="562726"/>
                    </a:lnTo>
                    <a:cubicBezTo>
                      <a:pt x="787117" y="562726"/>
                      <a:pt x="786884" y="562959"/>
                      <a:pt x="786185" y="563192"/>
                    </a:cubicBezTo>
                    <a:lnTo>
                      <a:pt x="786185" y="564823"/>
                    </a:lnTo>
                    <a:lnTo>
                      <a:pt x="784554" y="564823"/>
                    </a:lnTo>
                    <a:lnTo>
                      <a:pt x="784554" y="566920"/>
                    </a:lnTo>
                    <a:lnTo>
                      <a:pt x="782457" y="566920"/>
                    </a:lnTo>
                    <a:lnTo>
                      <a:pt x="782457" y="571115"/>
                    </a:lnTo>
                    <a:lnTo>
                      <a:pt x="780360" y="571115"/>
                    </a:lnTo>
                    <a:lnTo>
                      <a:pt x="780360" y="573212"/>
                    </a:lnTo>
                    <a:lnTo>
                      <a:pt x="778263" y="573212"/>
                    </a:lnTo>
                    <a:lnTo>
                      <a:pt x="778263" y="577406"/>
                    </a:lnTo>
                    <a:lnTo>
                      <a:pt x="776166" y="577406"/>
                    </a:lnTo>
                    <a:lnTo>
                      <a:pt x="776166" y="579503"/>
                    </a:lnTo>
                    <a:lnTo>
                      <a:pt x="774534" y="579503"/>
                    </a:lnTo>
                    <a:cubicBezTo>
                      <a:pt x="774301" y="580668"/>
                      <a:pt x="774301" y="582066"/>
                      <a:pt x="774068" y="583231"/>
                    </a:cubicBezTo>
                    <a:cubicBezTo>
                      <a:pt x="772903" y="583231"/>
                      <a:pt x="772670" y="583464"/>
                      <a:pt x="771971" y="583697"/>
                    </a:cubicBezTo>
                    <a:lnTo>
                      <a:pt x="771971" y="585794"/>
                    </a:lnTo>
                    <a:lnTo>
                      <a:pt x="770340" y="585794"/>
                    </a:lnTo>
                    <a:cubicBezTo>
                      <a:pt x="770107" y="586959"/>
                      <a:pt x="770107" y="588358"/>
                      <a:pt x="769874" y="589523"/>
                    </a:cubicBezTo>
                    <a:lnTo>
                      <a:pt x="768243" y="589523"/>
                    </a:lnTo>
                    <a:lnTo>
                      <a:pt x="768243" y="591620"/>
                    </a:lnTo>
                    <a:cubicBezTo>
                      <a:pt x="768010" y="591853"/>
                      <a:pt x="768010" y="591853"/>
                      <a:pt x="767777" y="592086"/>
                    </a:cubicBezTo>
                    <a:lnTo>
                      <a:pt x="766146" y="592086"/>
                    </a:lnTo>
                    <a:lnTo>
                      <a:pt x="766146" y="595814"/>
                    </a:lnTo>
                    <a:lnTo>
                      <a:pt x="764049" y="595814"/>
                    </a:lnTo>
                    <a:lnTo>
                      <a:pt x="764049" y="597911"/>
                    </a:lnTo>
                    <a:lnTo>
                      <a:pt x="761952" y="597911"/>
                    </a:lnTo>
                    <a:lnTo>
                      <a:pt x="761952" y="358141"/>
                    </a:lnTo>
                    <a:lnTo>
                      <a:pt x="757758" y="358141"/>
                    </a:lnTo>
                    <a:lnTo>
                      <a:pt x="757758" y="360238"/>
                    </a:lnTo>
                    <a:lnTo>
                      <a:pt x="751932" y="360238"/>
                    </a:lnTo>
                    <a:lnTo>
                      <a:pt x="751932" y="362335"/>
                    </a:lnTo>
                    <a:cubicBezTo>
                      <a:pt x="750301" y="362335"/>
                      <a:pt x="748437" y="362335"/>
                      <a:pt x="747272" y="362801"/>
                    </a:cubicBezTo>
                    <a:lnTo>
                      <a:pt x="747272" y="364432"/>
                    </a:lnTo>
                    <a:cubicBezTo>
                      <a:pt x="745408" y="364665"/>
                      <a:pt x="743544" y="364665"/>
                      <a:pt x="741913" y="364898"/>
                    </a:cubicBezTo>
                    <a:cubicBezTo>
                      <a:pt x="740049" y="392161"/>
                      <a:pt x="741447" y="421520"/>
                      <a:pt x="741447" y="449482"/>
                    </a:cubicBezTo>
                    <a:cubicBezTo>
                      <a:pt x="741447" y="502376"/>
                      <a:pt x="741447" y="555270"/>
                      <a:pt x="740981" y="608164"/>
                    </a:cubicBezTo>
                    <a:lnTo>
                      <a:pt x="739816" y="608164"/>
                    </a:lnTo>
                    <a:lnTo>
                      <a:pt x="739816" y="605834"/>
                    </a:lnTo>
                    <a:lnTo>
                      <a:pt x="737718" y="605834"/>
                    </a:lnTo>
                    <a:cubicBezTo>
                      <a:pt x="737718" y="604668"/>
                      <a:pt x="737485" y="604435"/>
                      <a:pt x="737252" y="603736"/>
                    </a:cubicBezTo>
                    <a:lnTo>
                      <a:pt x="735155" y="603736"/>
                    </a:lnTo>
                    <a:lnTo>
                      <a:pt x="735155" y="602105"/>
                    </a:lnTo>
                    <a:cubicBezTo>
                      <a:pt x="733990" y="601872"/>
                      <a:pt x="732592" y="601872"/>
                      <a:pt x="731427" y="601639"/>
                    </a:cubicBezTo>
                    <a:cubicBezTo>
                      <a:pt x="731427" y="600474"/>
                      <a:pt x="731194" y="600241"/>
                      <a:pt x="730961" y="599542"/>
                    </a:cubicBezTo>
                    <a:lnTo>
                      <a:pt x="729330" y="599542"/>
                    </a:lnTo>
                    <a:lnTo>
                      <a:pt x="729330" y="597911"/>
                    </a:lnTo>
                    <a:cubicBezTo>
                      <a:pt x="727932" y="597678"/>
                      <a:pt x="726534" y="597678"/>
                      <a:pt x="725136" y="597445"/>
                    </a:cubicBezTo>
                    <a:lnTo>
                      <a:pt x="725136" y="595814"/>
                    </a:lnTo>
                    <a:lnTo>
                      <a:pt x="723039" y="595814"/>
                    </a:lnTo>
                    <a:lnTo>
                      <a:pt x="723039" y="593717"/>
                    </a:lnTo>
                    <a:lnTo>
                      <a:pt x="720941" y="593717"/>
                    </a:lnTo>
                    <a:lnTo>
                      <a:pt x="720941" y="591620"/>
                    </a:lnTo>
                    <a:lnTo>
                      <a:pt x="716747" y="591620"/>
                    </a:lnTo>
                    <a:lnTo>
                      <a:pt x="716747" y="589523"/>
                    </a:lnTo>
                    <a:lnTo>
                      <a:pt x="713019" y="589523"/>
                    </a:lnTo>
                    <a:lnTo>
                      <a:pt x="713019" y="591620"/>
                    </a:lnTo>
                    <a:cubicBezTo>
                      <a:pt x="711388" y="591620"/>
                      <a:pt x="709524" y="591620"/>
                      <a:pt x="708359" y="592086"/>
                    </a:cubicBezTo>
                    <a:lnTo>
                      <a:pt x="708359" y="593717"/>
                    </a:lnTo>
                    <a:lnTo>
                      <a:pt x="705097" y="593717"/>
                    </a:lnTo>
                    <a:cubicBezTo>
                      <a:pt x="704864" y="594882"/>
                      <a:pt x="704864" y="596280"/>
                      <a:pt x="704631" y="597445"/>
                    </a:cubicBezTo>
                    <a:lnTo>
                      <a:pt x="702533" y="597445"/>
                    </a:lnTo>
                    <a:lnTo>
                      <a:pt x="702533" y="600008"/>
                    </a:lnTo>
                    <a:lnTo>
                      <a:pt x="700902" y="600008"/>
                    </a:lnTo>
                    <a:cubicBezTo>
                      <a:pt x="700669" y="603503"/>
                      <a:pt x="700436" y="607931"/>
                      <a:pt x="700436" y="612125"/>
                    </a:cubicBezTo>
                    <a:lnTo>
                      <a:pt x="702533" y="612125"/>
                    </a:lnTo>
                    <a:lnTo>
                      <a:pt x="702533" y="614222"/>
                    </a:lnTo>
                    <a:lnTo>
                      <a:pt x="704631" y="614222"/>
                    </a:lnTo>
                    <a:lnTo>
                      <a:pt x="704631" y="616319"/>
                    </a:lnTo>
                    <a:lnTo>
                      <a:pt x="706728" y="616319"/>
                    </a:lnTo>
                    <a:lnTo>
                      <a:pt x="706728" y="618416"/>
                    </a:lnTo>
                    <a:lnTo>
                      <a:pt x="710456" y="618416"/>
                    </a:lnTo>
                    <a:lnTo>
                      <a:pt x="710456" y="620513"/>
                    </a:lnTo>
                    <a:lnTo>
                      <a:pt x="712553" y="620513"/>
                    </a:lnTo>
                    <a:cubicBezTo>
                      <a:pt x="712553" y="621678"/>
                      <a:pt x="712786" y="621911"/>
                      <a:pt x="713019" y="622610"/>
                    </a:cubicBezTo>
                    <a:lnTo>
                      <a:pt x="715116" y="622610"/>
                    </a:lnTo>
                    <a:lnTo>
                      <a:pt x="715116" y="624242"/>
                    </a:lnTo>
                    <a:cubicBezTo>
                      <a:pt x="716281" y="624475"/>
                      <a:pt x="717679" y="624475"/>
                      <a:pt x="718844" y="624708"/>
                    </a:cubicBezTo>
                    <a:cubicBezTo>
                      <a:pt x="718844" y="625873"/>
                      <a:pt x="719077" y="626106"/>
                      <a:pt x="719310" y="626805"/>
                    </a:cubicBezTo>
                    <a:lnTo>
                      <a:pt x="720941" y="626805"/>
                    </a:lnTo>
                    <a:lnTo>
                      <a:pt x="720941" y="628436"/>
                    </a:lnTo>
                    <a:cubicBezTo>
                      <a:pt x="722340" y="628669"/>
                      <a:pt x="723738" y="628669"/>
                      <a:pt x="725136" y="628902"/>
                    </a:cubicBezTo>
                    <a:lnTo>
                      <a:pt x="725136" y="630533"/>
                    </a:lnTo>
                    <a:lnTo>
                      <a:pt x="727233" y="630533"/>
                    </a:lnTo>
                    <a:lnTo>
                      <a:pt x="727233" y="632630"/>
                    </a:lnTo>
                    <a:lnTo>
                      <a:pt x="729330" y="632630"/>
                    </a:lnTo>
                    <a:lnTo>
                      <a:pt x="729330" y="634727"/>
                    </a:lnTo>
                    <a:lnTo>
                      <a:pt x="733058" y="634727"/>
                    </a:lnTo>
                    <a:lnTo>
                      <a:pt x="733058" y="636824"/>
                    </a:lnTo>
                    <a:lnTo>
                      <a:pt x="735155" y="636824"/>
                    </a:lnTo>
                    <a:cubicBezTo>
                      <a:pt x="735155" y="637989"/>
                      <a:pt x="735388" y="638222"/>
                      <a:pt x="735621" y="638921"/>
                    </a:cubicBezTo>
                    <a:lnTo>
                      <a:pt x="739349" y="638921"/>
                    </a:lnTo>
                    <a:lnTo>
                      <a:pt x="739349" y="641018"/>
                    </a:lnTo>
                    <a:lnTo>
                      <a:pt x="741447" y="641018"/>
                    </a:lnTo>
                    <a:lnTo>
                      <a:pt x="741447" y="643116"/>
                    </a:lnTo>
                    <a:lnTo>
                      <a:pt x="743544" y="643116"/>
                    </a:lnTo>
                    <a:lnTo>
                      <a:pt x="743544" y="644747"/>
                    </a:lnTo>
                    <a:cubicBezTo>
                      <a:pt x="744709" y="644747"/>
                      <a:pt x="745175" y="644747"/>
                      <a:pt x="745641" y="645213"/>
                    </a:cubicBezTo>
                    <a:cubicBezTo>
                      <a:pt x="748437" y="645213"/>
                      <a:pt x="751932" y="645446"/>
                      <a:pt x="754029" y="644747"/>
                    </a:cubicBezTo>
                    <a:lnTo>
                      <a:pt x="754029" y="643116"/>
                    </a:lnTo>
                    <a:cubicBezTo>
                      <a:pt x="755194" y="642883"/>
                      <a:pt x="756592" y="642883"/>
                      <a:pt x="757758" y="642650"/>
                    </a:cubicBezTo>
                    <a:cubicBezTo>
                      <a:pt x="757758" y="641484"/>
                      <a:pt x="757990" y="641252"/>
                      <a:pt x="758224" y="640552"/>
                    </a:cubicBezTo>
                    <a:lnTo>
                      <a:pt x="759855" y="640552"/>
                    </a:lnTo>
                    <a:lnTo>
                      <a:pt x="760321" y="636824"/>
                    </a:lnTo>
                    <a:lnTo>
                      <a:pt x="761952" y="636824"/>
                    </a:lnTo>
                    <a:lnTo>
                      <a:pt x="761952" y="634727"/>
                    </a:lnTo>
                    <a:lnTo>
                      <a:pt x="764049" y="634727"/>
                    </a:lnTo>
                    <a:lnTo>
                      <a:pt x="764049" y="630533"/>
                    </a:lnTo>
                    <a:lnTo>
                      <a:pt x="766146" y="630533"/>
                    </a:lnTo>
                    <a:lnTo>
                      <a:pt x="766146" y="628436"/>
                    </a:lnTo>
                    <a:lnTo>
                      <a:pt x="768243" y="628436"/>
                    </a:lnTo>
                    <a:lnTo>
                      <a:pt x="768243" y="624708"/>
                    </a:lnTo>
                    <a:lnTo>
                      <a:pt x="770340" y="624708"/>
                    </a:lnTo>
                    <a:lnTo>
                      <a:pt x="770340" y="622144"/>
                    </a:lnTo>
                    <a:lnTo>
                      <a:pt x="772437" y="622144"/>
                    </a:lnTo>
                    <a:lnTo>
                      <a:pt x="772437" y="618416"/>
                    </a:lnTo>
                    <a:lnTo>
                      <a:pt x="774534" y="618416"/>
                    </a:lnTo>
                    <a:lnTo>
                      <a:pt x="774534" y="616319"/>
                    </a:lnTo>
                    <a:lnTo>
                      <a:pt x="776166" y="616319"/>
                    </a:lnTo>
                    <a:cubicBezTo>
                      <a:pt x="776399" y="614921"/>
                      <a:pt x="776399" y="613523"/>
                      <a:pt x="776632" y="612125"/>
                    </a:cubicBezTo>
                    <a:lnTo>
                      <a:pt x="778729" y="612125"/>
                    </a:lnTo>
                    <a:lnTo>
                      <a:pt x="778729" y="610028"/>
                    </a:lnTo>
                    <a:lnTo>
                      <a:pt x="780360" y="610028"/>
                    </a:lnTo>
                    <a:cubicBezTo>
                      <a:pt x="780593" y="608863"/>
                      <a:pt x="780593" y="607465"/>
                      <a:pt x="780826" y="606300"/>
                    </a:cubicBezTo>
                    <a:lnTo>
                      <a:pt x="782457" y="606300"/>
                    </a:lnTo>
                    <a:lnTo>
                      <a:pt x="782457" y="603736"/>
                    </a:lnTo>
                    <a:lnTo>
                      <a:pt x="784554" y="603736"/>
                    </a:lnTo>
                    <a:lnTo>
                      <a:pt x="784554" y="600008"/>
                    </a:lnTo>
                    <a:lnTo>
                      <a:pt x="786651" y="600008"/>
                    </a:lnTo>
                    <a:lnTo>
                      <a:pt x="786651" y="597445"/>
                    </a:lnTo>
                    <a:lnTo>
                      <a:pt x="788282" y="597445"/>
                    </a:lnTo>
                    <a:cubicBezTo>
                      <a:pt x="788515" y="596280"/>
                      <a:pt x="788515" y="594882"/>
                      <a:pt x="788748" y="593717"/>
                    </a:cubicBezTo>
                    <a:lnTo>
                      <a:pt x="790845" y="593717"/>
                    </a:lnTo>
                    <a:lnTo>
                      <a:pt x="790845" y="589989"/>
                    </a:lnTo>
                    <a:cubicBezTo>
                      <a:pt x="792010" y="589989"/>
                      <a:pt x="792243" y="589756"/>
                      <a:pt x="792942" y="589523"/>
                    </a:cubicBezTo>
                    <a:lnTo>
                      <a:pt x="792942" y="587426"/>
                    </a:lnTo>
                    <a:lnTo>
                      <a:pt x="795040" y="587426"/>
                    </a:lnTo>
                    <a:lnTo>
                      <a:pt x="795040" y="583697"/>
                    </a:lnTo>
                    <a:cubicBezTo>
                      <a:pt x="796205" y="583697"/>
                      <a:pt x="796438" y="583464"/>
                      <a:pt x="797137" y="583231"/>
                    </a:cubicBezTo>
                    <a:lnTo>
                      <a:pt x="797137" y="581600"/>
                    </a:lnTo>
                    <a:lnTo>
                      <a:pt x="798768" y="581600"/>
                    </a:lnTo>
                    <a:cubicBezTo>
                      <a:pt x="799001" y="580202"/>
                      <a:pt x="799001" y="578804"/>
                      <a:pt x="799234" y="577406"/>
                    </a:cubicBezTo>
                    <a:lnTo>
                      <a:pt x="800865" y="577406"/>
                    </a:lnTo>
                    <a:lnTo>
                      <a:pt x="800865" y="575309"/>
                    </a:lnTo>
                    <a:lnTo>
                      <a:pt x="802962" y="575309"/>
                    </a:lnTo>
                    <a:lnTo>
                      <a:pt x="802962" y="561095"/>
                    </a:lnTo>
                    <a:lnTo>
                      <a:pt x="800865" y="561095"/>
                    </a:lnTo>
                    <a:close/>
                    <a:moveTo>
                      <a:pt x="461132" y="409637"/>
                    </a:moveTo>
                    <a:lnTo>
                      <a:pt x="469055" y="409637"/>
                    </a:lnTo>
                    <a:lnTo>
                      <a:pt x="469055" y="407540"/>
                    </a:lnTo>
                    <a:lnTo>
                      <a:pt x="471618" y="407540"/>
                    </a:lnTo>
                    <a:lnTo>
                      <a:pt x="471618" y="405442"/>
                    </a:lnTo>
                    <a:lnTo>
                      <a:pt x="475346" y="405442"/>
                    </a:lnTo>
                    <a:cubicBezTo>
                      <a:pt x="475346" y="404277"/>
                      <a:pt x="475579" y="404044"/>
                      <a:pt x="475812" y="403345"/>
                    </a:cubicBezTo>
                    <a:lnTo>
                      <a:pt x="479540" y="403345"/>
                    </a:lnTo>
                    <a:lnTo>
                      <a:pt x="479540" y="401248"/>
                    </a:lnTo>
                    <a:lnTo>
                      <a:pt x="481637" y="401248"/>
                    </a:lnTo>
                    <a:lnTo>
                      <a:pt x="481637" y="397520"/>
                    </a:lnTo>
                    <a:lnTo>
                      <a:pt x="483735" y="397520"/>
                    </a:lnTo>
                    <a:lnTo>
                      <a:pt x="483735" y="364432"/>
                    </a:lnTo>
                    <a:lnTo>
                      <a:pt x="481637" y="364432"/>
                    </a:lnTo>
                    <a:lnTo>
                      <a:pt x="481637" y="362335"/>
                    </a:lnTo>
                    <a:cubicBezTo>
                      <a:pt x="479540" y="362568"/>
                      <a:pt x="477443" y="362568"/>
                      <a:pt x="475346" y="362801"/>
                    </a:cubicBezTo>
                    <a:lnTo>
                      <a:pt x="475346" y="364432"/>
                    </a:lnTo>
                    <a:lnTo>
                      <a:pt x="473249" y="364432"/>
                    </a:lnTo>
                    <a:lnTo>
                      <a:pt x="473249" y="366529"/>
                    </a:lnTo>
                    <a:lnTo>
                      <a:pt x="469055" y="366529"/>
                    </a:lnTo>
                    <a:lnTo>
                      <a:pt x="469055" y="368626"/>
                    </a:lnTo>
                    <a:lnTo>
                      <a:pt x="464860" y="368626"/>
                    </a:lnTo>
                    <a:lnTo>
                      <a:pt x="464860" y="370724"/>
                    </a:lnTo>
                    <a:lnTo>
                      <a:pt x="462763" y="370724"/>
                    </a:lnTo>
                    <a:lnTo>
                      <a:pt x="462763" y="372821"/>
                    </a:lnTo>
                    <a:lnTo>
                      <a:pt x="461132" y="372821"/>
                    </a:lnTo>
                    <a:cubicBezTo>
                      <a:pt x="460899" y="373986"/>
                      <a:pt x="460899" y="375384"/>
                      <a:pt x="460666" y="376549"/>
                    </a:cubicBezTo>
                    <a:lnTo>
                      <a:pt x="459035" y="376549"/>
                    </a:lnTo>
                    <a:lnTo>
                      <a:pt x="459035" y="407540"/>
                    </a:lnTo>
                    <a:lnTo>
                      <a:pt x="460666" y="407540"/>
                    </a:lnTo>
                    <a:cubicBezTo>
                      <a:pt x="460666" y="408705"/>
                      <a:pt x="460899" y="408938"/>
                      <a:pt x="461132" y="409637"/>
                    </a:cubicBezTo>
                    <a:moveTo>
                      <a:pt x="467424" y="377015"/>
                    </a:moveTo>
                    <a:lnTo>
                      <a:pt x="469055" y="377015"/>
                    </a:lnTo>
                    <a:lnTo>
                      <a:pt x="469055" y="374918"/>
                    </a:lnTo>
                    <a:cubicBezTo>
                      <a:pt x="470453" y="374685"/>
                      <a:pt x="471851" y="374685"/>
                      <a:pt x="473249" y="374452"/>
                    </a:cubicBezTo>
                    <a:lnTo>
                      <a:pt x="473249" y="372821"/>
                    </a:lnTo>
                    <a:lnTo>
                      <a:pt x="476977" y="372821"/>
                    </a:lnTo>
                    <a:cubicBezTo>
                      <a:pt x="476977" y="380277"/>
                      <a:pt x="476977" y="388199"/>
                      <a:pt x="477443" y="394957"/>
                    </a:cubicBezTo>
                    <a:lnTo>
                      <a:pt x="475346" y="394957"/>
                    </a:lnTo>
                    <a:lnTo>
                      <a:pt x="475346" y="397054"/>
                    </a:lnTo>
                    <a:cubicBezTo>
                      <a:pt x="474181" y="397287"/>
                      <a:pt x="472783" y="397287"/>
                      <a:pt x="471618" y="397520"/>
                    </a:cubicBezTo>
                    <a:lnTo>
                      <a:pt x="471618" y="399151"/>
                    </a:lnTo>
                    <a:lnTo>
                      <a:pt x="469055" y="399151"/>
                    </a:lnTo>
                    <a:lnTo>
                      <a:pt x="469055" y="401248"/>
                    </a:lnTo>
                    <a:lnTo>
                      <a:pt x="467424" y="401248"/>
                    </a:lnTo>
                    <a:lnTo>
                      <a:pt x="467424" y="377015"/>
                    </a:lnTo>
                    <a:close/>
                    <a:moveTo>
                      <a:pt x="643581" y="403345"/>
                    </a:moveTo>
                    <a:lnTo>
                      <a:pt x="647309" y="403345"/>
                    </a:lnTo>
                    <a:lnTo>
                      <a:pt x="647309" y="362335"/>
                    </a:lnTo>
                    <a:lnTo>
                      <a:pt x="643115" y="362335"/>
                    </a:lnTo>
                    <a:lnTo>
                      <a:pt x="643115" y="364432"/>
                    </a:lnTo>
                    <a:cubicBezTo>
                      <a:pt x="641950" y="364665"/>
                      <a:pt x="640552" y="364665"/>
                      <a:pt x="639387" y="364898"/>
                    </a:cubicBezTo>
                    <a:cubicBezTo>
                      <a:pt x="638455" y="377947"/>
                      <a:pt x="639387" y="392161"/>
                      <a:pt x="639387" y="405442"/>
                    </a:cubicBezTo>
                    <a:lnTo>
                      <a:pt x="643115" y="405442"/>
                    </a:lnTo>
                    <a:cubicBezTo>
                      <a:pt x="643115" y="404277"/>
                      <a:pt x="643348" y="404044"/>
                      <a:pt x="643581" y="403345"/>
                    </a:cubicBezTo>
                    <a:moveTo>
                      <a:pt x="532667" y="413831"/>
                    </a:moveTo>
                    <a:lnTo>
                      <a:pt x="534298" y="413831"/>
                    </a:lnTo>
                    <a:cubicBezTo>
                      <a:pt x="534298" y="414996"/>
                      <a:pt x="534531" y="415229"/>
                      <a:pt x="534764" y="415928"/>
                    </a:cubicBezTo>
                    <a:cubicBezTo>
                      <a:pt x="536861" y="415928"/>
                      <a:pt x="539425" y="415928"/>
                      <a:pt x="541056" y="415462"/>
                    </a:cubicBezTo>
                    <a:lnTo>
                      <a:pt x="541056" y="413831"/>
                    </a:lnTo>
                    <a:cubicBezTo>
                      <a:pt x="542687" y="413831"/>
                      <a:pt x="544318" y="413831"/>
                      <a:pt x="545250" y="413365"/>
                    </a:cubicBezTo>
                    <a:lnTo>
                      <a:pt x="545250" y="411734"/>
                    </a:lnTo>
                    <a:lnTo>
                      <a:pt x="548978" y="411734"/>
                    </a:lnTo>
                    <a:lnTo>
                      <a:pt x="548978" y="409637"/>
                    </a:lnTo>
                    <a:lnTo>
                      <a:pt x="551075" y="409637"/>
                    </a:lnTo>
                    <a:lnTo>
                      <a:pt x="551075" y="407540"/>
                    </a:lnTo>
                    <a:lnTo>
                      <a:pt x="553172" y="407540"/>
                    </a:lnTo>
                    <a:lnTo>
                      <a:pt x="553172" y="405442"/>
                    </a:lnTo>
                    <a:lnTo>
                      <a:pt x="555269" y="405442"/>
                    </a:lnTo>
                    <a:lnTo>
                      <a:pt x="555269" y="403345"/>
                    </a:lnTo>
                    <a:lnTo>
                      <a:pt x="556901" y="403345"/>
                    </a:lnTo>
                    <a:cubicBezTo>
                      <a:pt x="557600" y="393326"/>
                      <a:pt x="557367" y="381442"/>
                      <a:pt x="557367" y="370724"/>
                    </a:cubicBezTo>
                    <a:lnTo>
                      <a:pt x="555269" y="370724"/>
                    </a:lnTo>
                    <a:lnTo>
                      <a:pt x="555269" y="368626"/>
                    </a:lnTo>
                    <a:lnTo>
                      <a:pt x="548978" y="368626"/>
                    </a:lnTo>
                    <a:lnTo>
                      <a:pt x="548978" y="370257"/>
                    </a:lnTo>
                    <a:cubicBezTo>
                      <a:pt x="547580" y="370490"/>
                      <a:pt x="546182" y="370490"/>
                      <a:pt x="544784" y="370724"/>
                    </a:cubicBezTo>
                    <a:lnTo>
                      <a:pt x="544784" y="372355"/>
                    </a:lnTo>
                    <a:cubicBezTo>
                      <a:pt x="543619" y="372588"/>
                      <a:pt x="542221" y="372588"/>
                      <a:pt x="541056" y="372821"/>
                    </a:cubicBezTo>
                    <a:lnTo>
                      <a:pt x="541056" y="374452"/>
                    </a:lnTo>
                    <a:cubicBezTo>
                      <a:pt x="539891" y="374452"/>
                      <a:pt x="539192" y="374685"/>
                      <a:pt x="538493" y="374918"/>
                    </a:cubicBezTo>
                    <a:lnTo>
                      <a:pt x="538493" y="376549"/>
                    </a:lnTo>
                    <a:cubicBezTo>
                      <a:pt x="537327" y="376549"/>
                      <a:pt x="537094" y="376782"/>
                      <a:pt x="536395" y="377015"/>
                    </a:cubicBezTo>
                    <a:lnTo>
                      <a:pt x="536395" y="378646"/>
                    </a:lnTo>
                    <a:lnTo>
                      <a:pt x="534764" y="378646"/>
                    </a:lnTo>
                    <a:lnTo>
                      <a:pt x="534764" y="380743"/>
                    </a:lnTo>
                    <a:lnTo>
                      <a:pt x="532667" y="380743"/>
                    </a:lnTo>
                    <a:lnTo>
                      <a:pt x="532667" y="413831"/>
                    </a:lnTo>
                    <a:close/>
                    <a:moveTo>
                      <a:pt x="538959" y="384937"/>
                    </a:moveTo>
                    <a:lnTo>
                      <a:pt x="540590" y="384937"/>
                    </a:lnTo>
                    <a:cubicBezTo>
                      <a:pt x="540823" y="383772"/>
                      <a:pt x="540823" y="382374"/>
                      <a:pt x="541056" y="381209"/>
                    </a:cubicBezTo>
                    <a:cubicBezTo>
                      <a:pt x="542454" y="380976"/>
                      <a:pt x="543852" y="380976"/>
                      <a:pt x="545250" y="380743"/>
                    </a:cubicBezTo>
                    <a:lnTo>
                      <a:pt x="545250" y="379112"/>
                    </a:lnTo>
                    <a:cubicBezTo>
                      <a:pt x="546415" y="378879"/>
                      <a:pt x="547813" y="378879"/>
                      <a:pt x="548978" y="378646"/>
                    </a:cubicBezTo>
                    <a:lnTo>
                      <a:pt x="548978" y="403345"/>
                    </a:lnTo>
                    <a:lnTo>
                      <a:pt x="544784" y="403345"/>
                    </a:lnTo>
                    <a:lnTo>
                      <a:pt x="544784" y="405442"/>
                    </a:lnTo>
                    <a:lnTo>
                      <a:pt x="540590" y="405442"/>
                    </a:lnTo>
                    <a:lnTo>
                      <a:pt x="540590" y="390763"/>
                    </a:lnTo>
                    <a:lnTo>
                      <a:pt x="538959" y="390763"/>
                    </a:lnTo>
                    <a:lnTo>
                      <a:pt x="538959" y="384937"/>
                    </a:lnTo>
                    <a:close/>
                    <a:moveTo>
                      <a:pt x="630999" y="374918"/>
                    </a:moveTo>
                    <a:cubicBezTo>
                      <a:pt x="627736" y="374685"/>
                      <a:pt x="624241" y="374685"/>
                      <a:pt x="620979" y="374918"/>
                    </a:cubicBezTo>
                    <a:lnTo>
                      <a:pt x="620979" y="376549"/>
                    </a:lnTo>
                    <a:lnTo>
                      <a:pt x="618416" y="376549"/>
                    </a:lnTo>
                    <a:lnTo>
                      <a:pt x="618416" y="378646"/>
                    </a:lnTo>
                    <a:cubicBezTo>
                      <a:pt x="616785" y="378646"/>
                      <a:pt x="615154" y="378646"/>
                      <a:pt x="614222" y="379112"/>
                    </a:cubicBezTo>
                    <a:lnTo>
                      <a:pt x="614222" y="380743"/>
                    </a:lnTo>
                    <a:cubicBezTo>
                      <a:pt x="613057" y="380976"/>
                      <a:pt x="611659" y="380976"/>
                      <a:pt x="610493" y="381209"/>
                    </a:cubicBezTo>
                    <a:lnTo>
                      <a:pt x="610493" y="384937"/>
                    </a:lnTo>
                    <a:lnTo>
                      <a:pt x="608396" y="384937"/>
                    </a:lnTo>
                    <a:lnTo>
                      <a:pt x="608396" y="387034"/>
                    </a:lnTo>
                    <a:lnTo>
                      <a:pt x="606299" y="387034"/>
                    </a:lnTo>
                    <a:lnTo>
                      <a:pt x="606299" y="419656"/>
                    </a:lnTo>
                    <a:cubicBezTo>
                      <a:pt x="607464" y="419656"/>
                      <a:pt x="608163" y="419889"/>
                      <a:pt x="608862" y="420122"/>
                    </a:cubicBezTo>
                    <a:lnTo>
                      <a:pt x="608862" y="421753"/>
                    </a:lnTo>
                    <a:lnTo>
                      <a:pt x="612591" y="421753"/>
                    </a:lnTo>
                    <a:lnTo>
                      <a:pt x="612591" y="420122"/>
                    </a:lnTo>
                    <a:cubicBezTo>
                      <a:pt x="613989" y="419889"/>
                      <a:pt x="615387" y="419889"/>
                      <a:pt x="616785" y="419656"/>
                    </a:cubicBezTo>
                    <a:lnTo>
                      <a:pt x="616785" y="418025"/>
                    </a:lnTo>
                    <a:cubicBezTo>
                      <a:pt x="618416" y="418025"/>
                      <a:pt x="620047" y="418025"/>
                      <a:pt x="620979" y="417559"/>
                    </a:cubicBezTo>
                    <a:lnTo>
                      <a:pt x="620979" y="415928"/>
                    </a:lnTo>
                    <a:lnTo>
                      <a:pt x="624707" y="415928"/>
                    </a:lnTo>
                    <a:lnTo>
                      <a:pt x="624707" y="413831"/>
                    </a:lnTo>
                    <a:lnTo>
                      <a:pt x="626804" y="413831"/>
                    </a:lnTo>
                    <a:lnTo>
                      <a:pt x="626804" y="411734"/>
                    </a:lnTo>
                    <a:lnTo>
                      <a:pt x="628901" y="411734"/>
                    </a:lnTo>
                    <a:cubicBezTo>
                      <a:pt x="628901" y="410569"/>
                      <a:pt x="629134" y="409870"/>
                      <a:pt x="629367" y="409171"/>
                    </a:cubicBezTo>
                    <a:lnTo>
                      <a:pt x="630999" y="409171"/>
                    </a:lnTo>
                    <a:lnTo>
                      <a:pt x="630999" y="374918"/>
                    </a:lnTo>
                    <a:close/>
                    <a:moveTo>
                      <a:pt x="624707" y="405442"/>
                    </a:moveTo>
                    <a:lnTo>
                      <a:pt x="623076" y="405442"/>
                    </a:lnTo>
                    <a:lnTo>
                      <a:pt x="623076" y="407074"/>
                    </a:lnTo>
                    <a:cubicBezTo>
                      <a:pt x="622843" y="407307"/>
                      <a:pt x="622843" y="407307"/>
                      <a:pt x="622610" y="407540"/>
                    </a:cubicBezTo>
                    <a:lnTo>
                      <a:pt x="620513" y="407540"/>
                    </a:lnTo>
                    <a:lnTo>
                      <a:pt x="620513" y="409171"/>
                    </a:lnTo>
                    <a:cubicBezTo>
                      <a:pt x="619348" y="409404"/>
                      <a:pt x="617950" y="409404"/>
                      <a:pt x="616785" y="409637"/>
                    </a:cubicBezTo>
                    <a:lnTo>
                      <a:pt x="616785" y="411268"/>
                    </a:lnTo>
                    <a:lnTo>
                      <a:pt x="614688" y="411268"/>
                    </a:lnTo>
                    <a:lnTo>
                      <a:pt x="614688" y="387034"/>
                    </a:lnTo>
                    <a:lnTo>
                      <a:pt x="618416" y="387034"/>
                    </a:lnTo>
                    <a:cubicBezTo>
                      <a:pt x="618416" y="385869"/>
                      <a:pt x="618649" y="385636"/>
                      <a:pt x="618882" y="384937"/>
                    </a:cubicBezTo>
                    <a:lnTo>
                      <a:pt x="620979" y="384937"/>
                    </a:lnTo>
                    <a:lnTo>
                      <a:pt x="620979" y="383306"/>
                    </a:lnTo>
                    <a:lnTo>
                      <a:pt x="622610" y="383306"/>
                    </a:lnTo>
                    <a:cubicBezTo>
                      <a:pt x="622843" y="385170"/>
                      <a:pt x="622843" y="387267"/>
                      <a:pt x="623076" y="389132"/>
                    </a:cubicBezTo>
                    <a:lnTo>
                      <a:pt x="624707" y="389132"/>
                    </a:lnTo>
                    <a:lnTo>
                      <a:pt x="624707" y="405442"/>
                    </a:lnTo>
                    <a:close/>
                    <a:moveTo>
                      <a:pt x="446918" y="421753"/>
                    </a:moveTo>
                    <a:lnTo>
                      <a:pt x="446918" y="420122"/>
                    </a:lnTo>
                    <a:cubicBezTo>
                      <a:pt x="448084" y="419889"/>
                      <a:pt x="449482" y="419889"/>
                      <a:pt x="450647" y="419656"/>
                    </a:cubicBezTo>
                    <a:cubicBezTo>
                      <a:pt x="451113" y="406841"/>
                      <a:pt x="451113" y="391462"/>
                      <a:pt x="450647" y="378646"/>
                    </a:cubicBezTo>
                    <a:cubicBezTo>
                      <a:pt x="449016" y="378646"/>
                      <a:pt x="447385" y="378646"/>
                      <a:pt x="446452" y="379112"/>
                    </a:cubicBezTo>
                    <a:lnTo>
                      <a:pt x="446452" y="380743"/>
                    </a:lnTo>
                    <a:cubicBezTo>
                      <a:pt x="445287" y="380976"/>
                      <a:pt x="443889" y="380976"/>
                      <a:pt x="442724" y="381209"/>
                    </a:cubicBezTo>
                    <a:cubicBezTo>
                      <a:pt x="442258" y="393559"/>
                      <a:pt x="442724" y="408239"/>
                      <a:pt x="442724" y="421753"/>
                    </a:cubicBezTo>
                    <a:lnTo>
                      <a:pt x="446918" y="421753"/>
                    </a:lnTo>
                    <a:close/>
                    <a:moveTo>
                      <a:pt x="520084" y="386568"/>
                    </a:moveTo>
                    <a:cubicBezTo>
                      <a:pt x="518919" y="386801"/>
                      <a:pt x="517521" y="386801"/>
                      <a:pt x="516356" y="387034"/>
                    </a:cubicBezTo>
                    <a:lnTo>
                      <a:pt x="516356" y="427579"/>
                    </a:lnTo>
                    <a:lnTo>
                      <a:pt x="518453" y="427579"/>
                    </a:lnTo>
                    <a:lnTo>
                      <a:pt x="518453" y="425948"/>
                    </a:lnTo>
                    <a:lnTo>
                      <a:pt x="522648" y="425948"/>
                    </a:lnTo>
                    <a:lnTo>
                      <a:pt x="522648" y="423850"/>
                    </a:lnTo>
                    <a:lnTo>
                      <a:pt x="524745" y="423850"/>
                    </a:lnTo>
                    <a:lnTo>
                      <a:pt x="524745" y="384937"/>
                    </a:lnTo>
                    <a:lnTo>
                      <a:pt x="520084" y="384937"/>
                    </a:lnTo>
                    <a:lnTo>
                      <a:pt x="520084" y="386568"/>
                    </a:lnTo>
                    <a:close/>
                    <a:moveTo>
                      <a:pt x="483268" y="440161"/>
                    </a:moveTo>
                    <a:lnTo>
                      <a:pt x="485366" y="440161"/>
                    </a:lnTo>
                    <a:lnTo>
                      <a:pt x="485366" y="442258"/>
                    </a:lnTo>
                    <a:lnTo>
                      <a:pt x="493754" y="442258"/>
                    </a:lnTo>
                    <a:lnTo>
                      <a:pt x="493754" y="440161"/>
                    </a:lnTo>
                    <a:lnTo>
                      <a:pt x="497948" y="440161"/>
                    </a:lnTo>
                    <a:lnTo>
                      <a:pt x="497948" y="438530"/>
                    </a:lnTo>
                    <a:cubicBezTo>
                      <a:pt x="499113" y="438530"/>
                      <a:pt x="499346" y="438297"/>
                      <a:pt x="500045" y="438064"/>
                    </a:cubicBezTo>
                    <a:lnTo>
                      <a:pt x="500045" y="436433"/>
                    </a:lnTo>
                    <a:cubicBezTo>
                      <a:pt x="501443" y="436200"/>
                      <a:pt x="502842" y="436200"/>
                      <a:pt x="504240" y="435967"/>
                    </a:cubicBezTo>
                    <a:lnTo>
                      <a:pt x="504240" y="434336"/>
                    </a:lnTo>
                    <a:cubicBezTo>
                      <a:pt x="505405" y="434336"/>
                      <a:pt x="505638" y="434103"/>
                      <a:pt x="506337" y="433870"/>
                    </a:cubicBezTo>
                    <a:lnTo>
                      <a:pt x="506337" y="430142"/>
                    </a:lnTo>
                    <a:cubicBezTo>
                      <a:pt x="507502" y="430142"/>
                      <a:pt x="507735" y="429909"/>
                      <a:pt x="508434" y="429676"/>
                    </a:cubicBezTo>
                    <a:lnTo>
                      <a:pt x="508434" y="407074"/>
                    </a:lnTo>
                    <a:cubicBezTo>
                      <a:pt x="508434" y="403811"/>
                      <a:pt x="508900" y="399617"/>
                      <a:pt x="507968" y="397054"/>
                    </a:cubicBezTo>
                    <a:lnTo>
                      <a:pt x="506337" y="397054"/>
                    </a:lnTo>
                    <a:cubicBezTo>
                      <a:pt x="506337" y="395889"/>
                      <a:pt x="506104" y="395656"/>
                      <a:pt x="505871" y="394957"/>
                    </a:cubicBezTo>
                    <a:cubicBezTo>
                      <a:pt x="504240" y="394957"/>
                      <a:pt x="502609" y="394957"/>
                      <a:pt x="501676" y="395423"/>
                    </a:cubicBezTo>
                    <a:lnTo>
                      <a:pt x="501676" y="397054"/>
                    </a:lnTo>
                    <a:lnTo>
                      <a:pt x="497948" y="397054"/>
                    </a:lnTo>
                    <a:lnTo>
                      <a:pt x="497948" y="399151"/>
                    </a:lnTo>
                    <a:lnTo>
                      <a:pt x="493754" y="399151"/>
                    </a:lnTo>
                    <a:lnTo>
                      <a:pt x="493754" y="401248"/>
                    </a:lnTo>
                    <a:lnTo>
                      <a:pt x="489560" y="401248"/>
                    </a:lnTo>
                    <a:lnTo>
                      <a:pt x="489560" y="403345"/>
                    </a:lnTo>
                    <a:lnTo>
                      <a:pt x="487463" y="403345"/>
                    </a:lnTo>
                    <a:lnTo>
                      <a:pt x="487463" y="405442"/>
                    </a:lnTo>
                    <a:lnTo>
                      <a:pt x="485832" y="405442"/>
                    </a:lnTo>
                    <a:cubicBezTo>
                      <a:pt x="485599" y="406841"/>
                      <a:pt x="485599" y="408239"/>
                      <a:pt x="485366" y="409637"/>
                    </a:cubicBezTo>
                    <a:lnTo>
                      <a:pt x="483735" y="409637"/>
                    </a:lnTo>
                    <a:cubicBezTo>
                      <a:pt x="483035" y="418957"/>
                      <a:pt x="483268" y="430142"/>
                      <a:pt x="483268" y="440161"/>
                    </a:cubicBezTo>
                    <a:moveTo>
                      <a:pt x="491657" y="409637"/>
                    </a:moveTo>
                    <a:lnTo>
                      <a:pt x="493754" y="409637"/>
                    </a:lnTo>
                    <a:lnTo>
                      <a:pt x="493754" y="407540"/>
                    </a:lnTo>
                    <a:lnTo>
                      <a:pt x="497948" y="407540"/>
                    </a:lnTo>
                    <a:lnTo>
                      <a:pt x="497948" y="405442"/>
                    </a:lnTo>
                    <a:lnTo>
                      <a:pt x="501676" y="405442"/>
                    </a:lnTo>
                    <a:lnTo>
                      <a:pt x="501676" y="428045"/>
                    </a:lnTo>
                    <a:lnTo>
                      <a:pt x="500045" y="428045"/>
                    </a:lnTo>
                    <a:lnTo>
                      <a:pt x="500045" y="429676"/>
                    </a:lnTo>
                    <a:cubicBezTo>
                      <a:pt x="498880" y="429676"/>
                      <a:pt x="498181" y="429909"/>
                      <a:pt x="497482" y="430142"/>
                    </a:cubicBezTo>
                    <a:lnTo>
                      <a:pt x="497482" y="431773"/>
                    </a:lnTo>
                    <a:lnTo>
                      <a:pt x="493754" y="431773"/>
                    </a:lnTo>
                    <a:lnTo>
                      <a:pt x="493754" y="433870"/>
                    </a:lnTo>
                    <a:lnTo>
                      <a:pt x="491657" y="433870"/>
                    </a:lnTo>
                    <a:lnTo>
                      <a:pt x="491657" y="409637"/>
                    </a:lnTo>
                    <a:close/>
                    <a:moveTo>
                      <a:pt x="653601" y="407540"/>
                    </a:moveTo>
                    <a:lnTo>
                      <a:pt x="647309" y="407540"/>
                    </a:lnTo>
                    <a:lnTo>
                      <a:pt x="647309" y="409171"/>
                    </a:lnTo>
                    <a:cubicBezTo>
                      <a:pt x="645911" y="409404"/>
                      <a:pt x="644513" y="409404"/>
                      <a:pt x="643115" y="409637"/>
                    </a:cubicBezTo>
                    <a:lnTo>
                      <a:pt x="643115" y="411268"/>
                    </a:lnTo>
                    <a:cubicBezTo>
                      <a:pt x="641484" y="411268"/>
                      <a:pt x="639853" y="411268"/>
                      <a:pt x="638921" y="411734"/>
                    </a:cubicBezTo>
                    <a:lnTo>
                      <a:pt x="638921" y="413365"/>
                    </a:lnTo>
                    <a:cubicBezTo>
                      <a:pt x="637756" y="413598"/>
                      <a:pt x="636358" y="413598"/>
                      <a:pt x="635193" y="413831"/>
                    </a:cubicBezTo>
                    <a:lnTo>
                      <a:pt x="635193" y="415462"/>
                    </a:lnTo>
                    <a:cubicBezTo>
                      <a:pt x="634960" y="415695"/>
                      <a:pt x="634960" y="415695"/>
                      <a:pt x="634261" y="415928"/>
                    </a:cubicBezTo>
                    <a:lnTo>
                      <a:pt x="633096" y="415928"/>
                    </a:lnTo>
                    <a:cubicBezTo>
                      <a:pt x="632863" y="417093"/>
                      <a:pt x="632863" y="418491"/>
                      <a:pt x="632630" y="419656"/>
                    </a:cubicBezTo>
                    <a:lnTo>
                      <a:pt x="630999" y="419656"/>
                    </a:lnTo>
                    <a:lnTo>
                      <a:pt x="630999" y="452744"/>
                    </a:lnTo>
                    <a:lnTo>
                      <a:pt x="633096" y="452744"/>
                    </a:lnTo>
                    <a:lnTo>
                      <a:pt x="633096" y="454841"/>
                    </a:lnTo>
                    <a:cubicBezTo>
                      <a:pt x="634960" y="454608"/>
                      <a:pt x="637057" y="454608"/>
                      <a:pt x="638921" y="454375"/>
                    </a:cubicBezTo>
                    <a:lnTo>
                      <a:pt x="638921" y="452744"/>
                    </a:lnTo>
                    <a:cubicBezTo>
                      <a:pt x="640319" y="452511"/>
                      <a:pt x="641717" y="452511"/>
                      <a:pt x="643115" y="452278"/>
                    </a:cubicBezTo>
                    <a:lnTo>
                      <a:pt x="643115" y="450647"/>
                    </a:lnTo>
                    <a:cubicBezTo>
                      <a:pt x="644280" y="450647"/>
                      <a:pt x="644979" y="450414"/>
                      <a:pt x="645678" y="450181"/>
                    </a:cubicBezTo>
                    <a:lnTo>
                      <a:pt x="645678" y="448550"/>
                    </a:lnTo>
                    <a:lnTo>
                      <a:pt x="649407" y="448550"/>
                    </a:lnTo>
                    <a:lnTo>
                      <a:pt x="649407" y="446453"/>
                    </a:lnTo>
                    <a:lnTo>
                      <a:pt x="651504" y="446453"/>
                    </a:lnTo>
                    <a:lnTo>
                      <a:pt x="651504" y="444356"/>
                    </a:lnTo>
                    <a:lnTo>
                      <a:pt x="653601" y="444356"/>
                    </a:lnTo>
                    <a:lnTo>
                      <a:pt x="653601" y="440161"/>
                    </a:lnTo>
                    <a:lnTo>
                      <a:pt x="655698" y="440161"/>
                    </a:lnTo>
                    <a:lnTo>
                      <a:pt x="655698" y="409637"/>
                    </a:lnTo>
                    <a:lnTo>
                      <a:pt x="653601" y="409637"/>
                    </a:lnTo>
                    <a:lnTo>
                      <a:pt x="653601" y="407540"/>
                    </a:lnTo>
                    <a:close/>
                    <a:moveTo>
                      <a:pt x="647309" y="440161"/>
                    </a:moveTo>
                    <a:lnTo>
                      <a:pt x="645212" y="440161"/>
                    </a:lnTo>
                    <a:lnTo>
                      <a:pt x="645212" y="442258"/>
                    </a:lnTo>
                    <a:lnTo>
                      <a:pt x="643115" y="442258"/>
                    </a:lnTo>
                    <a:lnTo>
                      <a:pt x="643115" y="443890"/>
                    </a:lnTo>
                    <a:cubicBezTo>
                      <a:pt x="641717" y="444123"/>
                      <a:pt x="640319" y="444123"/>
                      <a:pt x="638921" y="444356"/>
                    </a:cubicBezTo>
                    <a:lnTo>
                      <a:pt x="638921" y="435967"/>
                    </a:lnTo>
                    <a:lnTo>
                      <a:pt x="637290" y="435967"/>
                    </a:lnTo>
                    <a:lnTo>
                      <a:pt x="637290" y="422219"/>
                    </a:lnTo>
                    <a:cubicBezTo>
                      <a:pt x="638455" y="422219"/>
                      <a:pt x="638688" y="421986"/>
                      <a:pt x="639387" y="421753"/>
                    </a:cubicBezTo>
                    <a:lnTo>
                      <a:pt x="639387" y="420122"/>
                    </a:lnTo>
                    <a:cubicBezTo>
                      <a:pt x="640552" y="419889"/>
                      <a:pt x="641950" y="419889"/>
                      <a:pt x="643115" y="419656"/>
                    </a:cubicBezTo>
                    <a:lnTo>
                      <a:pt x="643115" y="418025"/>
                    </a:lnTo>
                    <a:cubicBezTo>
                      <a:pt x="644513" y="417792"/>
                      <a:pt x="645911" y="417792"/>
                      <a:pt x="647309" y="417559"/>
                    </a:cubicBezTo>
                    <a:lnTo>
                      <a:pt x="647309" y="440161"/>
                    </a:lnTo>
                    <a:close/>
                    <a:moveTo>
                      <a:pt x="598377" y="433870"/>
                    </a:moveTo>
                    <a:cubicBezTo>
                      <a:pt x="598377" y="431773"/>
                      <a:pt x="598377" y="429210"/>
                      <a:pt x="597911" y="427579"/>
                    </a:cubicBezTo>
                    <a:lnTo>
                      <a:pt x="596280" y="427579"/>
                    </a:lnTo>
                    <a:cubicBezTo>
                      <a:pt x="596047" y="425715"/>
                      <a:pt x="596047" y="423850"/>
                      <a:pt x="595814" y="422219"/>
                    </a:cubicBezTo>
                    <a:lnTo>
                      <a:pt x="594183" y="422219"/>
                    </a:lnTo>
                    <a:lnTo>
                      <a:pt x="594183" y="419656"/>
                    </a:lnTo>
                    <a:lnTo>
                      <a:pt x="592085" y="419656"/>
                    </a:lnTo>
                    <a:lnTo>
                      <a:pt x="592085" y="417559"/>
                    </a:lnTo>
                    <a:lnTo>
                      <a:pt x="589988" y="417559"/>
                    </a:lnTo>
                    <a:lnTo>
                      <a:pt x="589988" y="415462"/>
                    </a:lnTo>
                    <a:lnTo>
                      <a:pt x="587891" y="415462"/>
                    </a:lnTo>
                    <a:lnTo>
                      <a:pt x="587891" y="413365"/>
                    </a:lnTo>
                    <a:lnTo>
                      <a:pt x="585794" y="413365"/>
                    </a:lnTo>
                    <a:lnTo>
                      <a:pt x="585794" y="411734"/>
                    </a:lnTo>
                    <a:cubicBezTo>
                      <a:pt x="583930" y="411501"/>
                      <a:pt x="581833" y="411501"/>
                      <a:pt x="579969" y="411268"/>
                    </a:cubicBezTo>
                    <a:lnTo>
                      <a:pt x="579969" y="409637"/>
                    </a:lnTo>
                    <a:cubicBezTo>
                      <a:pt x="573677" y="409404"/>
                      <a:pt x="565522" y="409404"/>
                      <a:pt x="558998" y="409637"/>
                    </a:cubicBezTo>
                    <a:lnTo>
                      <a:pt x="558998" y="411268"/>
                    </a:lnTo>
                    <a:lnTo>
                      <a:pt x="553172" y="411268"/>
                    </a:lnTo>
                    <a:lnTo>
                      <a:pt x="553172" y="413365"/>
                    </a:lnTo>
                    <a:cubicBezTo>
                      <a:pt x="551308" y="413598"/>
                      <a:pt x="549211" y="413598"/>
                      <a:pt x="547347" y="413831"/>
                    </a:cubicBezTo>
                    <a:lnTo>
                      <a:pt x="547347" y="415462"/>
                    </a:lnTo>
                    <a:cubicBezTo>
                      <a:pt x="545949" y="415695"/>
                      <a:pt x="544551" y="415695"/>
                      <a:pt x="543153" y="415928"/>
                    </a:cubicBezTo>
                    <a:lnTo>
                      <a:pt x="543153" y="417559"/>
                    </a:lnTo>
                    <a:lnTo>
                      <a:pt x="540590" y="417559"/>
                    </a:lnTo>
                    <a:lnTo>
                      <a:pt x="540590" y="419656"/>
                    </a:lnTo>
                    <a:lnTo>
                      <a:pt x="536861" y="419656"/>
                    </a:lnTo>
                    <a:lnTo>
                      <a:pt x="536861" y="421753"/>
                    </a:lnTo>
                    <a:lnTo>
                      <a:pt x="534764" y="421753"/>
                    </a:lnTo>
                    <a:lnTo>
                      <a:pt x="534764" y="423850"/>
                    </a:lnTo>
                    <a:lnTo>
                      <a:pt x="532667" y="423850"/>
                    </a:lnTo>
                    <a:lnTo>
                      <a:pt x="532667" y="425482"/>
                    </a:lnTo>
                    <a:cubicBezTo>
                      <a:pt x="531269" y="425715"/>
                      <a:pt x="529871" y="425715"/>
                      <a:pt x="528473" y="425948"/>
                    </a:cubicBezTo>
                    <a:lnTo>
                      <a:pt x="528473" y="428045"/>
                    </a:lnTo>
                    <a:lnTo>
                      <a:pt x="526376" y="428045"/>
                    </a:lnTo>
                    <a:lnTo>
                      <a:pt x="526376" y="430142"/>
                    </a:lnTo>
                    <a:lnTo>
                      <a:pt x="524279" y="430142"/>
                    </a:lnTo>
                    <a:lnTo>
                      <a:pt x="524279" y="431773"/>
                    </a:lnTo>
                    <a:cubicBezTo>
                      <a:pt x="523114" y="431773"/>
                      <a:pt x="522881" y="432006"/>
                      <a:pt x="522182" y="432239"/>
                    </a:cubicBezTo>
                    <a:lnTo>
                      <a:pt x="522182" y="433870"/>
                    </a:lnTo>
                    <a:lnTo>
                      <a:pt x="520550" y="433870"/>
                    </a:lnTo>
                    <a:lnTo>
                      <a:pt x="520550" y="435967"/>
                    </a:lnTo>
                    <a:lnTo>
                      <a:pt x="518453" y="435967"/>
                    </a:lnTo>
                    <a:lnTo>
                      <a:pt x="518453" y="438064"/>
                    </a:lnTo>
                    <a:lnTo>
                      <a:pt x="516356" y="438064"/>
                    </a:lnTo>
                    <a:cubicBezTo>
                      <a:pt x="516123" y="439462"/>
                      <a:pt x="516123" y="440860"/>
                      <a:pt x="515890" y="442258"/>
                    </a:cubicBezTo>
                    <a:lnTo>
                      <a:pt x="514259" y="442258"/>
                    </a:lnTo>
                    <a:lnTo>
                      <a:pt x="514259" y="444356"/>
                    </a:lnTo>
                    <a:lnTo>
                      <a:pt x="512162" y="444356"/>
                    </a:lnTo>
                    <a:lnTo>
                      <a:pt x="512162" y="446453"/>
                    </a:lnTo>
                    <a:lnTo>
                      <a:pt x="510065" y="446453"/>
                    </a:lnTo>
                    <a:lnTo>
                      <a:pt x="510065" y="450181"/>
                    </a:lnTo>
                    <a:lnTo>
                      <a:pt x="507968" y="450181"/>
                    </a:lnTo>
                    <a:lnTo>
                      <a:pt x="507968" y="452278"/>
                    </a:lnTo>
                    <a:cubicBezTo>
                      <a:pt x="506803" y="452278"/>
                      <a:pt x="506570" y="452511"/>
                      <a:pt x="505871" y="452744"/>
                    </a:cubicBezTo>
                    <a:lnTo>
                      <a:pt x="505871" y="456472"/>
                    </a:lnTo>
                    <a:lnTo>
                      <a:pt x="503774" y="456472"/>
                    </a:lnTo>
                    <a:lnTo>
                      <a:pt x="503774" y="458569"/>
                    </a:lnTo>
                    <a:lnTo>
                      <a:pt x="502142" y="458569"/>
                    </a:lnTo>
                    <a:cubicBezTo>
                      <a:pt x="501909" y="459967"/>
                      <a:pt x="501909" y="461366"/>
                      <a:pt x="501676" y="462764"/>
                    </a:cubicBezTo>
                    <a:lnTo>
                      <a:pt x="500045" y="462764"/>
                    </a:lnTo>
                    <a:cubicBezTo>
                      <a:pt x="499812" y="464162"/>
                      <a:pt x="499812" y="465560"/>
                      <a:pt x="499579" y="466958"/>
                    </a:cubicBezTo>
                    <a:lnTo>
                      <a:pt x="497948" y="466958"/>
                    </a:lnTo>
                    <a:cubicBezTo>
                      <a:pt x="497715" y="468822"/>
                      <a:pt x="497715" y="470919"/>
                      <a:pt x="497482" y="472783"/>
                    </a:cubicBezTo>
                    <a:lnTo>
                      <a:pt x="495851" y="472783"/>
                    </a:lnTo>
                    <a:lnTo>
                      <a:pt x="495851" y="476977"/>
                    </a:lnTo>
                    <a:lnTo>
                      <a:pt x="493754" y="476977"/>
                    </a:lnTo>
                    <a:lnTo>
                      <a:pt x="493754" y="483269"/>
                    </a:lnTo>
                    <a:lnTo>
                      <a:pt x="491657" y="483269"/>
                    </a:lnTo>
                    <a:lnTo>
                      <a:pt x="491657" y="493288"/>
                    </a:lnTo>
                    <a:cubicBezTo>
                      <a:pt x="490492" y="493288"/>
                      <a:pt x="490259" y="493521"/>
                      <a:pt x="489560" y="493754"/>
                    </a:cubicBezTo>
                    <a:lnTo>
                      <a:pt x="489560" y="513793"/>
                    </a:lnTo>
                    <a:lnTo>
                      <a:pt x="491657" y="513793"/>
                    </a:lnTo>
                    <a:lnTo>
                      <a:pt x="491657" y="520085"/>
                    </a:lnTo>
                    <a:lnTo>
                      <a:pt x="493754" y="520085"/>
                    </a:lnTo>
                    <a:lnTo>
                      <a:pt x="493754" y="525910"/>
                    </a:lnTo>
                    <a:cubicBezTo>
                      <a:pt x="494919" y="525910"/>
                      <a:pt x="495152" y="526143"/>
                      <a:pt x="495851" y="526376"/>
                    </a:cubicBezTo>
                    <a:lnTo>
                      <a:pt x="495851" y="528473"/>
                    </a:lnTo>
                    <a:lnTo>
                      <a:pt x="497482" y="528473"/>
                    </a:lnTo>
                    <a:cubicBezTo>
                      <a:pt x="497482" y="529638"/>
                      <a:pt x="497715" y="529871"/>
                      <a:pt x="497948" y="530570"/>
                    </a:cubicBezTo>
                    <a:lnTo>
                      <a:pt x="499579" y="530570"/>
                    </a:lnTo>
                    <a:cubicBezTo>
                      <a:pt x="499579" y="531735"/>
                      <a:pt x="499812" y="531968"/>
                      <a:pt x="500045" y="532667"/>
                    </a:cubicBezTo>
                    <a:lnTo>
                      <a:pt x="501676" y="532667"/>
                    </a:lnTo>
                    <a:lnTo>
                      <a:pt x="501676" y="534299"/>
                    </a:lnTo>
                    <a:lnTo>
                      <a:pt x="503774" y="534299"/>
                    </a:lnTo>
                    <a:lnTo>
                      <a:pt x="503774" y="536396"/>
                    </a:lnTo>
                    <a:lnTo>
                      <a:pt x="507968" y="536396"/>
                    </a:lnTo>
                    <a:lnTo>
                      <a:pt x="507968" y="540124"/>
                    </a:lnTo>
                    <a:cubicBezTo>
                      <a:pt x="506803" y="540124"/>
                      <a:pt x="506570" y="540357"/>
                      <a:pt x="505871" y="540590"/>
                    </a:cubicBezTo>
                    <a:lnTo>
                      <a:pt x="505871" y="542687"/>
                    </a:lnTo>
                    <a:lnTo>
                      <a:pt x="504240" y="542687"/>
                    </a:lnTo>
                    <a:cubicBezTo>
                      <a:pt x="504007" y="544085"/>
                      <a:pt x="504007" y="545483"/>
                      <a:pt x="503774" y="546881"/>
                    </a:cubicBezTo>
                    <a:lnTo>
                      <a:pt x="502142" y="546881"/>
                    </a:lnTo>
                    <a:lnTo>
                      <a:pt x="501676" y="550609"/>
                    </a:lnTo>
                    <a:lnTo>
                      <a:pt x="500045" y="550609"/>
                    </a:lnTo>
                    <a:cubicBezTo>
                      <a:pt x="499812" y="552008"/>
                      <a:pt x="499812" y="553406"/>
                      <a:pt x="499579" y="554804"/>
                    </a:cubicBezTo>
                    <a:lnTo>
                      <a:pt x="497948" y="554804"/>
                    </a:lnTo>
                    <a:lnTo>
                      <a:pt x="497948" y="558532"/>
                    </a:lnTo>
                    <a:cubicBezTo>
                      <a:pt x="497715" y="558765"/>
                      <a:pt x="497715" y="558765"/>
                      <a:pt x="497482" y="558998"/>
                    </a:cubicBezTo>
                    <a:lnTo>
                      <a:pt x="495851" y="558998"/>
                    </a:lnTo>
                    <a:lnTo>
                      <a:pt x="495851" y="562726"/>
                    </a:lnTo>
                    <a:cubicBezTo>
                      <a:pt x="495618" y="562959"/>
                      <a:pt x="495618" y="562959"/>
                      <a:pt x="495385" y="563192"/>
                    </a:cubicBezTo>
                    <a:lnTo>
                      <a:pt x="493754" y="563192"/>
                    </a:lnTo>
                    <a:lnTo>
                      <a:pt x="493754" y="566920"/>
                    </a:lnTo>
                    <a:lnTo>
                      <a:pt x="491657" y="566920"/>
                    </a:lnTo>
                    <a:lnTo>
                      <a:pt x="491657" y="571115"/>
                    </a:lnTo>
                    <a:lnTo>
                      <a:pt x="489560" y="571115"/>
                    </a:lnTo>
                    <a:lnTo>
                      <a:pt x="489560" y="575309"/>
                    </a:lnTo>
                    <a:lnTo>
                      <a:pt x="487463" y="575309"/>
                    </a:lnTo>
                    <a:lnTo>
                      <a:pt x="487463" y="579037"/>
                    </a:lnTo>
                    <a:cubicBezTo>
                      <a:pt x="486298" y="579037"/>
                      <a:pt x="486065" y="579270"/>
                      <a:pt x="485366" y="579503"/>
                    </a:cubicBezTo>
                    <a:lnTo>
                      <a:pt x="485366" y="583231"/>
                    </a:lnTo>
                    <a:cubicBezTo>
                      <a:pt x="484201" y="583231"/>
                      <a:pt x="483967" y="583464"/>
                      <a:pt x="483268" y="583697"/>
                    </a:cubicBezTo>
                    <a:lnTo>
                      <a:pt x="483268" y="587426"/>
                    </a:lnTo>
                    <a:cubicBezTo>
                      <a:pt x="482103" y="587426"/>
                      <a:pt x="481870" y="587659"/>
                      <a:pt x="481171" y="587892"/>
                    </a:cubicBezTo>
                    <a:lnTo>
                      <a:pt x="481171" y="589989"/>
                    </a:lnTo>
                    <a:lnTo>
                      <a:pt x="479540" y="589989"/>
                    </a:lnTo>
                    <a:lnTo>
                      <a:pt x="479074" y="595814"/>
                    </a:lnTo>
                    <a:lnTo>
                      <a:pt x="481171" y="595814"/>
                    </a:lnTo>
                    <a:lnTo>
                      <a:pt x="481171" y="597911"/>
                    </a:lnTo>
                    <a:lnTo>
                      <a:pt x="483735" y="597911"/>
                    </a:lnTo>
                    <a:lnTo>
                      <a:pt x="483735" y="595814"/>
                    </a:lnTo>
                    <a:lnTo>
                      <a:pt x="485832" y="595814"/>
                    </a:lnTo>
                    <a:lnTo>
                      <a:pt x="485832" y="593717"/>
                    </a:lnTo>
                    <a:lnTo>
                      <a:pt x="487463" y="593717"/>
                    </a:lnTo>
                    <a:cubicBezTo>
                      <a:pt x="487696" y="592319"/>
                      <a:pt x="487696" y="590921"/>
                      <a:pt x="487929" y="589523"/>
                    </a:cubicBezTo>
                    <a:lnTo>
                      <a:pt x="489560" y="589523"/>
                    </a:lnTo>
                    <a:cubicBezTo>
                      <a:pt x="489793" y="588125"/>
                      <a:pt x="489793" y="586726"/>
                      <a:pt x="490026" y="585328"/>
                    </a:cubicBezTo>
                    <a:lnTo>
                      <a:pt x="491657" y="585328"/>
                    </a:lnTo>
                    <a:lnTo>
                      <a:pt x="491657" y="581600"/>
                    </a:lnTo>
                    <a:lnTo>
                      <a:pt x="493754" y="581600"/>
                    </a:lnTo>
                    <a:lnTo>
                      <a:pt x="493754" y="577406"/>
                    </a:lnTo>
                    <a:lnTo>
                      <a:pt x="495851" y="577406"/>
                    </a:lnTo>
                    <a:lnTo>
                      <a:pt x="495851" y="573212"/>
                    </a:lnTo>
                    <a:lnTo>
                      <a:pt x="497948" y="573212"/>
                    </a:lnTo>
                    <a:lnTo>
                      <a:pt x="497948" y="569483"/>
                    </a:lnTo>
                    <a:cubicBezTo>
                      <a:pt x="499113" y="569483"/>
                      <a:pt x="499346" y="569251"/>
                      <a:pt x="500045" y="569017"/>
                    </a:cubicBezTo>
                    <a:lnTo>
                      <a:pt x="500045" y="565289"/>
                    </a:lnTo>
                    <a:lnTo>
                      <a:pt x="502142" y="565289"/>
                    </a:lnTo>
                    <a:lnTo>
                      <a:pt x="502142" y="561095"/>
                    </a:lnTo>
                    <a:lnTo>
                      <a:pt x="504240" y="561095"/>
                    </a:lnTo>
                    <a:lnTo>
                      <a:pt x="504240" y="556901"/>
                    </a:lnTo>
                    <a:lnTo>
                      <a:pt x="506337" y="556901"/>
                    </a:lnTo>
                    <a:lnTo>
                      <a:pt x="506337" y="553173"/>
                    </a:lnTo>
                    <a:cubicBezTo>
                      <a:pt x="507502" y="553173"/>
                      <a:pt x="507735" y="552940"/>
                      <a:pt x="508434" y="552707"/>
                    </a:cubicBezTo>
                    <a:lnTo>
                      <a:pt x="508434" y="550609"/>
                    </a:lnTo>
                    <a:lnTo>
                      <a:pt x="510065" y="550609"/>
                    </a:lnTo>
                    <a:cubicBezTo>
                      <a:pt x="510065" y="548978"/>
                      <a:pt x="510065" y="547347"/>
                      <a:pt x="510531" y="546415"/>
                    </a:cubicBezTo>
                    <a:lnTo>
                      <a:pt x="512162" y="546415"/>
                    </a:lnTo>
                    <a:lnTo>
                      <a:pt x="512162" y="542687"/>
                    </a:lnTo>
                    <a:lnTo>
                      <a:pt x="514259" y="542687"/>
                    </a:lnTo>
                    <a:lnTo>
                      <a:pt x="514259" y="538493"/>
                    </a:lnTo>
                    <a:lnTo>
                      <a:pt x="518453" y="538493"/>
                    </a:lnTo>
                    <a:lnTo>
                      <a:pt x="518453" y="540124"/>
                    </a:lnTo>
                    <a:lnTo>
                      <a:pt x="520550" y="540124"/>
                    </a:lnTo>
                    <a:lnTo>
                      <a:pt x="520550" y="538493"/>
                    </a:lnTo>
                    <a:lnTo>
                      <a:pt x="532667" y="538493"/>
                    </a:lnTo>
                    <a:lnTo>
                      <a:pt x="532667" y="536396"/>
                    </a:lnTo>
                    <a:lnTo>
                      <a:pt x="538959" y="536396"/>
                    </a:lnTo>
                    <a:lnTo>
                      <a:pt x="538959" y="534299"/>
                    </a:lnTo>
                    <a:lnTo>
                      <a:pt x="543153" y="534299"/>
                    </a:lnTo>
                    <a:lnTo>
                      <a:pt x="543153" y="532667"/>
                    </a:lnTo>
                    <a:cubicBezTo>
                      <a:pt x="544318" y="532434"/>
                      <a:pt x="545716" y="532434"/>
                      <a:pt x="546881" y="532201"/>
                    </a:cubicBezTo>
                    <a:lnTo>
                      <a:pt x="546881" y="530570"/>
                    </a:lnTo>
                    <a:cubicBezTo>
                      <a:pt x="548279" y="530337"/>
                      <a:pt x="549677" y="530337"/>
                      <a:pt x="551075" y="530104"/>
                    </a:cubicBezTo>
                    <a:lnTo>
                      <a:pt x="551075" y="528473"/>
                    </a:lnTo>
                    <a:lnTo>
                      <a:pt x="553172" y="528473"/>
                    </a:lnTo>
                    <a:lnTo>
                      <a:pt x="553172" y="526376"/>
                    </a:lnTo>
                    <a:lnTo>
                      <a:pt x="555269" y="526376"/>
                    </a:lnTo>
                    <a:lnTo>
                      <a:pt x="555269" y="524279"/>
                    </a:lnTo>
                    <a:cubicBezTo>
                      <a:pt x="556901" y="524279"/>
                      <a:pt x="558532" y="524279"/>
                      <a:pt x="559464" y="523813"/>
                    </a:cubicBezTo>
                    <a:lnTo>
                      <a:pt x="559464" y="522182"/>
                    </a:lnTo>
                    <a:lnTo>
                      <a:pt x="561561" y="522182"/>
                    </a:lnTo>
                    <a:lnTo>
                      <a:pt x="561561" y="520085"/>
                    </a:lnTo>
                    <a:lnTo>
                      <a:pt x="563658" y="520085"/>
                    </a:lnTo>
                    <a:lnTo>
                      <a:pt x="563658" y="517988"/>
                    </a:lnTo>
                    <a:lnTo>
                      <a:pt x="565755" y="517988"/>
                    </a:lnTo>
                    <a:lnTo>
                      <a:pt x="565755" y="515891"/>
                    </a:lnTo>
                    <a:lnTo>
                      <a:pt x="567386" y="515891"/>
                    </a:lnTo>
                    <a:cubicBezTo>
                      <a:pt x="567386" y="514725"/>
                      <a:pt x="567619" y="514492"/>
                      <a:pt x="567852" y="513793"/>
                    </a:cubicBezTo>
                    <a:lnTo>
                      <a:pt x="569483" y="513793"/>
                    </a:lnTo>
                    <a:lnTo>
                      <a:pt x="569483" y="512162"/>
                    </a:lnTo>
                    <a:lnTo>
                      <a:pt x="571580" y="512162"/>
                    </a:lnTo>
                    <a:lnTo>
                      <a:pt x="571580" y="510065"/>
                    </a:lnTo>
                    <a:lnTo>
                      <a:pt x="573677" y="510065"/>
                    </a:lnTo>
                    <a:lnTo>
                      <a:pt x="573677" y="507502"/>
                    </a:lnTo>
                    <a:lnTo>
                      <a:pt x="575775" y="507502"/>
                    </a:lnTo>
                    <a:lnTo>
                      <a:pt x="575775" y="503774"/>
                    </a:lnTo>
                    <a:lnTo>
                      <a:pt x="577872" y="503774"/>
                    </a:lnTo>
                    <a:lnTo>
                      <a:pt x="577872" y="501677"/>
                    </a:lnTo>
                    <a:lnTo>
                      <a:pt x="579969" y="501677"/>
                    </a:lnTo>
                    <a:lnTo>
                      <a:pt x="579969" y="499580"/>
                    </a:lnTo>
                    <a:lnTo>
                      <a:pt x="581600" y="499580"/>
                    </a:lnTo>
                    <a:cubicBezTo>
                      <a:pt x="581833" y="498415"/>
                      <a:pt x="581833" y="497016"/>
                      <a:pt x="582066" y="495851"/>
                    </a:cubicBezTo>
                    <a:cubicBezTo>
                      <a:pt x="583231" y="495851"/>
                      <a:pt x="583464" y="495618"/>
                      <a:pt x="584163" y="495385"/>
                    </a:cubicBezTo>
                    <a:lnTo>
                      <a:pt x="584163" y="493288"/>
                    </a:lnTo>
                    <a:lnTo>
                      <a:pt x="585794" y="493288"/>
                    </a:lnTo>
                    <a:cubicBezTo>
                      <a:pt x="586027" y="492123"/>
                      <a:pt x="586027" y="490725"/>
                      <a:pt x="586260" y="489560"/>
                    </a:cubicBezTo>
                    <a:lnTo>
                      <a:pt x="587891" y="489560"/>
                    </a:lnTo>
                    <a:cubicBezTo>
                      <a:pt x="588124" y="488162"/>
                      <a:pt x="588124" y="486764"/>
                      <a:pt x="588357" y="485366"/>
                    </a:cubicBezTo>
                    <a:lnTo>
                      <a:pt x="589988" y="485366"/>
                    </a:lnTo>
                    <a:lnTo>
                      <a:pt x="589988" y="481172"/>
                    </a:lnTo>
                    <a:lnTo>
                      <a:pt x="592085" y="481172"/>
                    </a:lnTo>
                    <a:lnTo>
                      <a:pt x="592085" y="476977"/>
                    </a:lnTo>
                    <a:lnTo>
                      <a:pt x="594183" y="476977"/>
                    </a:lnTo>
                    <a:lnTo>
                      <a:pt x="594183" y="471152"/>
                    </a:lnTo>
                    <a:lnTo>
                      <a:pt x="596280" y="471152"/>
                    </a:lnTo>
                    <a:lnTo>
                      <a:pt x="596280" y="464861"/>
                    </a:lnTo>
                    <a:lnTo>
                      <a:pt x="598377" y="464861"/>
                    </a:lnTo>
                    <a:lnTo>
                      <a:pt x="598377" y="456472"/>
                    </a:lnTo>
                    <a:lnTo>
                      <a:pt x="600008" y="456472"/>
                    </a:lnTo>
                    <a:cubicBezTo>
                      <a:pt x="600241" y="449482"/>
                      <a:pt x="600241" y="440860"/>
                      <a:pt x="600008" y="433870"/>
                    </a:cubicBezTo>
                    <a:lnTo>
                      <a:pt x="598377" y="433870"/>
                    </a:lnTo>
                    <a:close/>
                    <a:moveTo>
                      <a:pt x="592085" y="460666"/>
                    </a:moveTo>
                    <a:lnTo>
                      <a:pt x="589988" y="460666"/>
                    </a:lnTo>
                    <a:lnTo>
                      <a:pt x="589988" y="468589"/>
                    </a:lnTo>
                    <a:lnTo>
                      <a:pt x="587891" y="468589"/>
                    </a:lnTo>
                    <a:lnTo>
                      <a:pt x="587891" y="474880"/>
                    </a:lnTo>
                    <a:lnTo>
                      <a:pt x="585794" y="474880"/>
                    </a:lnTo>
                    <a:lnTo>
                      <a:pt x="585794" y="479075"/>
                    </a:lnTo>
                    <a:lnTo>
                      <a:pt x="583697" y="479075"/>
                    </a:lnTo>
                    <a:lnTo>
                      <a:pt x="583697" y="483269"/>
                    </a:lnTo>
                    <a:lnTo>
                      <a:pt x="581600" y="483269"/>
                    </a:lnTo>
                    <a:lnTo>
                      <a:pt x="581600" y="486997"/>
                    </a:lnTo>
                    <a:cubicBezTo>
                      <a:pt x="580435" y="486997"/>
                      <a:pt x="580202" y="487230"/>
                      <a:pt x="579503" y="487463"/>
                    </a:cubicBezTo>
                    <a:lnTo>
                      <a:pt x="579503" y="491191"/>
                    </a:lnTo>
                    <a:lnTo>
                      <a:pt x="577406" y="491191"/>
                    </a:lnTo>
                    <a:lnTo>
                      <a:pt x="577406" y="493288"/>
                    </a:lnTo>
                    <a:lnTo>
                      <a:pt x="575775" y="493288"/>
                    </a:lnTo>
                    <a:cubicBezTo>
                      <a:pt x="575542" y="494686"/>
                      <a:pt x="575542" y="496084"/>
                      <a:pt x="575309" y="497483"/>
                    </a:cubicBezTo>
                    <a:lnTo>
                      <a:pt x="573677" y="497483"/>
                    </a:lnTo>
                    <a:lnTo>
                      <a:pt x="573677" y="499580"/>
                    </a:lnTo>
                    <a:lnTo>
                      <a:pt x="571580" y="499580"/>
                    </a:lnTo>
                    <a:lnTo>
                      <a:pt x="571580" y="501677"/>
                    </a:lnTo>
                    <a:lnTo>
                      <a:pt x="569483" y="501677"/>
                    </a:lnTo>
                    <a:lnTo>
                      <a:pt x="569483" y="503774"/>
                    </a:lnTo>
                    <a:lnTo>
                      <a:pt x="567386" y="503774"/>
                    </a:lnTo>
                    <a:lnTo>
                      <a:pt x="567386" y="505871"/>
                    </a:lnTo>
                    <a:lnTo>
                      <a:pt x="565755" y="505871"/>
                    </a:lnTo>
                    <a:cubicBezTo>
                      <a:pt x="565522" y="507036"/>
                      <a:pt x="565522" y="508434"/>
                      <a:pt x="565289" y="509599"/>
                    </a:cubicBezTo>
                    <a:lnTo>
                      <a:pt x="563192" y="509599"/>
                    </a:lnTo>
                    <a:lnTo>
                      <a:pt x="563192" y="511696"/>
                    </a:lnTo>
                    <a:cubicBezTo>
                      <a:pt x="562027" y="511929"/>
                      <a:pt x="560629" y="511929"/>
                      <a:pt x="559464" y="512162"/>
                    </a:cubicBezTo>
                    <a:lnTo>
                      <a:pt x="559464" y="513793"/>
                    </a:lnTo>
                    <a:lnTo>
                      <a:pt x="557367" y="513793"/>
                    </a:lnTo>
                    <a:lnTo>
                      <a:pt x="557367" y="515891"/>
                    </a:lnTo>
                    <a:lnTo>
                      <a:pt x="555269" y="515891"/>
                    </a:lnTo>
                    <a:lnTo>
                      <a:pt x="555269" y="517988"/>
                    </a:lnTo>
                    <a:lnTo>
                      <a:pt x="553172" y="517988"/>
                    </a:lnTo>
                    <a:lnTo>
                      <a:pt x="553172" y="520085"/>
                    </a:lnTo>
                    <a:lnTo>
                      <a:pt x="548978" y="520085"/>
                    </a:lnTo>
                    <a:lnTo>
                      <a:pt x="548978" y="522182"/>
                    </a:lnTo>
                    <a:lnTo>
                      <a:pt x="546881" y="522182"/>
                    </a:lnTo>
                    <a:lnTo>
                      <a:pt x="546881" y="523813"/>
                    </a:lnTo>
                    <a:cubicBezTo>
                      <a:pt x="545483" y="524046"/>
                      <a:pt x="544085" y="524046"/>
                      <a:pt x="542687" y="524279"/>
                    </a:cubicBezTo>
                    <a:lnTo>
                      <a:pt x="542687" y="525910"/>
                    </a:lnTo>
                    <a:cubicBezTo>
                      <a:pt x="541056" y="525910"/>
                      <a:pt x="539425" y="525910"/>
                      <a:pt x="538493" y="526376"/>
                    </a:cubicBezTo>
                    <a:lnTo>
                      <a:pt x="538493" y="528007"/>
                    </a:lnTo>
                    <a:lnTo>
                      <a:pt x="532667" y="528007"/>
                    </a:lnTo>
                    <a:lnTo>
                      <a:pt x="532667" y="530104"/>
                    </a:lnTo>
                    <a:lnTo>
                      <a:pt x="514259" y="530104"/>
                    </a:lnTo>
                    <a:lnTo>
                      <a:pt x="514259" y="528007"/>
                    </a:lnTo>
                    <a:lnTo>
                      <a:pt x="510065" y="528007"/>
                    </a:lnTo>
                    <a:lnTo>
                      <a:pt x="510065" y="526376"/>
                    </a:lnTo>
                    <a:cubicBezTo>
                      <a:pt x="508900" y="526143"/>
                      <a:pt x="507502" y="526143"/>
                      <a:pt x="506337" y="525910"/>
                    </a:cubicBezTo>
                    <a:lnTo>
                      <a:pt x="506337" y="523813"/>
                    </a:lnTo>
                    <a:lnTo>
                      <a:pt x="504240" y="523813"/>
                    </a:lnTo>
                    <a:cubicBezTo>
                      <a:pt x="504007" y="522648"/>
                      <a:pt x="504007" y="521250"/>
                      <a:pt x="503774" y="520085"/>
                    </a:cubicBezTo>
                    <a:lnTo>
                      <a:pt x="502142" y="520085"/>
                    </a:lnTo>
                    <a:lnTo>
                      <a:pt x="502142" y="517988"/>
                    </a:lnTo>
                    <a:lnTo>
                      <a:pt x="500045" y="517988"/>
                    </a:lnTo>
                    <a:lnTo>
                      <a:pt x="500045" y="511696"/>
                    </a:lnTo>
                    <a:lnTo>
                      <a:pt x="497948" y="511696"/>
                    </a:lnTo>
                    <a:lnTo>
                      <a:pt x="497948" y="489094"/>
                    </a:lnTo>
                    <a:lnTo>
                      <a:pt x="499579" y="489094"/>
                    </a:lnTo>
                    <a:cubicBezTo>
                      <a:pt x="499812" y="486764"/>
                      <a:pt x="500045" y="483968"/>
                      <a:pt x="500045" y="481172"/>
                    </a:cubicBezTo>
                    <a:lnTo>
                      <a:pt x="501676" y="481172"/>
                    </a:lnTo>
                    <a:lnTo>
                      <a:pt x="502142" y="474880"/>
                    </a:lnTo>
                    <a:lnTo>
                      <a:pt x="503774" y="474880"/>
                    </a:lnTo>
                    <a:cubicBezTo>
                      <a:pt x="504007" y="473016"/>
                      <a:pt x="504007" y="470919"/>
                      <a:pt x="504240" y="469055"/>
                    </a:cubicBezTo>
                    <a:lnTo>
                      <a:pt x="506337" y="469055"/>
                    </a:lnTo>
                    <a:lnTo>
                      <a:pt x="506337" y="464861"/>
                    </a:lnTo>
                    <a:lnTo>
                      <a:pt x="508434" y="464861"/>
                    </a:lnTo>
                    <a:lnTo>
                      <a:pt x="508434" y="461132"/>
                    </a:lnTo>
                    <a:lnTo>
                      <a:pt x="510065" y="461132"/>
                    </a:lnTo>
                    <a:cubicBezTo>
                      <a:pt x="510065" y="459967"/>
                      <a:pt x="510298" y="459268"/>
                      <a:pt x="510531" y="458569"/>
                    </a:cubicBezTo>
                    <a:lnTo>
                      <a:pt x="512162" y="458569"/>
                    </a:lnTo>
                    <a:lnTo>
                      <a:pt x="512162" y="454841"/>
                    </a:lnTo>
                    <a:lnTo>
                      <a:pt x="514259" y="454841"/>
                    </a:lnTo>
                    <a:lnTo>
                      <a:pt x="514259" y="452278"/>
                    </a:lnTo>
                    <a:lnTo>
                      <a:pt x="516356" y="452278"/>
                    </a:lnTo>
                    <a:lnTo>
                      <a:pt x="516356" y="448550"/>
                    </a:lnTo>
                    <a:lnTo>
                      <a:pt x="518453" y="448550"/>
                    </a:lnTo>
                    <a:lnTo>
                      <a:pt x="518453" y="446453"/>
                    </a:lnTo>
                    <a:lnTo>
                      <a:pt x="520550" y="446453"/>
                    </a:lnTo>
                    <a:lnTo>
                      <a:pt x="520550" y="444356"/>
                    </a:lnTo>
                    <a:lnTo>
                      <a:pt x="522648" y="444356"/>
                    </a:lnTo>
                    <a:lnTo>
                      <a:pt x="522648" y="442258"/>
                    </a:lnTo>
                    <a:lnTo>
                      <a:pt x="524745" y="442258"/>
                    </a:lnTo>
                    <a:lnTo>
                      <a:pt x="524745" y="440161"/>
                    </a:lnTo>
                    <a:lnTo>
                      <a:pt x="526376" y="440161"/>
                    </a:lnTo>
                    <a:cubicBezTo>
                      <a:pt x="526376" y="438996"/>
                      <a:pt x="526609" y="438763"/>
                      <a:pt x="526842" y="438064"/>
                    </a:cubicBezTo>
                    <a:lnTo>
                      <a:pt x="528473" y="438064"/>
                    </a:lnTo>
                    <a:cubicBezTo>
                      <a:pt x="528473" y="436899"/>
                      <a:pt x="528706" y="436666"/>
                      <a:pt x="528939" y="435967"/>
                    </a:cubicBezTo>
                    <a:lnTo>
                      <a:pt x="530570" y="435967"/>
                    </a:lnTo>
                    <a:lnTo>
                      <a:pt x="530570" y="434336"/>
                    </a:lnTo>
                    <a:lnTo>
                      <a:pt x="532667" y="434336"/>
                    </a:lnTo>
                    <a:lnTo>
                      <a:pt x="532667" y="432239"/>
                    </a:lnTo>
                    <a:lnTo>
                      <a:pt x="534764" y="432239"/>
                    </a:lnTo>
                    <a:lnTo>
                      <a:pt x="534764" y="430142"/>
                    </a:lnTo>
                    <a:lnTo>
                      <a:pt x="536861" y="430142"/>
                    </a:lnTo>
                    <a:lnTo>
                      <a:pt x="536861" y="428045"/>
                    </a:lnTo>
                    <a:lnTo>
                      <a:pt x="541056" y="428045"/>
                    </a:lnTo>
                    <a:lnTo>
                      <a:pt x="541056" y="425948"/>
                    </a:lnTo>
                    <a:lnTo>
                      <a:pt x="544784" y="425948"/>
                    </a:lnTo>
                    <a:lnTo>
                      <a:pt x="544784" y="423850"/>
                    </a:lnTo>
                    <a:lnTo>
                      <a:pt x="547347" y="423850"/>
                    </a:lnTo>
                    <a:lnTo>
                      <a:pt x="547347" y="422219"/>
                    </a:lnTo>
                    <a:cubicBezTo>
                      <a:pt x="549211" y="421986"/>
                      <a:pt x="551308" y="421986"/>
                      <a:pt x="553172" y="421753"/>
                    </a:cubicBezTo>
                    <a:lnTo>
                      <a:pt x="553172" y="420122"/>
                    </a:lnTo>
                    <a:cubicBezTo>
                      <a:pt x="555269" y="419889"/>
                      <a:pt x="557367" y="419889"/>
                      <a:pt x="559464" y="419656"/>
                    </a:cubicBezTo>
                    <a:lnTo>
                      <a:pt x="559464" y="418025"/>
                    </a:lnTo>
                    <a:lnTo>
                      <a:pt x="573677" y="418025"/>
                    </a:lnTo>
                    <a:lnTo>
                      <a:pt x="573677" y="419656"/>
                    </a:lnTo>
                    <a:cubicBezTo>
                      <a:pt x="575542" y="419889"/>
                      <a:pt x="577639" y="419889"/>
                      <a:pt x="579503" y="420122"/>
                    </a:cubicBezTo>
                    <a:lnTo>
                      <a:pt x="579503" y="421753"/>
                    </a:lnTo>
                    <a:cubicBezTo>
                      <a:pt x="580668" y="421753"/>
                      <a:pt x="581367" y="421986"/>
                      <a:pt x="582066" y="422219"/>
                    </a:cubicBezTo>
                    <a:lnTo>
                      <a:pt x="582066" y="423850"/>
                    </a:lnTo>
                    <a:lnTo>
                      <a:pt x="584163" y="423850"/>
                    </a:lnTo>
                    <a:lnTo>
                      <a:pt x="584163" y="425482"/>
                    </a:lnTo>
                    <a:lnTo>
                      <a:pt x="585794" y="425482"/>
                    </a:lnTo>
                    <a:lnTo>
                      <a:pt x="585794" y="428045"/>
                    </a:lnTo>
                    <a:lnTo>
                      <a:pt x="587891" y="428045"/>
                    </a:lnTo>
                    <a:lnTo>
                      <a:pt x="587891" y="430142"/>
                    </a:lnTo>
                    <a:lnTo>
                      <a:pt x="589988" y="430142"/>
                    </a:lnTo>
                    <a:lnTo>
                      <a:pt x="589988" y="436433"/>
                    </a:lnTo>
                    <a:lnTo>
                      <a:pt x="592085" y="436433"/>
                    </a:lnTo>
                    <a:lnTo>
                      <a:pt x="592085" y="460666"/>
                    </a:lnTo>
                    <a:close/>
                    <a:moveTo>
                      <a:pt x="469521" y="454841"/>
                    </a:moveTo>
                    <a:lnTo>
                      <a:pt x="471152" y="454841"/>
                    </a:lnTo>
                    <a:lnTo>
                      <a:pt x="471152" y="452744"/>
                    </a:lnTo>
                    <a:lnTo>
                      <a:pt x="475346" y="452744"/>
                    </a:lnTo>
                    <a:lnTo>
                      <a:pt x="475346" y="411268"/>
                    </a:lnTo>
                    <a:cubicBezTo>
                      <a:pt x="473948" y="411501"/>
                      <a:pt x="472550" y="411501"/>
                      <a:pt x="471152" y="411734"/>
                    </a:cubicBezTo>
                    <a:lnTo>
                      <a:pt x="471152" y="413365"/>
                    </a:lnTo>
                    <a:lnTo>
                      <a:pt x="469055" y="413365"/>
                    </a:lnTo>
                    <a:lnTo>
                      <a:pt x="469055" y="415928"/>
                    </a:lnTo>
                    <a:lnTo>
                      <a:pt x="467424" y="415928"/>
                    </a:lnTo>
                    <a:lnTo>
                      <a:pt x="467424" y="430142"/>
                    </a:lnTo>
                    <a:lnTo>
                      <a:pt x="469055" y="430142"/>
                    </a:lnTo>
                    <a:cubicBezTo>
                      <a:pt x="469055" y="436899"/>
                      <a:pt x="467657" y="449249"/>
                      <a:pt x="469521" y="454841"/>
                    </a:cubicBezTo>
                    <a:moveTo>
                      <a:pt x="620513" y="421753"/>
                    </a:moveTo>
                    <a:lnTo>
                      <a:pt x="620513" y="423850"/>
                    </a:lnTo>
                    <a:lnTo>
                      <a:pt x="616785" y="423850"/>
                    </a:lnTo>
                    <a:lnTo>
                      <a:pt x="616785" y="425482"/>
                    </a:lnTo>
                    <a:lnTo>
                      <a:pt x="616319" y="425948"/>
                    </a:lnTo>
                    <a:lnTo>
                      <a:pt x="614688" y="425948"/>
                    </a:lnTo>
                    <a:lnTo>
                      <a:pt x="614688" y="452744"/>
                    </a:lnTo>
                    <a:lnTo>
                      <a:pt x="616319" y="452744"/>
                    </a:lnTo>
                    <a:lnTo>
                      <a:pt x="616319" y="464861"/>
                    </a:lnTo>
                    <a:lnTo>
                      <a:pt x="620513" y="464861"/>
                    </a:lnTo>
                    <a:lnTo>
                      <a:pt x="620513" y="462764"/>
                    </a:lnTo>
                    <a:lnTo>
                      <a:pt x="623076" y="462764"/>
                    </a:lnTo>
                    <a:cubicBezTo>
                      <a:pt x="623076" y="449249"/>
                      <a:pt x="623076" y="434569"/>
                      <a:pt x="622610" y="421753"/>
                    </a:cubicBezTo>
                    <a:lnTo>
                      <a:pt x="620513" y="421753"/>
                    </a:lnTo>
                    <a:close/>
                    <a:moveTo>
                      <a:pt x="436433" y="469055"/>
                    </a:moveTo>
                    <a:lnTo>
                      <a:pt x="438530" y="469055"/>
                    </a:lnTo>
                    <a:lnTo>
                      <a:pt x="438530" y="471152"/>
                    </a:lnTo>
                    <a:cubicBezTo>
                      <a:pt x="439695" y="470919"/>
                      <a:pt x="441093" y="470919"/>
                      <a:pt x="442258" y="470686"/>
                    </a:cubicBezTo>
                    <a:lnTo>
                      <a:pt x="442258" y="469055"/>
                    </a:lnTo>
                    <a:cubicBezTo>
                      <a:pt x="443656" y="468822"/>
                      <a:pt x="445054" y="468822"/>
                      <a:pt x="446452" y="468589"/>
                    </a:cubicBezTo>
                    <a:lnTo>
                      <a:pt x="446452" y="466958"/>
                    </a:lnTo>
                    <a:lnTo>
                      <a:pt x="449016" y="466958"/>
                    </a:lnTo>
                    <a:lnTo>
                      <a:pt x="449016" y="464861"/>
                    </a:lnTo>
                    <a:lnTo>
                      <a:pt x="452744" y="464861"/>
                    </a:lnTo>
                    <a:lnTo>
                      <a:pt x="452744" y="462764"/>
                    </a:lnTo>
                    <a:lnTo>
                      <a:pt x="454841" y="462764"/>
                    </a:lnTo>
                    <a:lnTo>
                      <a:pt x="454841" y="460666"/>
                    </a:lnTo>
                    <a:lnTo>
                      <a:pt x="456938" y="460666"/>
                    </a:lnTo>
                    <a:lnTo>
                      <a:pt x="456938" y="458569"/>
                    </a:lnTo>
                    <a:lnTo>
                      <a:pt x="459035" y="458569"/>
                    </a:lnTo>
                    <a:lnTo>
                      <a:pt x="459035" y="452278"/>
                    </a:lnTo>
                    <a:lnTo>
                      <a:pt x="460666" y="452278"/>
                    </a:lnTo>
                    <a:cubicBezTo>
                      <a:pt x="460666" y="449715"/>
                      <a:pt x="460666" y="449016"/>
                      <a:pt x="460666" y="446453"/>
                    </a:cubicBezTo>
                    <a:lnTo>
                      <a:pt x="459035" y="446453"/>
                    </a:lnTo>
                    <a:lnTo>
                      <a:pt x="459035" y="423850"/>
                    </a:lnTo>
                    <a:lnTo>
                      <a:pt x="449016" y="423850"/>
                    </a:lnTo>
                    <a:lnTo>
                      <a:pt x="449016" y="425482"/>
                    </a:lnTo>
                    <a:cubicBezTo>
                      <a:pt x="448783" y="425715"/>
                      <a:pt x="448783" y="425715"/>
                      <a:pt x="448550" y="425948"/>
                    </a:cubicBezTo>
                    <a:lnTo>
                      <a:pt x="446452" y="425948"/>
                    </a:lnTo>
                    <a:lnTo>
                      <a:pt x="446452" y="427579"/>
                    </a:lnTo>
                    <a:cubicBezTo>
                      <a:pt x="445054" y="427812"/>
                      <a:pt x="443656" y="427812"/>
                      <a:pt x="442258" y="428045"/>
                    </a:cubicBezTo>
                    <a:lnTo>
                      <a:pt x="442258" y="429676"/>
                    </a:lnTo>
                    <a:cubicBezTo>
                      <a:pt x="441093" y="429676"/>
                      <a:pt x="440860" y="429909"/>
                      <a:pt x="440161" y="430142"/>
                    </a:cubicBezTo>
                    <a:lnTo>
                      <a:pt x="440161" y="431773"/>
                    </a:lnTo>
                    <a:lnTo>
                      <a:pt x="438530" y="431773"/>
                    </a:lnTo>
                    <a:lnTo>
                      <a:pt x="438530" y="433870"/>
                    </a:lnTo>
                    <a:lnTo>
                      <a:pt x="436433" y="433870"/>
                    </a:lnTo>
                    <a:lnTo>
                      <a:pt x="436433" y="438064"/>
                    </a:lnTo>
                    <a:lnTo>
                      <a:pt x="434336" y="438064"/>
                    </a:lnTo>
                    <a:lnTo>
                      <a:pt x="434336" y="466958"/>
                    </a:lnTo>
                    <a:lnTo>
                      <a:pt x="436433" y="466958"/>
                    </a:lnTo>
                    <a:lnTo>
                      <a:pt x="436433" y="469055"/>
                    </a:lnTo>
                    <a:close/>
                    <a:moveTo>
                      <a:pt x="442724" y="436433"/>
                    </a:moveTo>
                    <a:cubicBezTo>
                      <a:pt x="443889" y="436200"/>
                      <a:pt x="445287" y="436200"/>
                      <a:pt x="446452" y="435967"/>
                    </a:cubicBezTo>
                    <a:lnTo>
                      <a:pt x="446452" y="434336"/>
                    </a:lnTo>
                    <a:cubicBezTo>
                      <a:pt x="447851" y="434103"/>
                      <a:pt x="449249" y="434103"/>
                      <a:pt x="450647" y="433870"/>
                    </a:cubicBezTo>
                    <a:lnTo>
                      <a:pt x="450647" y="432239"/>
                    </a:lnTo>
                    <a:lnTo>
                      <a:pt x="452744" y="432239"/>
                    </a:lnTo>
                    <a:lnTo>
                      <a:pt x="452744" y="456472"/>
                    </a:lnTo>
                    <a:lnTo>
                      <a:pt x="449016" y="456472"/>
                    </a:lnTo>
                    <a:lnTo>
                      <a:pt x="449016" y="458569"/>
                    </a:lnTo>
                    <a:lnTo>
                      <a:pt x="446452" y="458569"/>
                    </a:lnTo>
                    <a:lnTo>
                      <a:pt x="446452" y="460666"/>
                    </a:lnTo>
                    <a:lnTo>
                      <a:pt x="442724" y="460666"/>
                    </a:lnTo>
                    <a:lnTo>
                      <a:pt x="442724" y="436433"/>
                    </a:lnTo>
                    <a:close/>
                    <a:moveTo>
                      <a:pt x="577406" y="428045"/>
                    </a:moveTo>
                    <a:lnTo>
                      <a:pt x="577406" y="429676"/>
                    </a:lnTo>
                    <a:cubicBezTo>
                      <a:pt x="576241" y="429909"/>
                      <a:pt x="574842" y="429909"/>
                      <a:pt x="573677" y="430142"/>
                    </a:cubicBezTo>
                    <a:lnTo>
                      <a:pt x="573677" y="474880"/>
                    </a:lnTo>
                    <a:lnTo>
                      <a:pt x="575309" y="474880"/>
                    </a:lnTo>
                    <a:lnTo>
                      <a:pt x="575309" y="481172"/>
                    </a:lnTo>
                    <a:lnTo>
                      <a:pt x="579503" y="481172"/>
                    </a:lnTo>
                    <a:cubicBezTo>
                      <a:pt x="579503" y="480007"/>
                      <a:pt x="579736" y="479774"/>
                      <a:pt x="579969" y="479075"/>
                    </a:cubicBezTo>
                    <a:lnTo>
                      <a:pt x="582066" y="479075"/>
                    </a:lnTo>
                    <a:lnTo>
                      <a:pt x="582066" y="443890"/>
                    </a:lnTo>
                    <a:cubicBezTo>
                      <a:pt x="582066" y="438996"/>
                      <a:pt x="582998" y="431773"/>
                      <a:pt x="581600" y="427579"/>
                    </a:cubicBezTo>
                    <a:cubicBezTo>
                      <a:pt x="579969" y="427579"/>
                      <a:pt x="578571" y="427812"/>
                      <a:pt x="577406" y="428045"/>
                    </a:cubicBezTo>
                    <a:moveTo>
                      <a:pt x="559464" y="444356"/>
                    </a:moveTo>
                    <a:lnTo>
                      <a:pt x="559464" y="442258"/>
                    </a:lnTo>
                    <a:lnTo>
                      <a:pt x="551075" y="442258"/>
                    </a:lnTo>
                    <a:lnTo>
                      <a:pt x="551075" y="444356"/>
                    </a:lnTo>
                    <a:lnTo>
                      <a:pt x="546881" y="444356"/>
                    </a:lnTo>
                    <a:lnTo>
                      <a:pt x="546881" y="445987"/>
                    </a:lnTo>
                    <a:cubicBezTo>
                      <a:pt x="545716" y="446220"/>
                      <a:pt x="544318" y="446220"/>
                      <a:pt x="543153" y="446453"/>
                    </a:cubicBezTo>
                    <a:lnTo>
                      <a:pt x="543153" y="448084"/>
                    </a:lnTo>
                    <a:cubicBezTo>
                      <a:pt x="541988" y="448084"/>
                      <a:pt x="541289" y="448317"/>
                      <a:pt x="540590" y="448550"/>
                    </a:cubicBezTo>
                    <a:lnTo>
                      <a:pt x="540590" y="450181"/>
                    </a:lnTo>
                    <a:lnTo>
                      <a:pt x="536861" y="450181"/>
                    </a:lnTo>
                    <a:lnTo>
                      <a:pt x="536861" y="452278"/>
                    </a:lnTo>
                    <a:lnTo>
                      <a:pt x="534764" y="452278"/>
                    </a:lnTo>
                    <a:lnTo>
                      <a:pt x="534764" y="454375"/>
                    </a:lnTo>
                    <a:lnTo>
                      <a:pt x="532667" y="454375"/>
                    </a:lnTo>
                    <a:lnTo>
                      <a:pt x="532667" y="456472"/>
                    </a:lnTo>
                    <a:lnTo>
                      <a:pt x="530570" y="456472"/>
                    </a:lnTo>
                    <a:lnTo>
                      <a:pt x="530570" y="462764"/>
                    </a:lnTo>
                    <a:lnTo>
                      <a:pt x="528939" y="462764"/>
                    </a:lnTo>
                    <a:cubicBezTo>
                      <a:pt x="528939" y="463929"/>
                      <a:pt x="528939" y="464395"/>
                      <a:pt x="528473" y="464861"/>
                    </a:cubicBezTo>
                    <a:cubicBezTo>
                      <a:pt x="528473" y="466026"/>
                      <a:pt x="528706" y="466259"/>
                      <a:pt x="528939" y="466958"/>
                    </a:cubicBezTo>
                    <a:lnTo>
                      <a:pt x="530570" y="466958"/>
                    </a:lnTo>
                    <a:lnTo>
                      <a:pt x="530570" y="503308"/>
                    </a:lnTo>
                    <a:cubicBezTo>
                      <a:pt x="533366" y="503541"/>
                      <a:pt x="536162" y="503541"/>
                      <a:pt x="538959" y="503774"/>
                    </a:cubicBezTo>
                    <a:lnTo>
                      <a:pt x="538959" y="501677"/>
                    </a:lnTo>
                    <a:lnTo>
                      <a:pt x="542687" y="501677"/>
                    </a:lnTo>
                    <a:lnTo>
                      <a:pt x="542687" y="499580"/>
                    </a:lnTo>
                    <a:lnTo>
                      <a:pt x="546881" y="499580"/>
                    </a:lnTo>
                    <a:lnTo>
                      <a:pt x="546881" y="497483"/>
                    </a:lnTo>
                    <a:lnTo>
                      <a:pt x="549444" y="497483"/>
                    </a:lnTo>
                    <a:lnTo>
                      <a:pt x="549444" y="495851"/>
                    </a:lnTo>
                    <a:cubicBezTo>
                      <a:pt x="550609" y="495618"/>
                      <a:pt x="552007" y="495618"/>
                      <a:pt x="553172" y="495385"/>
                    </a:cubicBezTo>
                    <a:lnTo>
                      <a:pt x="553172" y="493754"/>
                    </a:lnTo>
                    <a:lnTo>
                      <a:pt x="555269" y="493754"/>
                    </a:lnTo>
                    <a:lnTo>
                      <a:pt x="555269" y="491657"/>
                    </a:lnTo>
                    <a:lnTo>
                      <a:pt x="557367" y="491657"/>
                    </a:lnTo>
                    <a:lnTo>
                      <a:pt x="557367" y="489560"/>
                    </a:lnTo>
                    <a:lnTo>
                      <a:pt x="559464" y="489560"/>
                    </a:lnTo>
                    <a:lnTo>
                      <a:pt x="559464" y="486997"/>
                    </a:lnTo>
                    <a:lnTo>
                      <a:pt x="561095" y="486997"/>
                    </a:lnTo>
                    <a:cubicBezTo>
                      <a:pt x="562027" y="473715"/>
                      <a:pt x="561561" y="458336"/>
                      <a:pt x="561561" y="444356"/>
                    </a:cubicBezTo>
                    <a:lnTo>
                      <a:pt x="559464" y="444356"/>
                    </a:lnTo>
                    <a:close/>
                    <a:moveTo>
                      <a:pt x="553172" y="486997"/>
                    </a:moveTo>
                    <a:cubicBezTo>
                      <a:pt x="551774" y="487230"/>
                      <a:pt x="550376" y="487230"/>
                      <a:pt x="548978" y="487463"/>
                    </a:cubicBezTo>
                    <a:lnTo>
                      <a:pt x="548978" y="489094"/>
                    </a:lnTo>
                    <a:cubicBezTo>
                      <a:pt x="547813" y="489327"/>
                      <a:pt x="546415" y="489327"/>
                      <a:pt x="545250" y="489560"/>
                    </a:cubicBezTo>
                    <a:lnTo>
                      <a:pt x="545250" y="491191"/>
                    </a:lnTo>
                    <a:lnTo>
                      <a:pt x="542687" y="491191"/>
                    </a:lnTo>
                    <a:lnTo>
                      <a:pt x="542687" y="493288"/>
                    </a:lnTo>
                    <a:lnTo>
                      <a:pt x="538493" y="493288"/>
                    </a:lnTo>
                    <a:lnTo>
                      <a:pt x="538493" y="495385"/>
                    </a:lnTo>
                    <a:lnTo>
                      <a:pt x="536861" y="495385"/>
                    </a:lnTo>
                    <a:lnTo>
                      <a:pt x="536861" y="459035"/>
                    </a:lnTo>
                    <a:cubicBezTo>
                      <a:pt x="538259" y="458802"/>
                      <a:pt x="539658" y="458802"/>
                      <a:pt x="541056" y="458569"/>
                    </a:cubicBezTo>
                    <a:lnTo>
                      <a:pt x="541056" y="456938"/>
                    </a:lnTo>
                    <a:cubicBezTo>
                      <a:pt x="542221" y="456938"/>
                      <a:pt x="542454" y="456705"/>
                      <a:pt x="543153" y="456472"/>
                    </a:cubicBezTo>
                    <a:lnTo>
                      <a:pt x="543153" y="454841"/>
                    </a:lnTo>
                    <a:cubicBezTo>
                      <a:pt x="544784" y="454841"/>
                      <a:pt x="546415" y="454841"/>
                      <a:pt x="547347" y="454375"/>
                    </a:cubicBezTo>
                    <a:lnTo>
                      <a:pt x="547347" y="452744"/>
                    </a:lnTo>
                    <a:lnTo>
                      <a:pt x="551075" y="452744"/>
                    </a:lnTo>
                    <a:lnTo>
                      <a:pt x="551075" y="450647"/>
                    </a:lnTo>
                    <a:lnTo>
                      <a:pt x="553172" y="450647"/>
                    </a:lnTo>
                    <a:lnTo>
                      <a:pt x="553172" y="486997"/>
                    </a:lnTo>
                    <a:close/>
                    <a:moveTo>
                      <a:pt x="471152" y="499580"/>
                    </a:moveTo>
                    <a:lnTo>
                      <a:pt x="475346" y="499580"/>
                    </a:lnTo>
                    <a:lnTo>
                      <a:pt x="475346" y="497483"/>
                    </a:lnTo>
                    <a:lnTo>
                      <a:pt x="477443" y="497483"/>
                    </a:lnTo>
                    <a:lnTo>
                      <a:pt x="477443" y="495851"/>
                    </a:lnTo>
                    <a:cubicBezTo>
                      <a:pt x="478608" y="495618"/>
                      <a:pt x="480006" y="495618"/>
                      <a:pt x="481171" y="495385"/>
                    </a:cubicBezTo>
                    <a:cubicBezTo>
                      <a:pt x="481404" y="494220"/>
                      <a:pt x="481404" y="492822"/>
                      <a:pt x="481637" y="491657"/>
                    </a:cubicBezTo>
                    <a:lnTo>
                      <a:pt x="483735" y="491657"/>
                    </a:lnTo>
                    <a:lnTo>
                      <a:pt x="483735" y="487463"/>
                    </a:lnTo>
                    <a:cubicBezTo>
                      <a:pt x="484900" y="487463"/>
                      <a:pt x="485133" y="487230"/>
                      <a:pt x="485832" y="486997"/>
                    </a:cubicBezTo>
                    <a:cubicBezTo>
                      <a:pt x="485832" y="477443"/>
                      <a:pt x="485832" y="467424"/>
                      <a:pt x="485366" y="458569"/>
                    </a:cubicBezTo>
                    <a:lnTo>
                      <a:pt x="483735" y="458569"/>
                    </a:lnTo>
                    <a:lnTo>
                      <a:pt x="483735" y="456472"/>
                    </a:lnTo>
                    <a:lnTo>
                      <a:pt x="475346" y="456472"/>
                    </a:lnTo>
                    <a:lnTo>
                      <a:pt x="475346" y="458569"/>
                    </a:lnTo>
                    <a:lnTo>
                      <a:pt x="471152" y="458569"/>
                    </a:lnTo>
                    <a:lnTo>
                      <a:pt x="471152" y="460666"/>
                    </a:lnTo>
                    <a:lnTo>
                      <a:pt x="466958" y="460666"/>
                    </a:lnTo>
                    <a:lnTo>
                      <a:pt x="466958" y="462764"/>
                    </a:lnTo>
                    <a:lnTo>
                      <a:pt x="464860" y="462764"/>
                    </a:lnTo>
                    <a:lnTo>
                      <a:pt x="464860" y="464861"/>
                    </a:lnTo>
                    <a:lnTo>
                      <a:pt x="462763" y="464861"/>
                    </a:lnTo>
                    <a:lnTo>
                      <a:pt x="462763" y="466958"/>
                    </a:lnTo>
                    <a:lnTo>
                      <a:pt x="461132" y="466958"/>
                    </a:lnTo>
                    <a:cubicBezTo>
                      <a:pt x="460899" y="468822"/>
                      <a:pt x="460899" y="470919"/>
                      <a:pt x="460666" y="472783"/>
                    </a:cubicBezTo>
                    <a:lnTo>
                      <a:pt x="459035" y="472783"/>
                    </a:lnTo>
                    <a:lnTo>
                      <a:pt x="459035" y="495385"/>
                    </a:lnTo>
                    <a:lnTo>
                      <a:pt x="460666" y="495385"/>
                    </a:lnTo>
                    <a:lnTo>
                      <a:pt x="460666" y="501677"/>
                    </a:lnTo>
                    <a:lnTo>
                      <a:pt x="463229" y="501677"/>
                    </a:lnTo>
                    <a:lnTo>
                      <a:pt x="463229" y="503774"/>
                    </a:lnTo>
                    <a:lnTo>
                      <a:pt x="466958" y="503774"/>
                    </a:lnTo>
                    <a:lnTo>
                      <a:pt x="466958" y="501677"/>
                    </a:lnTo>
                    <a:lnTo>
                      <a:pt x="471152" y="501677"/>
                    </a:lnTo>
                    <a:lnTo>
                      <a:pt x="471152" y="499580"/>
                    </a:lnTo>
                    <a:close/>
                    <a:moveTo>
                      <a:pt x="467424" y="469055"/>
                    </a:moveTo>
                    <a:lnTo>
                      <a:pt x="471152" y="469055"/>
                    </a:lnTo>
                    <a:lnTo>
                      <a:pt x="471152" y="466958"/>
                    </a:lnTo>
                    <a:lnTo>
                      <a:pt x="475346" y="466958"/>
                    </a:lnTo>
                    <a:lnTo>
                      <a:pt x="475346" y="464861"/>
                    </a:lnTo>
                    <a:lnTo>
                      <a:pt x="477443" y="464861"/>
                    </a:lnTo>
                    <a:lnTo>
                      <a:pt x="477443" y="489094"/>
                    </a:lnTo>
                    <a:cubicBezTo>
                      <a:pt x="476278" y="489327"/>
                      <a:pt x="474880" y="489327"/>
                      <a:pt x="473715" y="489560"/>
                    </a:cubicBezTo>
                    <a:lnTo>
                      <a:pt x="473715" y="491191"/>
                    </a:lnTo>
                    <a:lnTo>
                      <a:pt x="471152" y="491191"/>
                    </a:lnTo>
                    <a:lnTo>
                      <a:pt x="471152" y="493288"/>
                    </a:lnTo>
                    <a:lnTo>
                      <a:pt x="467424" y="493288"/>
                    </a:lnTo>
                    <a:lnTo>
                      <a:pt x="467424" y="469055"/>
                    </a:lnTo>
                    <a:close/>
                    <a:moveTo>
                      <a:pt x="510065" y="466958"/>
                    </a:moveTo>
                    <a:lnTo>
                      <a:pt x="507968" y="466958"/>
                    </a:lnTo>
                    <a:lnTo>
                      <a:pt x="507968" y="517988"/>
                    </a:lnTo>
                    <a:lnTo>
                      <a:pt x="512628" y="517988"/>
                    </a:lnTo>
                    <a:lnTo>
                      <a:pt x="512628" y="516357"/>
                    </a:lnTo>
                    <a:cubicBezTo>
                      <a:pt x="513793" y="516124"/>
                      <a:pt x="515191" y="516124"/>
                      <a:pt x="516356" y="515891"/>
                    </a:cubicBezTo>
                    <a:lnTo>
                      <a:pt x="516356" y="464395"/>
                    </a:lnTo>
                    <a:cubicBezTo>
                      <a:pt x="514259" y="464628"/>
                      <a:pt x="512162" y="464628"/>
                      <a:pt x="510065" y="464861"/>
                    </a:cubicBezTo>
                    <a:lnTo>
                      <a:pt x="510065" y="466958"/>
                    </a:lnTo>
                    <a:close/>
                    <a:moveTo>
                      <a:pt x="448550" y="472783"/>
                    </a:moveTo>
                    <a:cubicBezTo>
                      <a:pt x="447385" y="473016"/>
                      <a:pt x="445986" y="473016"/>
                      <a:pt x="444821" y="473249"/>
                    </a:cubicBezTo>
                    <a:cubicBezTo>
                      <a:pt x="444821" y="474181"/>
                      <a:pt x="444821" y="474414"/>
                      <a:pt x="444355" y="474880"/>
                    </a:cubicBezTo>
                    <a:lnTo>
                      <a:pt x="444355" y="501211"/>
                    </a:lnTo>
                    <a:cubicBezTo>
                      <a:pt x="444355" y="505172"/>
                      <a:pt x="443656" y="510997"/>
                      <a:pt x="444821" y="514259"/>
                    </a:cubicBezTo>
                    <a:cubicBezTo>
                      <a:pt x="446219" y="514026"/>
                      <a:pt x="447618" y="514026"/>
                      <a:pt x="449016" y="513793"/>
                    </a:cubicBezTo>
                    <a:lnTo>
                      <a:pt x="449016" y="512162"/>
                    </a:lnTo>
                    <a:cubicBezTo>
                      <a:pt x="450181" y="512162"/>
                      <a:pt x="450414" y="511929"/>
                      <a:pt x="451113" y="511696"/>
                    </a:cubicBezTo>
                    <a:cubicBezTo>
                      <a:pt x="451113" y="498182"/>
                      <a:pt x="451113" y="483502"/>
                      <a:pt x="450647" y="470686"/>
                    </a:cubicBezTo>
                    <a:cubicBezTo>
                      <a:pt x="449482" y="470686"/>
                      <a:pt x="449249" y="470919"/>
                      <a:pt x="448550" y="471152"/>
                    </a:cubicBezTo>
                    <a:lnTo>
                      <a:pt x="448550" y="472783"/>
                    </a:lnTo>
                    <a:close/>
                    <a:moveTo>
                      <a:pt x="473249" y="503774"/>
                    </a:moveTo>
                    <a:lnTo>
                      <a:pt x="473249" y="505405"/>
                    </a:lnTo>
                    <a:lnTo>
                      <a:pt x="471152" y="505405"/>
                    </a:lnTo>
                    <a:lnTo>
                      <a:pt x="471152" y="507502"/>
                    </a:lnTo>
                    <a:lnTo>
                      <a:pt x="469055" y="507502"/>
                    </a:lnTo>
                    <a:lnTo>
                      <a:pt x="469055" y="546881"/>
                    </a:lnTo>
                    <a:lnTo>
                      <a:pt x="473249" y="546881"/>
                    </a:lnTo>
                    <a:lnTo>
                      <a:pt x="473249" y="544784"/>
                    </a:lnTo>
                    <a:cubicBezTo>
                      <a:pt x="474880" y="544784"/>
                      <a:pt x="476511" y="544784"/>
                      <a:pt x="477443" y="544318"/>
                    </a:cubicBezTo>
                    <a:cubicBezTo>
                      <a:pt x="477443" y="530803"/>
                      <a:pt x="477909" y="516357"/>
                      <a:pt x="476977" y="503774"/>
                    </a:cubicBezTo>
                    <a:lnTo>
                      <a:pt x="473249" y="503774"/>
                    </a:lnTo>
                    <a:close/>
                    <a:moveTo>
                      <a:pt x="459035" y="515891"/>
                    </a:moveTo>
                    <a:lnTo>
                      <a:pt x="452744" y="515891"/>
                    </a:lnTo>
                    <a:lnTo>
                      <a:pt x="452744" y="517988"/>
                    </a:lnTo>
                    <a:lnTo>
                      <a:pt x="448550" y="517988"/>
                    </a:lnTo>
                    <a:lnTo>
                      <a:pt x="448550" y="520085"/>
                    </a:lnTo>
                    <a:lnTo>
                      <a:pt x="444355" y="520085"/>
                    </a:lnTo>
                    <a:lnTo>
                      <a:pt x="444355" y="521716"/>
                    </a:lnTo>
                    <a:cubicBezTo>
                      <a:pt x="443190" y="521949"/>
                      <a:pt x="441792" y="521949"/>
                      <a:pt x="440627" y="522182"/>
                    </a:cubicBezTo>
                    <a:lnTo>
                      <a:pt x="440627" y="524279"/>
                    </a:lnTo>
                    <a:lnTo>
                      <a:pt x="438530" y="524279"/>
                    </a:lnTo>
                    <a:lnTo>
                      <a:pt x="438530" y="528007"/>
                    </a:lnTo>
                    <a:lnTo>
                      <a:pt x="436433" y="528007"/>
                    </a:lnTo>
                    <a:lnTo>
                      <a:pt x="436433" y="562726"/>
                    </a:lnTo>
                    <a:cubicBezTo>
                      <a:pt x="437598" y="562726"/>
                      <a:pt x="438064" y="562726"/>
                      <a:pt x="438530" y="563192"/>
                    </a:cubicBezTo>
                    <a:cubicBezTo>
                      <a:pt x="440627" y="563192"/>
                      <a:pt x="443190" y="563192"/>
                      <a:pt x="444821" y="562726"/>
                    </a:cubicBezTo>
                    <a:lnTo>
                      <a:pt x="444821" y="561095"/>
                    </a:lnTo>
                    <a:lnTo>
                      <a:pt x="448550" y="561095"/>
                    </a:lnTo>
                    <a:lnTo>
                      <a:pt x="448550" y="558998"/>
                    </a:lnTo>
                    <a:lnTo>
                      <a:pt x="451113" y="558998"/>
                    </a:lnTo>
                    <a:lnTo>
                      <a:pt x="451113" y="556901"/>
                    </a:lnTo>
                    <a:lnTo>
                      <a:pt x="454841" y="556901"/>
                    </a:lnTo>
                    <a:lnTo>
                      <a:pt x="454841" y="554804"/>
                    </a:lnTo>
                    <a:lnTo>
                      <a:pt x="456938" y="554804"/>
                    </a:lnTo>
                    <a:lnTo>
                      <a:pt x="456938" y="552707"/>
                    </a:lnTo>
                    <a:lnTo>
                      <a:pt x="459035" y="552707"/>
                    </a:lnTo>
                    <a:lnTo>
                      <a:pt x="459035" y="548512"/>
                    </a:lnTo>
                    <a:lnTo>
                      <a:pt x="461132" y="548512"/>
                    </a:lnTo>
                    <a:lnTo>
                      <a:pt x="461132" y="517988"/>
                    </a:lnTo>
                    <a:lnTo>
                      <a:pt x="459035" y="517988"/>
                    </a:lnTo>
                    <a:lnTo>
                      <a:pt x="459035" y="515891"/>
                    </a:lnTo>
                    <a:close/>
                    <a:moveTo>
                      <a:pt x="452744" y="548978"/>
                    </a:moveTo>
                    <a:lnTo>
                      <a:pt x="450647" y="548978"/>
                    </a:lnTo>
                    <a:lnTo>
                      <a:pt x="450647" y="550609"/>
                    </a:lnTo>
                    <a:lnTo>
                      <a:pt x="448550" y="550609"/>
                    </a:lnTo>
                    <a:lnTo>
                      <a:pt x="448550" y="552707"/>
                    </a:lnTo>
                    <a:lnTo>
                      <a:pt x="444355" y="552707"/>
                    </a:lnTo>
                    <a:lnTo>
                      <a:pt x="444355" y="554804"/>
                    </a:lnTo>
                    <a:lnTo>
                      <a:pt x="442724" y="554804"/>
                    </a:lnTo>
                    <a:lnTo>
                      <a:pt x="442724" y="530570"/>
                    </a:lnTo>
                    <a:cubicBezTo>
                      <a:pt x="443889" y="530570"/>
                      <a:pt x="444122" y="530337"/>
                      <a:pt x="444821" y="530104"/>
                    </a:cubicBezTo>
                    <a:lnTo>
                      <a:pt x="444821" y="528473"/>
                    </a:lnTo>
                    <a:lnTo>
                      <a:pt x="448550" y="528473"/>
                    </a:lnTo>
                    <a:lnTo>
                      <a:pt x="448550" y="526376"/>
                    </a:lnTo>
                    <a:cubicBezTo>
                      <a:pt x="449948" y="526143"/>
                      <a:pt x="451346" y="526143"/>
                      <a:pt x="452744" y="525910"/>
                    </a:cubicBezTo>
                    <a:lnTo>
                      <a:pt x="452744" y="548978"/>
                    </a:lnTo>
                    <a:close/>
                  </a:path>
                </a:pathLst>
              </a:custGeom>
              <a:solidFill>
                <a:srgbClr val="00B2F2"/>
              </a:solidFill>
              <a:ln w="23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75" name="图形 21"/>
              <p:cNvSpPr/>
              <p:nvPr/>
            </p:nvSpPr>
            <p:spPr>
              <a:xfrm>
                <a:off x="3673938" y="2870946"/>
                <a:ext cx="240926" cy="191399"/>
              </a:xfrm>
              <a:custGeom>
                <a:avLst/>
                <a:gdLst>
                  <a:gd name="connsiteX0" fmla="*/ 123803 w 338358"/>
                  <a:gd name="connsiteY0" fmla="*/ 0 h 268801"/>
                  <a:gd name="connsiteX1" fmla="*/ 123601 w 338358"/>
                  <a:gd name="connsiteY1" fmla="*/ 5657 h 268801"/>
                  <a:gd name="connsiteX2" fmla="*/ 123601 w 338358"/>
                  <a:gd name="connsiteY2" fmla="*/ 250214 h 268801"/>
                  <a:gd name="connsiteX3" fmla="*/ 123803 w 338358"/>
                  <a:gd name="connsiteY3" fmla="*/ 255164 h 268801"/>
                  <a:gd name="connsiteX4" fmla="*/ 123803 w 338358"/>
                  <a:gd name="connsiteY4" fmla="*/ 255669 h 268801"/>
                  <a:gd name="connsiteX5" fmla="*/ 215828 w 338358"/>
                  <a:gd name="connsiteY5" fmla="*/ 255669 h 268801"/>
                  <a:gd name="connsiteX6" fmla="*/ 216030 w 338358"/>
                  <a:gd name="connsiteY6" fmla="*/ 255164 h 268801"/>
                  <a:gd name="connsiteX7" fmla="*/ 216030 w 338358"/>
                  <a:gd name="connsiteY7" fmla="*/ 7677 h 268801"/>
                  <a:gd name="connsiteX8" fmla="*/ 215828 w 338358"/>
                  <a:gd name="connsiteY8" fmla="*/ 0 h 268801"/>
                  <a:gd name="connsiteX9" fmla="*/ 123803 w 338358"/>
                  <a:gd name="connsiteY9" fmla="*/ 0 h 268801"/>
                  <a:gd name="connsiteX10" fmla="*/ 209464 w 338358"/>
                  <a:gd name="connsiteY10" fmla="*/ 248800 h 268801"/>
                  <a:gd name="connsiteX11" fmla="*/ 130268 w 338358"/>
                  <a:gd name="connsiteY11" fmla="*/ 248800 h 268801"/>
                  <a:gd name="connsiteX12" fmla="*/ 130268 w 338358"/>
                  <a:gd name="connsiteY12" fmla="*/ 6667 h 268801"/>
                  <a:gd name="connsiteX13" fmla="*/ 209464 w 338358"/>
                  <a:gd name="connsiteY13" fmla="*/ 6667 h 268801"/>
                  <a:gd name="connsiteX14" fmla="*/ 209464 w 338358"/>
                  <a:gd name="connsiteY14" fmla="*/ 248800 h 268801"/>
                  <a:gd name="connsiteX15" fmla="*/ 116429 w 338358"/>
                  <a:gd name="connsiteY15" fmla="*/ 34244 h 268801"/>
                  <a:gd name="connsiteX16" fmla="*/ 113702 w 338358"/>
                  <a:gd name="connsiteY16" fmla="*/ 34244 h 268801"/>
                  <a:gd name="connsiteX17" fmla="*/ 113702 w 338358"/>
                  <a:gd name="connsiteY17" fmla="*/ 33537 h 268801"/>
                  <a:gd name="connsiteX18" fmla="*/ 111479 w 338358"/>
                  <a:gd name="connsiteY18" fmla="*/ 33537 h 268801"/>
                  <a:gd name="connsiteX19" fmla="*/ 111479 w 338358"/>
                  <a:gd name="connsiteY19" fmla="*/ 32830 h 268801"/>
                  <a:gd name="connsiteX20" fmla="*/ 109257 w 338358"/>
                  <a:gd name="connsiteY20" fmla="*/ 32830 h 268801"/>
                  <a:gd name="connsiteX21" fmla="*/ 109257 w 338358"/>
                  <a:gd name="connsiteY21" fmla="*/ 32123 h 268801"/>
                  <a:gd name="connsiteX22" fmla="*/ 107136 w 338358"/>
                  <a:gd name="connsiteY22" fmla="*/ 32123 h 268801"/>
                  <a:gd name="connsiteX23" fmla="*/ 107136 w 338358"/>
                  <a:gd name="connsiteY23" fmla="*/ 31416 h 268801"/>
                  <a:gd name="connsiteX24" fmla="*/ 102186 w 338358"/>
                  <a:gd name="connsiteY24" fmla="*/ 30709 h 268801"/>
                  <a:gd name="connsiteX25" fmla="*/ 102186 w 338358"/>
                  <a:gd name="connsiteY25" fmla="*/ 30001 h 268801"/>
                  <a:gd name="connsiteX26" fmla="*/ 99964 w 338358"/>
                  <a:gd name="connsiteY26" fmla="*/ 30001 h 268801"/>
                  <a:gd name="connsiteX27" fmla="*/ 99964 w 338358"/>
                  <a:gd name="connsiteY27" fmla="*/ 29294 h 268801"/>
                  <a:gd name="connsiteX28" fmla="*/ 92590 w 338358"/>
                  <a:gd name="connsiteY28" fmla="*/ 27072 h 268801"/>
                  <a:gd name="connsiteX29" fmla="*/ 90670 w 338358"/>
                  <a:gd name="connsiteY29" fmla="*/ 27072 h 268801"/>
                  <a:gd name="connsiteX30" fmla="*/ 90670 w 338358"/>
                  <a:gd name="connsiteY30" fmla="*/ 26567 h 268801"/>
                  <a:gd name="connsiteX31" fmla="*/ 88448 w 338358"/>
                  <a:gd name="connsiteY31" fmla="*/ 26365 h 268801"/>
                  <a:gd name="connsiteX32" fmla="*/ 88448 w 338358"/>
                  <a:gd name="connsiteY32" fmla="*/ 25860 h 268801"/>
                  <a:gd name="connsiteX33" fmla="*/ 87741 w 338358"/>
                  <a:gd name="connsiteY33" fmla="*/ 25658 h 268801"/>
                  <a:gd name="connsiteX34" fmla="*/ 86226 w 338358"/>
                  <a:gd name="connsiteY34" fmla="*/ 25658 h 268801"/>
                  <a:gd name="connsiteX35" fmla="*/ 86226 w 338358"/>
                  <a:gd name="connsiteY35" fmla="*/ 25153 h 268801"/>
                  <a:gd name="connsiteX36" fmla="*/ 84003 w 338358"/>
                  <a:gd name="connsiteY36" fmla="*/ 24951 h 268801"/>
                  <a:gd name="connsiteX37" fmla="*/ 84003 w 338358"/>
                  <a:gd name="connsiteY37" fmla="*/ 24446 h 268801"/>
                  <a:gd name="connsiteX38" fmla="*/ 82084 w 338358"/>
                  <a:gd name="connsiteY38" fmla="*/ 24446 h 268801"/>
                  <a:gd name="connsiteX39" fmla="*/ 76932 w 338358"/>
                  <a:gd name="connsiteY39" fmla="*/ 22930 h 268801"/>
                  <a:gd name="connsiteX40" fmla="*/ 76932 w 338358"/>
                  <a:gd name="connsiteY40" fmla="*/ 22223 h 268801"/>
                  <a:gd name="connsiteX41" fmla="*/ 74710 w 338358"/>
                  <a:gd name="connsiteY41" fmla="*/ 22223 h 268801"/>
                  <a:gd name="connsiteX42" fmla="*/ 74710 w 338358"/>
                  <a:gd name="connsiteY42" fmla="*/ 21516 h 268801"/>
                  <a:gd name="connsiteX43" fmla="*/ 72488 w 338358"/>
                  <a:gd name="connsiteY43" fmla="*/ 21516 h 268801"/>
                  <a:gd name="connsiteX44" fmla="*/ 72488 w 338358"/>
                  <a:gd name="connsiteY44" fmla="*/ 20809 h 268801"/>
                  <a:gd name="connsiteX45" fmla="*/ 69760 w 338358"/>
                  <a:gd name="connsiteY45" fmla="*/ 20809 h 268801"/>
                  <a:gd name="connsiteX46" fmla="*/ 69760 w 338358"/>
                  <a:gd name="connsiteY46" fmla="*/ 20102 h 268801"/>
                  <a:gd name="connsiteX47" fmla="*/ 67538 w 338358"/>
                  <a:gd name="connsiteY47" fmla="*/ 20102 h 268801"/>
                  <a:gd name="connsiteX48" fmla="*/ 67538 w 338358"/>
                  <a:gd name="connsiteY48" fmla="*/ 19395 h 268801"/>
                  <a:gd name="connsiteX49" fmla="*/ 65316 w 338358"/>
                  <a:gd name="connsiteY49" fmla="*/ 19395 h 268801"/>
                  <a:gd name="connsiteX50" fmla="*/ 65316 w 338358"/>
                  <a:gd name="connsiteY50" fmla="*/ 18183 h 268801"/>
                  <a:gd name="connsiteX51" fmla="*/ 63093 w 338358"/>
                  <a:gd name="connsiteY51" fmla="*/ 17678 h 268801"/>
                  <a:gd name="connsiteX52" fmla="*/ 62588 w 338358"/>
                  <a:gd name="connsiteY52" fmla="*/ 17678 h 268801"/>
                  <a:gd name="connsiteX53" fmla="*/ 62386 w 338358"/>
                  <a:gd name="connsiteY53" fmla="*/ 26769 h 268801"/>
                  <a:gd name="connsiteX54" fmla="*/ 62386 w 338358"/>
                  <a:gd name="connsiteY54" fmla="*/ 258801 h 268801"/>
                  <a:gd name="connsiteX55" fmla="*/ 66831 w 338358"/>
                  <a:gd name="connsiteY55" fmla="*/ 256578 h 268801"/>
                  <a:gd name="connsiteX56" fmla="*/ 66831 w 338358"/>
                  <a:gd name="connsiteY56" fmla="*/ 255871 h 268801"/>
                  <a:gd name="connsiteX57" fmla="*/ 67538 w 338358"/>
                  <a:gd name="connsiteY57" fmla="*/ 255871 h 268801"/>
                  <a:gd name="connsiteX58" fmla="*/ 67538 w 338358"/>
                  <a:gd name="connsiteY58" fmla="*/ 255164 h 268801"/>
                  <a:gd name="connsiteX59" fmla="*/ 69053 w 338358"/>
                  <a:gd name="connsiteY59" fmla="*/ 255164 h 268801"/>
                  <a:gd name="connsiteX60" fmla="*/ 69053 w 338358"/>
                  <a:gd name="connsiteY60" fmla="*/ 254457 h 268801"/>
                  <a:gd name="connsiteX61" fmla="*/ 69760 w 338358"/>
                  <a:gd name="connsiteY61" fmla="*/ 254457 h 268801"/>
                  <a:gd name="connsiteX62" fmla="*/ 69760 w 338358"/>
                  <a:gd name="connsiteY62" fmla="*/ 253750 h 268801"/>
                  <a:gd name="connsiteX63" fmla="*/ 71275 w 338358"/>
                  <a:gd name="connsiteY63" fmla="*/ 253750 h 268801"/>
                  <a:gd name="connsiteX64" fmla="*/ 71275 w 338358"/>
                  <a:gd name="connsiteY64" fmla="*/ 253043 h 268801"/>
                  <a:gd name="connsiteX65" fmla="*/ 71983 w 338358"/>
                  <a:gd name="connsiteY65" fmla="*/ 253043 h 268801"/>
                  <a:gd name="connsiteX66" fmla="*/ 71983 w 338358"/>
                  <a:gd name="connsiteY66" fmla="*/ 252336 h 268801"/>
                  <a:gd name="connsiteX67" fmla="*/ 73195 w 338358"/>
                  <a:gd name="connsiteY67" fmla="*/ 252336 h 268801"/>
                  <a:gd name="connsiteX68" fmla="*/ 73195 w 338358"/>
                  <a:gd name="connsiteY68" fmla="*/ 251527 h 268801"/>
                  <a:gd name="connsiteX69" fmla="*/ 74205 w 338358"/>
                  <a:gd name="connsiteY69" fmla="*/ 251527 h 268801"/>
                  <a:gd name="connsiteX70" fmla="*/ 74205 w 338358"/>
                  <a:gd name="connsiteY70" fmla="*/ 250820 h 268801"/>
                  <a:gd name="connsiteX71" fmla="*/ 76932 w 338358"/>
                  <a:gd name="connsiteY71" fmla="*/ 249608 h 268801"/>
                  <a:gd name="connsiteX72" fmla="*/ 76932 w 338358"/>
                  <a:gd name="connsiteY72" fmla="*/ 248901 h 268801"/>
                  <a:gd name="connsiteX73" fmla="*/ 79155 w 338358"/>
                  <a:gd name="connsiteY73" fmla="*/ 248194 h 268801"/>
                  <a:gd name="connsiteX74" fmla="*/ 79155 w 338358"/>
                  <a:gd name="connsiteY74" fmla="*/ 247487 h 268801"/>
                  <a:gd name="connsiteX75" fmla="*/ 82084 w 338358"/>
                  <a:gd name="connsiteY75" fmla="*/ 245972 h 268801"/>
                  <a:gd name="connsiteX76" fmla="*/ 82084 w 338358"/>
                  <a:gd name="connsiteY76" fmla="*/ 245265 h 268801"/>
                  <a:gd name="connsiteX77" fmla="*/ 84306 w 338358"/>
                  <a:gd name="connsiteY77" fmla="*/ 244557 h 268801"/>
                  <a:gd name="connsiteX78" fmla="*/ 84306 w 338358"/>
                  <a:gd name="connsiteY78" fmla="*/ 243850 h 268801"/>
                  <a:gd name="connsiteX79" fmla="*/ 85519 w 338358"/>
                  <a:gd name="connsiteY79" fmla="*/ 243850 h 268801"/>
                  <a:gd name="connsiteX80" fmla="*/ 85519 w 338358"/>
                  <a:gd name="connsiteY80" fmla="*/ 243143 h 268801"/>
                  <a:gd name="connsiteX81" fmla="*/ 86226 w 338358"/>
                  <a:gd name="connsiteY81" fmla="*/ 243143 h 268801"/>
                  <a:gd name="connsiteX82" fmla="*/ 86226 w 338358"/>
                  <a:gd name="connsiteY82" fmla="*/ 242436 h 268801"/>
                  <a:gd name="connsiteX83" fmla="*/ 87741 w 338358"/>
                  <a:gd name="connsiteY83" fmla="*/ 242436 h 268801"/>
                  <a:gd name="connsiteX84" fmla="*/ 87741 w 338358"/>
                  <a:gd name="connsiteY84" fmla="*/ 241426 h 268801"/>
                  <a:gd name="connsiteX85" fmla="*/ 88448 w 338358"/>
                  <a:gd name="connsiteY85" fmla="*/ 241426 h 268801"/>
                  <a:gd name="connsiteX86" fmla="*/ 88448 w 338358"/>
                  <a:gd name="connsiteY86" fmla="*/ 240719 h 268801"/>
                  <a:gd name="connsiteX87" fmla="*/ 89155 w 338358"/>
                  <a:gd name="connsiteY87" fmla="*/ 240719 h 268801"/>
                  <a:gd name="connsiteX88" fmla="*/ 89155 w 338358"/>
                  <a:gd name="connsiteY88" fmla="*/ 240012 h 268801"/>
                  <a:gd name="connsiteX89" fmla="*/ 90670 w 338358"/>
                  <a:gd name="connsiteY89" fmla="*/ 240012 h 268801"/>
                  <a:gd name="connsiteX90" fmla="*/ 90670 w 338358"/>
                  <a:gd name="connsiteY90" fmla="*/ 239305 h 268801"/>
                  <a:gd name="connsiteX91" fmla="*/ 91377 w 338358"/>
                  <a:gd name="connsiteY91" fmla="*/ 239305 h 268801"/>
                  <a:gd name="connsiteX92" fmla="*/ 91377 w 338358"/>
                  <a:gd name="connsiteY92" fmla="*/ 238395 h 268801"/>
                  <a:gd name="connsiteX93" fmla="*/ 98550 w 338358"/>
                  <a:gd name="connsiteY93" fmla="*/ 234254 h 268801"/>
                  <a:gd name="connsiteX94" fmla="*/ 98550 w 338358"/>
                  <a:gd name="connsiteY94" fmla="*/ 233547 h 268801"/>
                  <a:gd name="connsiteX95" fmla="*/ 100772 w 338358"/>
                  <a:gd name="connsiteY95" fmla="*/ 232840 h 268801"/>
                  <a:gd name="connsiteX96" fmla="*/ 100772 w 338358"/>
                  <a:gd name="connsiteY96" fmla="*/ 232133 h 268801"/>
                  <a:gd name="connsiteX97" fmla="*/ 102994 w 338358"/>
                  <a:gd name="connsiteY97" fmla="*/ 231425 h 268801"/>
                  <a:gd name="connsiteX98" fmla="*/ 102994 w 338358"/>
                  <a:gd name="connsiteY98" fmla="*/ 230718 h 268801"/>
                  <a:gd name="connsiteX99" fmla="*/ 103701 w 338358"/>
                  <a:gd name="connsiteY99" fmla="*/ 230718 h 268801"/>
                  <a:gd name="connsiteX100" fmla="*/ 103701 w 338358"/>
                  <a:gd name="connsiteY100" fmla="*/ 230011 h 268801"/>
                  <a:gd name="connsiteX101" fmla="*/ 104913 w 338358"/>
                  <a:gd name="connsiteY101" fmla="*/ 230011 h 268801"/>
                  <a:gd name="connsiteX102" fmla="*/ 104913 w 338358"/>
                  <a:gd name="connsiteY102" fmla="*/ 229304 h 268801"/>
                  <a:gd name="connsiteX103" fmla="*/ 105924 w 338358"/>
                  <a:gd name="connsiteY103" fmla="*/ 229304 h 268801"/>
                  <a:gd name="connsiteX104" fmla="*/ 105924 w 338358"/>
                  <a:gd name="connsiteY104" fmla="*/ 228597 h 268801"/>
                  <a:gd name="connsiteX105" fmla="*/ 107136 w 338358"/>
                  <a:gd name="connsiteY105" fmla="*/ 228597 h 268801"/>
                  <a:gd name="connsiteX106" fmla="*/ 107136 w 338358"/>
                  <a:gd name="connsiteY106" fmla="*/ 227890 h 268801"/>
                  <a:gd name="connsiteX107" fmla="*/ 107843 w 338358"/>
                  <a:gd name="connsiteY107" fmla="*/ 227890 h 268801"/>
                  <a:gd name="connsiteX108" fmla="*/ 107843 w 338358"/>
                  <a:gd name="connsiteY108" fmla="*/ 227183 h 268801"/>
                  <a:gd name="connsiteX109" fmla="*/ 109358 w 338358"/>
                  <a:gd name="connsiteY109" fmla="*/ 227183 h 268801"/>
                  <a:gd name="connsiteX110" fmla="*/ 109358 w 338358"/>
                  <a:gd name="connsiteY110" fmla="*/ 226476 h 268801"/>
                  <a:gd name="connsiteX111" fmla="*/ 110065 w 338358"/>
                  <a:gd name="connsiteY111" fmla="*/ 226476 h 268801"/>
                  <a:gd name="connsiteX112" fmla="*/ 110065 w 338358"/>
                  <a:gd name="connsiteY112" fmla="*/ 225769 h 268801"/>
                  <a:gd name="connsiteX113" fmla="*/ 112288 w 338358"/>
                  <a:gd name="connsiteY113" fmla="*/ 225062 h 268801"/>
                  <a:gd name="connsiteX114" fmla="*/ 112288 w 338358"/>
                  <a:gd name="connsiteY114" fmla="*/ 224354 h 268801"/>
                  <a:gd name="connsiteX115" fmla="*/ 117237 w 338358"/>
                  <a:gd name="connsiteY115" fmla="*/ 221627 h 268801"/>
                  <a:gd name="connsiteX116" fmla="*/ 117237 w 338358"/>
                  <a:gd name="connsiteY116" fmla="*/ 34951 h 268801"/>
                  <a:gd name="connsiteX117" fmla="*/ 116530 w 338358"/>
                  <a:gd name="connsiteY117" fmla="*/ 34951 h 268801"/>
                  <a:gd name="connsiteX118" fmla="*/ 116530 w 338358"/>
                  <a:gd name="connsiteY118" fmla="*/ 34244 h 268801"/>
                  <a:gd name="connsiteX119" fmla="*/ 110065 w 338358"/>
                  <a:gd name="connsiteY119" fmla="*/ 217990 h 268801"/>
                  <a:gd name="connsiteX120" fmla="*/ 107843 w 338358"/>
                  <a:gd name="connsiteY120" fmla="*/ 218698 h 268801"/>
                  <a:gd name="connsiteX121" fmla="*/ 107843 w 338358"/>
                  <a:gd name="connsiteY121" fmla="*/ 219405 h 268801"/>
                  <a:gd name="connsiteX122" fmla="*/ 107136 w 338358"/>
                  <a:gd name="connsiteY122" fmla="*/ 219405 h 268801"/>
                  <a:gd name="connsiteX123" fmla="*/ 107136 w 338358"/>
                  <a:gd name="connsiteY123" fmla="*/ 220112 h 268801"/>
                  <a:gd name="connsiteX124" fmla="*/ 105621 w 338358"/>
                  <a:gd name="connsiteY124" fmla="*/ 220112 h 268801"/>
                  <a:gd name="connsiteX125" fmla="*/ 105621 w 338358"/>
                  <a:gd name="connsiteY125" fmla="*/ 220819 h 268801"/>
                  <a:gd name="connsiteX126" fmla="*/ 104913 w 338358"/>
                  <a:gd name="connsiteY126" fmla="*/ 220819 h 268801"/>
                  <a:gd name="connsiteX127" fmla="*/ 104913 w 338358"/>
                  <a:gd name="connsiteY127" fmla="*/ 221526 h 268801"/>
                  <a:gd name="connsiteX128" fmla="*/ 102691 w 338358"/>
                  <a:gd name="connsiteY128" fmla="*/ 222233 h 268801"/>
                  <a:gd name="connsiteX129" fmla="*/ 102691 w 338358"/>
                  <a:gd name="connsiteY129" fmla="*/ 222940 h 268801"/>
                  <a:gd name="connsiteX130" fmla="*/ 100772 w 338358"/>
                  <a:gd name="connsiteY130" fmla="*/ 223647 h 268801"/>
                  <a:gd name="connsiteX131" fmla="*/ 100772 w 338358"/>
                  <a:gd name="connsiteY131" fmla="*/ 224354 h 268801"/>
                  <a:gd name="connsiteX132" fmla="*/ 99762 w 338358"/>
                  <a:gd name="connsiteY132" fmla="*/ 224354 h 268801"/>
                  <a:gd name="connsiteX133" fmla="*/ 99762 w 338358"/>
                  <a:gd name="connsiteY133" fmla="*/ 225062 h 268801"/>
                  <a:gd name="connsiteX134" fmla="*/ 98550 w 338358"/>
                  <a:gd name="connsiteY134" fmla="*/ 225062 h 268801"/>
                  <a:gd name="connsiteX135" fmla="*/ 98550 w 338358"/>
                  <a:gd name="connsiteY135" fmla="*/ 225769 h 268801"/>
                  <a:gd name="connsiteX136" fmla="*/ 97842 w 338358"/>
                  <a:gd name="connsiteY136" fmla="*/ 225769 h 268801"/>
                  <a:gd name="connsiteX137" fmla="*/ 97842 w 338358"/>
                  <a:gd name="connsiteY137" fmla="*/ 226476 h 268801"/>
                  <a:gd name="connsiteX138" fmla="*/ 96327 w 338358"/>
                  <a:gd name="connsiteY138" fmla="*/ 226476 h 268801"/>
                  <a:gd name="connsiteX139" fmla="*/ 96327 w 338358"/>
                  <a:gd name="connsiteY139" fmla="*/ 227183 h 268801"/>
                  <a:gd name="connsiteX140" fmla="*/ 88448 w 338358"/>
                  <a:gd name="connsiteY140" fmla="*/ 232133 h 268801"/>
                  <a:gd name="connsiteX141" fmla="*/ 88448 w 338358"/>
                  <a:gd name="connsiteY141" fmla="*/ 232840 h 268801"/>
                  <a:gd name="connsiteX142" fmla="*/ 86226 w 338358"/>
                  <a:gd name="connsiteY142" fmla="*/ 233547 h 268801"/>
                  <a:gd name="connsiteX143" fmla="*/ 86226 w 338358"/>
                  <a:gd name="connsiteY143" fmla="*/ 234254 h 268801"/>
                  <a:gd name="connsiteX144" fmla="*/ 85519 w 338358"/>
                  <a:gd name="connsiteY144" fmla="*/ 234254 h 268801"/>
                  <a:gd name="connsiteX145" fmla="*/ 85519 w 338358"/>
                  <a:gd name="connsiteY145" fmla="*/ 234961 h 268801"/>
                  <a:gd name="connsiteX146" fmla="*/ 84003 w 338358"/>
                  <a:gd name="connsiteY146" fmla="*/ 234961 h 268801"/>
                  <a:gd name="connsiteX147" fmla="*/ 84003 w 338358"/>
                  <a:gd name="connsiteY147" fmla="*/ 235668 h 268801"/>
                  <a:gd name="connsiteX148" fmla="*/ 83296 w 338358"/>
                  <a:gd name="connsiteY148" fmla="*/ 235668 h 268801"/>
                  <a:gd name="connsiteX149" fmla="*/ 83296 w 338358"/>
                  <a:gd name="connsiteY149" fmla="*/ 236375 h 268801"/>
                  <a:gd name="connsiteX150" fmla="*/ 82084 w 338358"/>
                  <a:gd name="connsiteY150" fmla="*/ 236375 h 268801"/>
                  <a:gd name="connsiteX151" fmla="*/ 82084 w 338358"/>
                  <a:gd name="connsiteY151" fmla="*/ 237082 h 268801"/>
                  <a:gd name="connsiteX152" fmla="*/ 81074 w 338358"/>
                  <a:gd name="connsiteY152" fmla="*/ 237082 h 268801"/>
                  <a:gd name="connsiteX153" fmla="*/ 81074 w 338358"/>
                  <a:gd name="connsiteY153" fmla="*/ 237789 h 268801"/>
                  <a:gd name="connsiteX154" fmla="*/ 79862 w 338358"/>
                  <a:gd name="connsiteY154" fmla="*/ 237789 h 268801"/>
                  <a:gd name="connsiteX155" fmla="*/ 79862 w 338358"/>
                  <a:gd name="connsiteY155" fmla="*/ 238497 h 268801"/>
                  <a:gd name="connsiteX156" fmla="*/ 79155 w 338358"/>
                  <a:gd name="connsiteY156" fmla="*/ 238497 h 268801"/>
                  <a:gd name="connsiteX157" fmla="*/ 79155 w 338358"/>
                  <a:gd name="connsiteY157" fmla="*/ 239204 h 268801"/>
                  <a:gd name="connsiteX158" fmla="*/ 76932 w 338358"/>
                  <a:gd name="connsiteY158" fmla="*/ 239911 h 268801"/>
                  <a:gd name="connsiteX159" fmla="*/ 76932 w 338358"/>
                  <a:gd name="connsiteY159" fmla="*/ 240618 h 268801"/>
                  <a:gd name="connsiteX160" fmla="*/ 71073 w 338358"/>
                  <a:gd name="connsiteY160" fmla="*/ 244052 h 268801"/>
                  <a:gd name="connsiteX161" fmla="*/ 71073 w 338358"/>
                  <a:gd name="connsiteY161" fmla="*/ 244759 h 268801"/>
                  <a:gd name="connsiteX162" fmla="*/ 69861 w 338358"/>
                  <a:gd name="connsiteY162" fmla="*/ 244759 h 268801"/>
                  <a:gd name="connsiteX163" fmla="*/ 69861 w 338358"/>
                  <a:gd name="connsiteY163" fmla="*/ 245467 h 268801"/>
                  <a:gd name="connsiteX164" fmla="*/ 69154 w 338358"/>
                  <a:gd name="connsiteY164" fmla="*/ 245467 h 268801"/>
                  <a:gd name="connsiteX165" fmla="*/ 69154 w 338358"/>
                  <a:gd name="connsiteY165" fmla="*/ 26264 h 268801"/>
                  <a:gd name="connsiteX166" fmla="*/ 78549 w 338358"/>
                  <a:gd name="connsiteY166" fmla="*/ 29193 h 268801"/>
                  <a:gd name="connsiteX167" fmla="*/ 80468 w 338358"/>
                  <a:gd name="connsiteY167" fmla="*/ 29193 h 268801"/>
                  <a:gd name="connsiteX168" fmla="*/ 80468 w 338358"/>
                  <a:gd name="connsiteY168" fmla="*/ 29698 h 268801"/>
                  <a:gd name="connsiteX169" fmla="*/ 82690 w 338358"/>
                  <a:gd name="connsiteY169" fmla="*/ 29900 h 268801"/>
                  <a:gd name="connsiteX170" fmla="*/ 82690 w 338358"/>
                  <a:gd name="connsiteY170" fmla="*/ 30406 h 268801"/>
                  <a:gd name="connsiteX171" fmla="*/ 84913 w 338358"/>
                  <a:gd name="connsiteY171" fmla="*/ 30608 h 268801"/>
                  <a:gd name="connsiteX172" fmla="*/ 84913 w 338358"/>
                  <a:gd name="connsiteY172" fmla="*/ 31113 h 268801"/>
                  <a:gd name="connsiteX173" fmla="*/ 86428 w 338358"/>
                  <a:gd name="connsiteY173" fmla="*/ 31113 h 268801"/>
                  <a:gd name="connsiteX174" fmla="*/ 87135 w 338358"/>
                  <a:gd name="connsiteY174" fmla="*/ 31315 h 268801"/>
                  <a:gd name="connsiteX175" fmla="*/ 87135 w 338358"/>
                  <a:gd name="connsiteY175" fmla="*/ 31820 h 268801"/>
                  <a:gd name="connsiteX176" fmla="*/ 89054 w 338358"/>
                  <a:gd name="connsiteY176" fmla="*/ 31820 h 268801"/>
                  <a:gd name="connsiteX177" fmla="*/ 94206 w 338358"/>
                  <a:gd name="connsiteY177" fmla="*/ 33335 h 268801"/>
                  <a:gd name="connsiteX178" fmla="*/ 94206 w 338358"/>
                  <a:gd name="connsiteY178" fmla="*/ 34042 h 268801"/>
                  <a:gd name="connsiteX179" fmla="*/ 96428 w 338358"/>
                  <a:gd name="connsiteY179" fmla="*/ 34042 h 268801"/>
                  <a:gd name="connsiteX180" fmla="*/ 96428 w 338358"/>
                  <a:gd name="connsiteY180" fmla="*/ 34749 h 268801"/>
                  <a:gd name="connsiteX181" fmla="*/ 101378 w 338358"/>
                  <a:gd name="connsiteY181" fmla="*/ 35456 h 268801"/>
                  <a:gd name="connsiteX182" fmla="*/ 101378 w 338358"/>
                  <a:gd name="connsiteY182" fmla="*/ 36163 h 268801"/>
                  <a:gd name="connsiteX183" fmla="*/ 103600 w 338358"/>
                  <a:gd name="connsiteY183" fmla="*/ 36163 h 268801"/>
                  <a:gd name="connsiteX184" fmla="*/ 103600 w 338358"/>
                  <a:gd name="connsiteY184" fmla="*/ 36870 h 268801"/>
                  <a:gd name="connsiteX185" fmla="*/ 105823 w 338358"/>
                  <a:gd name="connsiteY185" fmla="*/ 36870 h 268801"/>
                  <a:gd name="connsiteX186" fmla="*/ 105823 w 338358"/>
                  <a:gd name="connsiteY186" fmla="*/ 37578 h 268801"/>
                  <a:gd name="connsiteX187" fmla="*/ 110772 w 338358"/>
                  <a:gd name="connsiteY187" fmla="*/ 38285 h 268801"/>
                  <a:gd name="connsiteX188" fmla="*/ 110772 w 338358"/>
                  <a:gd name="connsiteY188" fmla="*/ 196777 h 268801"/>
                  <a:gd name="connsiteX189" fmla="*/ 110065 w 338358"/>
                  <a:gd name="connsiteY189" fmla="*/ 217990 h 268801"/>
                  <a:gd name="connsiteX190" fmla="*/ 58851 w 338358"/>
                  <a:gd name="connsiteY190" fmla="*/ 19698 h 268801"/>
                  <a:gd name="connsiteX191" fmla="*/ 58144 w 338358"/>
                  <a:gd name="connsiteY191" fmla="*/ 19698 h 268801"/>
                  <a:gd name="connsiteX192" fmla="*/ 58144 w 338358"/>
                  <a:gd name="connsiteY192" fmla="*/ 20405 h 268801"/>
                  <a:gd name="connsiteX193" fmla="*/ 56628 w 338358"/>
                  <a:gd name="connsiteY193" fmla="*/ 20405 h 268801"/>
                  <a:gd name="connsiteX194" fmla="*/ 56628 w 338358"/>
                  <a:gd name="connsiteY194" fmla="*/ 21112 h 268801"/>
                  <a:gd name="connsiteX195" fmla="*/ 55921 w 338358"/>
                  <a:gd name="connsiteY195" fmla="*/ 21112 h 268801"/>
                  <a:gd name="connsiteX196" fmla="*/ 55921 w 338358"/>
                  <a:gd name="connsiteY196" fmla="*/ 21819 h 268801"/>
                  <a:gd name="connsiteX197" fmla="*/ 54406 w 338358"/>
                  <a:gd name="connsiteY197" fmla="*/ 21819 h 268801"/>
                  <a:gd name="connsiteX198" fmla="*/ 54406 w 338358"/>
                  <a:gd name="connsiteY198" fmla="*/ 22526 h 268801"/>
                  <a:gd name="connsiteX199" fmla="*/ 46527 w 338358"/>
                  <a:gd name="connsiteY199" fmla="*/ 26668 h 268801"/>
                  <a:gd name="connsiteX200" fmla="*/ 46527 w 338358"/>
                  <a:gd name="connsiteY200" fmla="*/ 27375 h 268801"/>
                  <a:gd name="connsiteX201" fmla="*/ 44304 w 338358"/>
                  <a:gd name="connsiteY201" fmla="*/ 28082 h 268801"/>
                  <a:gd name="connsiteX202" fmla="*/ 44304 w 338358"/>
                  <a:gd name="connsiteY202" fmla="*/ 28789 h 268801"/>
                  <a:gd name="connsiteX203" fmla="*/ 42082 w 338358"/>
                  <a:gd name="connsiteY203" fmla="*/ 29496 h 268801"/>
                  <a:gd name="connsiteX204" fmla="*/ 42082 w 338358"/>
                  <a:gd name="connsiteY204" fmla="*/ 30203 h 268801"/>
                  <a:gd name="connsiteX205" fmla="*/ 37132 w 338358"/>
                  <a:gd name="connsiteY205" fmla="*/ 32426 h 268801"/>
                  <a:gd name="connsiteX206" fmla="*/ 37132 w 338358"/>
                  <a:gd name="connsiteY206" fmla="*/ 33133 h 268801"/>
                  <a:gd name="connsiteX207" fmla="*/ 36425 w 338358"/>
                  <a:gd name="connsiteY207" fmla="*/ 33133 h 268801"/>
                  <a:gd name="connsiteX208" fmla="*/ 36425 w 338358"/>
                  <a:gd name="connsiteY208" fmla="*/ 33840 h 268801"/>
                  <a:gd name="connsiteX209" fmla="*/ 34910 w 338358"/>
                  <a:gd name="connsiteY209" fmla="*/ 33840 h 268801"/>
                  <a:gd name="connsiteX210" fmla="*/ 34910 w 338358"/>
                  <a:gd name="connsiteY210" fmla="*/ 34547 h 268801"/>
                  <a:gd name="connsiteX211" fmla="*/ 32688 w 338358"/>
                  <a:gd name="connsiteY211" fmla="*/ 35254 h 268801"/>
                  <a:gd name="connsiteX212" fmla="*/ 32688 w 338358"/>
                  <a:gd name="connsiteY212" fmla="*/ 35961 h 268801"/>
                  <a:gd name="connsiteX213" fmla="*/ 27031 w 338358"/>
                  <a:gd name="connsiteY213" fmla="*/ 38689 h 268801"/>
                  <a:gd name="connsiteX214" fmla="*/ 27031 w 338358"/>
                  <a:gd name="connsiteY214" fmla="*/ 39396 h 268801"/>
                  <a:gd name="connsiteX215" fmla="*/ 24809 w 338358"/>
                  <a:gd name="connsiteY215" fmla="*/ 40103 h 268801"/>
                  <a:gd name="connsiteX216" fmla="*/ 24809 w 338358"/>
                  <a:gd name="connsiteY216" fmla="*/ 40810 h 268801"/>
                  <a:gd name="connsiteX217" fmla="*/ 22586 w 338358"/>
                  <a:gd name="connsiteY217" fmla="*/ 41517 h 268801"/>
                  <a:gd name="connsiteX218" fmla="*/ 22586 w 338358"/>
                  <a:gd name="connsiteY218" fmla="*/ 42224 h 268801"/>
                  <a:gd name="connsiteX219" fmla="*/ 21071 w 338358"/>
                  <a:gd name="connsiteY219" fmla="*/ 42224 h 268801"/>
                  <a:gd name="connsiteX220" fmla="*/ 21071 w 338358"/>
                  <a:gd name="connsiteY220" fmla="*/ 42931 h 268801"/>
                  <a:gd name="connsiteX221" fmla="*/ 18849 w 338358"/>
                  <a:gd name="connsiteY221" fmla="*/ 43638 h 268801"/>
                  <a:gd name="connsiteX222" fmla="*/ 18849 w 338358"/>
                  <a:gd name="connsiteY222" fmla="*/ 44346 h 268801"/>
                  <a:gd name="connsiteX223" fmla="*/ 17637 w 338358"/>
                  <a:gd name="connsiteY223" fmla="*/ 44346 h 268801"/>
                  <a:gd name="connsiteX224" fmla="*/ 17637 w 338358"/>
                  <a:gd name="connsiteY224" fmla="*/ 45053 h 268801"/>
                  <a:gd name="connsiteX225" fmla="*/ 15414 w 338358"/>
                  <a:gd name="connsiteY225" fmla="*/ 45760 h 268801"/>
                  <a:gd name="connsiteX226" fmla="*/ 15414 w 338358"/>
                  <a:gd name="connsiteY226" fmla="*/ 46467 h 268801"/>
                  <a:gd name="connsiteX227" fmla="*/ 13192 w 338358"/>
                  <a:gd name="connsiteY227" fmla="*/ 47174 h 268801"/>
                  <a:gd name="connsiteX228" fmla="*/ 13192 w 338358"/>
                  <a:gd name="connsiteY228" fmla="*/ 47881 h 268801"/>
                  <a:gd name="connsiteX229" fmla="*/ 5313 w 338358"/>
                  <a:gd name="connsiteY229" fmla="*/ 52023 h 268801"/>
                  <a:gd name="connsiteX230" fmla="*/ 5313 w 338358"/>
                  <a:gd name="connsiteY230" fmla="*/ 52730 h 268801"/>
                  <a:gd name="connsiteX231" fmla="*/ 3090 w 338358"/>
                  <a:gd name="connsiteY231" fmla="*/ 53437 h 268801"/>
                  <a:gd name="connsiteX232" fmla="*/ 3090 w 338358"/>
                  <a:gd name="connsiteY232" fmla="*/ 54144 h 268801"/>
                  <a:gd name="connsiteX233" fmla="*/ 1777 w 338358"/>
                  <a:gd name="connsiteY233" fmla="*/ 54144 h 268801"/>
                  <a:gd name="connsiteX234" fmla="*/ 1777 w 338358"/>
                  <a:gd name="connsiteY234" fmla="*/ 54851 h 268801"/>
                  <a:gd name="connsiteX235" fmla="*/ 1070 w 338358"/>
                  <a:gd name="connsiteY235" fmla="*/ 54851 h 268801"/>
                  <a:gd name="connsiteX236" fmla="*/ 1070 w 338358"/>
                  <a:gd name="connsiteY236" fmla="*/ 56568 h 268801"/>
                  <a:gd name="connsiteX237" fmla="*/ 262 w 338358"/>
                  <a:gd name="connsiteY237" fmla="*/ 56568 h 268801"/>
                  <a:gd name="connsiteX238" fmla="*/ 262 w 338358"/>
                  <a:gd name="connsiteY238" fmla="*/ 210313 h 268801"/>
                  <a:gd name="connsiteX239" fmla="*/ 464 w 338358"/>
                  <a:gd name="connsiteY239" fmla="*/ 222637 h 268801"/>
                  <a:gd name="connsiteX240" fmla="*/ 3899 w 338358"/>
                  <a:gd name="connsiteY240" fmla="*/ 224556 h 268801"/>
                  <a:gd name="connsiteX241" fmla="*/ 3899 w 338358"/>
                  <a:gd name="connsiteY241" fmla="*/ 225264 h 268801"/>
                  <a:gd name="connsiteX242" fmla="*/ 5414 w 338358"/>
                  <a:gd name="connsiteY242" fmla="*/ 225264 h 268801"/>
                  <a:gd name="connsiteX243" fmla="*/ 5414 w 338358"/>
                  <a:gd name="connsiteY243" fmla="*/ 225971 h 268801"/>
                  <a:gd name="connsiteX244" fmla="*/ 6626 w 338358"/>
                  <a:gd name="connsiteY244" fmla="*/ 225971 h 268801"/>
                  <a:gd name="connsiteX245" fmla="*/ 6626 w 338358"/>
                  <a:gd name="connsiteY245" fmla="*/ 226678 h 268801"/>
                  <a:gd name="connsiteX246" fmla="*/ 7636 w 338358"/>
                  <a:gd name="connsiteY246" fmla="*/ 226678 h 268801"/>
                  <a:gd name="connsiteX247" fmla="*/ 7636 w 338358"/>
                  <a:gd name="connsiteY247" fmla="*/ 227385 h 268801"/>
                  <a:gd name="connsiteX248" fmla="*/ 10363 w 338358"/>
                  <a:gd name="connsiteY248" fmla="*/ 228092 h 268801"/>
                  <a:gd name="connsiteX249" fmla="*/ 10363 w 338358"/>
                  <a:gd name="connsiteY249" fmla="*/ 228799 h 268801"/>
                  <a:gd name="connsiteX250" fmla="*/ 12586 w 338358"/>
                  <a:gd name="connsiteY250" fmla="*/ 229506 h 268801"/>
                  <a:gd name="connsiteX251" fmla="*/ 12586 w 338358"/>
                  <a:gd name="connsiteY251" fmla="*/ 230213 h 268801"/>
                  <a:gd name="connsiteX252" fmla="*/ 14101 w 338358"/>
                  <a:gd name="connsiteY252" fmla="*/ 230213 h 268801"/>
                  <a:gd name="connsiteX253" fmla="*/ 14101 w 338358"/>
                  <a:gd name="connsiteY253" fmla="*/ 230920 h 268801"/>
                  <a:gd name="connsiteX254" fmla="*/ 16323 w 338358"/>
                  <a:gd name="connsiteY254" fmla="*/ 231627 h 268801"/>
                  <a:gd name="connsiteX255" fmla="*/ 16323 w 338358"/>
                  <a:gd name="connsiteY255" fmla="*/ 232335 h 268801"/>
                  <a:gd name="connsiteX256" fmla="*/ 27132 w 338358"/>
                  <a:gd name="connsiteY256" fmla="*/ 237991 h 268801"/>
                  <a:gd name="connsiteX257" fmla="*/ 27132 w 338358"/>
                  <a:gd name="connsiteY257" fmla="*/ 238699 h 268801"/>
                  <a:gd name="connsiteX258" fmla="*/ 28344 w 338358"/>
                  <a:gd name="connsiteY258" fmla="*/ 238699 h 268801"/>
                  <a:gd name="connsiteX259" fmla="*/ 28344 w 338358"/>
                  <a:gd name="connsiteY259" fmla="*/ 239406 h 268801"/>
                  <a:gd name="connsiteX260" fmla="*/ 29859 w 338358"/>
                  <a:gd name="connsiteY260" fmla="*/ 239406 h 268801"/>
                  <a:gd name="connsiteX261" fmla="*/ 29859 w 338358"/>
                  <a:gd name="connsiteY261" fmla="*/ 240113 h 268801"/>
                  <a:gd name="connsiteX262" fmla="*/ 30870 w 338358"/>
                  <a:gd name="connsiteY262" fmla="*/ 240113 h 268801"/>
                  <a:gd name="connsiteX263" fmla="*/ 30870 w 338358"/>
                  <a:gd name="connsiteY263" fmla="*/ 240820 h 268801"/>
                  <a:gd name="connsiteX264" fmla="*/ 32082 w 338358"/>
                  <a:gd name="connsiteY264" fmla="*/ 240820 h 268801"/>
                  <a:gd name="connsiteX265" fmla="*/ 32082 w 338358"/>
                  <a:gd name="connsiteY265" fmla="*/ 241527 h 268801"/>
                  <a:gd name="connsiteX266" fmla="*/ 33597 w 338358"/>
                  <a:gd name="connsiteY266" fmla="*/ 241527 h 268801"/>
                  <a:gd name="connsiteX267" fmla="*/ 33597 w 338358"/>
                  <a:gd name="connsiteY267" fmla="*/ 242234 h 268801"/>
                  <a:gd name="connsiteX268" fmla="*/ 34304 w 338358"/>
                  <a:gd name="connsiteY268" fmla="*/ 242234 h 268801"/>
                  <a:gd name="connsiteX269" fmla="*/ 34304 w 338358"/>
                  <a:gd name="connsiteY269" fmla="*/ 242941 h 268801"/>
                  <a:gd name="connsiteX270" fmla="*/ 35819 w 338358"/>
                  <a:gd name="connsiteY270" fmla="*/ 242941 h 268801"/>
                  <a:gd name="connsiteX271" fmla="*/ 35819 w 338358"/>
                  <a:gd name="connsiteY271" fmla="*/ 243648 h 268801"/>
                  <a:gd name="connsiteX272" fmla="*/ 45214 w 338358"/>
                  <a:gd name="connsiteY272" fmla="*/ 248598 h 268801"/>
                  <a:gd name="connsiteX273" fmla="*/ 45214 w 338358"/>
                  <a:gd name="connsiteY273" fmla="*/ 249305 h 268801"/>
                  <a:gd name="connsiteX274" fmla="*/ 48951 w 338358"/>
                  <a:gd name="connsiteY274" fmla="*/ 250820 h 268801"/>
                  <a:gd name="connsiteX275" fmla="*/ 48951 w 338358"/>
                  <a:gd name="connsiteY275" fmla="*/ 251527 h 268801"/>
                  <a:gd name="connsiteX276" fmla="*/ 51679 w 338358"/>
                  <a:gd name="connsiteY276" fmla="*/ 252235 h 268801"/>
                  <a:gd name="connsiteX277" fmla="*/ 51679 w 338358"/>
                  <a:gd name="connsiteY277" fmla="*/ 252942 h 268801"/>
                  <a:gd name="connsiteX278" fmla="*/ 52689 w 338358"/>
                  <a:gd name="connsiteY278" fmla="*/ 252942 h 268801"/>
                  <a:gd name="connsiteX279" fmla="*/ 52689 w 338358"/>
                  <a:gd name="connsiteY279" fmla="*/ 253649 h 268801"/>
                  <a:gd name="connsiteX280" fmla="*/ 53901 w 338358"/>
                  <a:gd name="connsiteY280" fmla="*/ 253649 h 268801"/>
                  <a:gd name="connsiteX281" fmla="*/ 53901 w 338358"/>
                  <a:gd name="connsiteY281" fmla="*/ 254356 h 268801"/>
                  <a:gd name="connsiteX282" fmla="*/ 55416 w 338358"/>
                  <a:gd name="connsiteY282" fmla="*/ 254356 h 268801"/>
                  <a:gd name="connsiteX283" fmla="*/ 55416 w 338358"/>
                  <a:gd name="connsiteY283" fmla="*/ 255063 h 268801"/>
                  <a:gd name="connsiteX284" fmla="*/ 57638 w 338358"/>
                  <a:gd name="connsiteY284" fmla="*/ 255770 h 268801"/>
                  <a:gd name="connsiteX285" fmla="*/ 57638 w 338358"/>
                  <a:gd name="connsiteY285" fmla="*/ 256477 h 268801"/>
                  <a:gd name="connsiteX286" fmla="*/ 61376 w 338358"/>
                  <a:gd name="connsiteY286" fmla="*/ 257689 h 268801"/>
                  <a:gd name="connsiteX287" fmla="*/ 61881 w 338358"/>
                  <a:gd name="connsiteY287" fmla="*/ 257689 h 268801"/>
                  <a:gd name="connsiteX288" fmla="*/ 61881 w 338358"/>
                  <a:gd name="connsiteY288" fmla="*/ 18183 h 268801"/>
                  <a:gd name="connsiteX289" fmla="*/ 59154 w 338358"/>
                  <a:gd name="connsiteY289" fmla="*/ 18890 h 268801"/>
                  <a:gd name="connsiteX290" fmla="*/ 59154 w 338358"/>
                  <a:gd name="connsiteY290" fmla="*/ 19698 h 268801"/>
                  <a:gd name="connsiteX291" fmla="*/ 54406 w 338358"/>
                  <a:gd name="connsiteY291" fmla="*/ 247083 h 268801"/>
                  <a:gd name="connsiteX292" fmla="*/ 53194 w 338358"/>
                  <a:gd name="connsiteY292" fmla="*/ 247083 h 268801"/>
                  <a:gd name="connsiteX293" fmla="*/ 53194 w 338358"/>
                  <a:gd name="connsiteY293" fmla="*/ 246376 h 268801"/>
                  <a:gd name="connsiteX294" fmla="*/ 49456 w 338358"/>
                  <a:gd name="connsiteY294" fmla="*/ 244860 h 268801"/>
                  <a:gd name="connsiteX295" fmla="*/ 49456 w 338358"/>
                  <a:gd name="connsiteY295" fmla="*/ 244153 h 268801"/>
                  <a:gd name="connsiteX296" fmla="*/ 41375 w 338358"/>
                  <a:gd name="connsiteY296" fmla="*/ 240012 h 268801"/>
                  <a:gd name="connsiteX297" fmla="*/ 41375 w 338358"/>
                  <a:gd name="connsiteY297" fmla="*/ 239305 h 268801"/>
                  <a:gd name="connsiteX298" fmla="*/ 40163 w 338358"/>
                  <a:gd name="connsiteY298" fmla="*/ 239305 h 268801"/>
                  <a:gd name="connsiteX299" fmla="*/ 40163 w 338358"/>
                  <a:gd name="connsiteY299" fmla="*/ 238395 h 268801"/>
                  <a:gd name="connsiteX300" fmla="*/ 38648 w 338358"/>
                  <a:gd name="connsiteY300" fmla="*/ 238395 h 268801"/>
                  <a:gd name="connsiteX301" fmla="*/ 38648 w 338358"/>
                  <a:gd name="connsiteY301" fmla="*/ 237688 h 268801"/>
                  <a:gd name="connsiteX302" fmla="*/ 36425 w 338358"/>
                  <a:gd name="connsiteY302" fmla="*/ 236981 h 268801"/>
                  <a:gd name="connsiteX303" fmla="*/ 36425 w 338358"/>
                  <a:gd name="connsiteY303" fmla="*/ 236274 h 268801"/>
                  <a:gd name="connsiteX304" fmla="*/ 34910 w 338358"/>
                  <a:gd name="connsiteY304" fmla="*/ 236274 h 268801"/>
                  <a:gd name="connsiteX305" fmla="*/ 34910 w 338358"/>
                  <a:gd name="connsiteY305" fmla="*/ 235567 h 268801"/>
                  <a:gd name="connsiteX306" fmla="*/ 32688 w 338358"/>
                  <a:gd name="connsiteY306" fmla="*/ 234860 h 268801"/>
                  <a:gd name="connsiteX307" fmla="*/ 32688 w 338358"/>
                  <a:gd name="connsiteY307" fmla="*/ 234153 h 268801"/>
                  <a:gd name="connsiteX308" fmla="*/ 31476 w 338358"/>
                  <a:gd name="connsiteY308" fmla="*/ 234153 h 268801"/>
                  <a:gd name="connsiteX309" fmla="*/ 31476 w 338358"/>
                  <a:gd name="connsiteY309" fmla="*/ 233446 h 268801"/>
                  <a:gd name="connsiteX310" fmla="*/ 27738 w 338358"/>
                  <a:gd name="connsiteY310" fmla="*/ 231931 h 268801"/>
                  <a:gd name="connsiteX311" fmla="*/ 27738 w 338358"/>
                  <a:gd name="connsiteY311" fmla="*/ 231223 h 268801"/>
                  <a:gd name="connsiteX312" fmla="*/ 20566 w 338358"/>
                  <a:gd name="connsiteY312" fmla="*/ 227789 h 268801"/>
                  <a:gd name="connsiteX313" fmla="*/ 20566 w 338358"/>
                  <a:gd name="connsiteY313" fmla="*/ 227082 h 268801"/>
                  <a:gd name="connsiteX314" fmla="*/ 18344 w 338358"/>
                  <a:gd name="connsiteY314" fmla="*/ 226375 h 268801"/>
                  <a:gd name="connsiteX315" fmla="*/ 18344 w 338358"/>
                  <a:gd name="connsiteY315" fmla="*/ 225668 h 268801"/>
                  <a:gd name="connsiteX316" fmla="*/ 16828 w 338358"/>
                  <a:gd name="connsiteY316" fmla="*/ 225668 h 268801"/>
                  <a:gd name="connsiteX317" fmla="*/ 16828 w 338358"/>
                  <a:gd name="connsiteY317" fmla="*/ 224960 h 268801"/>
                  <a:gd name="connsiteX318" fmla="*/ 15313 w 338358"/>
                  <a:gd name="connsiteY318" fmla="*/ 224960 h 268801"/>
                  <a:gd name="connsiteX319" fmla="*/ 15313 w 338358"/>
                  <a:gd name="connsiteY319" fmla="*/ 224253 h 268801"/>
                  <a:gd name="connsiteX320" fmla="*/ 14606 w 338358"/>
                  <a:gd name="connsiteY320" fmla="*/ 224253 h 268801"/>
                  <a:gd name="connsiteX321" fmla="*/ 14606 w 338358"/>
                  <a:gd name="connsiteY321" fmla="*/ 223546 h 268801"/>
                  <a:gd name="connsiteX322" fmla="*/ 13091 w 338358"/>
                  <a:gd name="connsiteY322" fmla="*/ 223546 h 268801"/>
                  <a:gd name="connsiteX323" fmla="*/ 13091 w 338358"/>
                  <a:gd name="connsiteY323" fmla="*/ 222839 h 268801"/>
                  <a:gd name="connsiteX324" fmla="*/ 11879 w 338358"/>
                  <a:gd name="connsiteY324" fmla="*/ 222839 h 268801"/>
                  <a:gd name="connsiteX325" fmla="*/ 11879 w 338358"/>
                  <a:gd name="connsiteY325" fmla="*/ 222132 h 268801"/>
                  <a:gd name="connsiteX326" fmla="*/ 10869 w 338358"/>
                  <a:gd name="connsiteY326" fmla="*/ 222132 h 268801"/>
                  <a:gd name="connsiteX327" fmla="*/ 10869 w 338358"/>
                  <a:gd name="connsiteY327" fmla="*/ 221425 h 268801"/>
                  <a:gd name="connsiteX328" fmla="*/ 8141 w 338358"/>
                  <a:gd name="connsiteY328" fmla="*/ 220718 h 268801"/>
                  <a:gd name="connsiteX329" fmla="*/ 8141 w 338358"/>
                  <a:gd name="connsiteY329" fmla="*/ 220011 h 268801"/>
                  <a:gd name="connsiteX330" fmla="*/ 6626 w 338358"/>
                  <a:gd name="connsiteY330" fmla="*/ 219506 h 268801"/>
                  <a:gd name="connsiteX331" fmla="*/ 6626 w 338358"/>
                  <a:gd name="connsiteY331" fmla="*/ 60306 h 268801"/>
                  <a:gd name="connsiteX332" fmla="*/ 7333 w 338358"/>
                  <a:gd name="connsiteY332" fmla="*/ 60306 h 268801"/>
                  <a:gd name="connsiteX333" fmla="*/ 7333 w 338358"/>
                  <a:gd name="connsiteY333" fmla="*/ 59599 h 268801"/>
                  <a:gd name="connsiteX334" fmla="*/ 9555 w 338358"/>
                  <a:gd name="connsiteY334" fmla="*/ 58892 h 268801"/>
                  <a:gd name="connsiteX335" fmla="*/ 9555 w 338358"/>
                  <a:gd name="connsiteY335" fmla="*/ 58185 h 268801"/>
                  <a:gd name="connsiteX336" fmla="*/ 13697 w 338358"/>
                  <a:gd name="connsiteY336" fmla="*/ 56265 h 268801"/>
                  <a:gd name="connsiteX337" fmla="*/ 13697 w 338358"/>
                  <a:gd name="connsiteY337" fmla="*/ 55558 h 268801"/>
                  <a:gd name="connsiteX338" fmla="*/ 15919 w 338358"/>
                  <a:gd name="connsiteY338" fmla="*/ 54851 h 268801"/>
                  <a:gd name="connsiteX339" fmla="*/ 15919 w 338358"/>
                  <a:gd name="connsiteY339" fmla="*/ 54144 h 268801"/>
                  <a:gd name="connsiteX340" fmla="*/ 17435 w 338358"/>
                  <a:gd name="connsiteY340" fmla="*/ 54144 h 268801"/>
                  <a:gd name="connsiteX341" fmla="*/ 17435 w 338358"/>
                  <a:gd name="connsiteY341" fmla="*/ 53437 h 268801"/>
                  <a:gd name="connsiteX342" fmla="*/ 19657 w 338358"/>
                  <a:gd name="connsiteY342" fmla="*/ 52730 h 268801"/>
                  <a:gd name="connsiteX343" fmla="*/ 19657 w 338358"/>
                  <a:gd name="connsiteY343" fmla="*/ 52023 h 268801"/>
                  <a:gd name="connsiteX344" fmla="*/ 20869 w 338358"/>
                  <a:gd name="connsiteY344" fmla="*/ 52023 h 268801"/>
                  <a:gd name="connsiteX345" fmla="*/ 20869 w 338358"/>
                  <a:gd name="connsiteY345" fmla="*/ 51316 h 268801"/>
                  <a:gd name="connsiteX346" fmla="*/ 21879 w 338358"/>
                  <a:gd name="connsiteY346" fmla="*/ 51316 h 268801"/>
                  <a:gd name="connsiteX347" fmla="*/ 21879 w 338358"/>
                  <a:gd name="connsiteY347" fmla="*/ 50609 h 268801"/>
                  <a:gd name="connsiteX348" fmla="*/ 23091 w 338358"/>
                  <a:gd name="connsiteY348" fmla="*/ 50609 h 268801"/>
                  <a:gd name="connsiteX349" fmla="*/ 23091 w 338358"/>
                  <a:gd name="connsiteY349" fmla="*/ 49497 h 268801"/>
                  <a:gd name="connsiteX350" fmla="*/ 24102 w 338358"/>
                  <a:gd name="connsiteY350" fmla="*/ 49497 h 268801"/>
                  <a:gd name="connsiteX351" fmla="*/ 24102 w 338358"/>
                  <a:gd name="connsiteY351" fmla="*/ 48790 h 268801"/>
                  <a:gd name="connsiteX352" fmla="*/ 25314 w 338358"/>
                  <a:gd name="connsiteY352" fmla="*/ 48790 h 268801"/>
                  <a:gd name="connsiteX353" fmla="*/ 25314 w 338358"/>
                  <a:gd name="connsiteY353" fmla="*/ 48083 h 268801"/>
                  <a:gd name="connsiteX354" fmla="*/ 26829 w 338358"/>
                  <a:gd name="connsiteY354" fmla="*/ 48083 h 268801"/>
                  <a:gd name="connsiteX355" fmla="*/ 26829 w 338358"/>
                  <a:gd name="connsiteY355" fmla="*/ 47376 h 268801"/>
                  <a:gd name="connsiteX356" fmla="*/ 27536 w 338358"/>
                  <a:gd name="connsiteY356" fmla="*/ 47376 h 268801"/>
                  <a:gd name="connsiteX357" fmla="*/ 27536 w 338358"/>
                  <a:gd name="connsiteY357" fmla="*/ 46467 h 268801"/>
                  <a:gd name="connsiteX358" fmla="*/ 29354 w 338358"/>
                  <a:gd name="connsiteY358" fmla="*/ 46467 h 268801"/>
                  <a:gd name="connsiteX359" fmla="*/ 29354 w 338358"/>
                  <a:gd name="connsiteY359" fmla="*/ 45760 h 268801"/>
                  <a:gd name="connsiteX360" fmla="*/ 33496 w 338358"/>
                  <a:gd name="connsiteY360" fmla="*/ 43841 h 268801"/>
                  <a:gd name="connsiteX361" fmla="*/ 33496 w 338358"/>
                  <a:gd name="connsiteY361" fmla="*/ 43133 h 268801"/>
                  <a:gd name="connsiteX362" fmla="*/ 35718 w 338358"/>
                  <a:gd name="connsiteY362" fmla="*/ 42426 h 268801"/>
                  <a:gd name="connsiteX363" fmla="*/ 35718 w 338358"/>
                  <a:gd name="connsiteY363" fmla="*/ 41719 h 268801"/>
                  <a:gd name="connsiteX364" fmla="*/ 37233 w 338358"/>
                  <a:gd name="connsiteY364" fmla="*/ 41719 h 268801"/>
                  <a:gd name="connsiteX365" fmla="*/ 37233 w 338358"/>
                  <a:gd name="connsiteY365" fmla="*/ 41012 h 268801"/>
                  <a:gd name="connsiteX366" fmla="*/ 37941 w 338358"/>
                  <a:gd name="connsiteY366" fmla="*/ 41012 h 268801"/>
                  <a:gd name="connsiteX367" fmla="*/ 37941 w 338358"/>
                  <a:gd name="connsiteY367" fmla="*/ 40305 h 268801"/>
                  <a:gd name="connsiteX368" fmla="*/ 39456 w 338358"/>
                  <a:gd name="connsiteY368" fmla="*/ 40305 h 268801"/>
                  <a:gd name="connsiteX369" fmla="*/ 39456 w 338358"/>
                  <a:gd name="connsiteY369" fmla="*/ 39396 h 268801"/>
                  <a:gd name="connsiteX370" fmla="*/ 41678 w 338358"/>
                  <a:gd name="connsiteY370" fmla="*/ 38689 h 268801"/>
                  <a:gd name="connsiteX371" fmla="*/ 41678 w 338358"/>
                  <a:gd name="connsiteY371" fmla="*/ 37982 h 268801"/>
                  <a:gd name="connsiteX372" fmla="*/ 42890 w 338358"/>
                  <a:gd name="connsiteY372" fmla="*/ 37982 h 268801"/>
                  <a:gd name="connsiteX373" fmla="*/ 42890 w 338358"/>
                  <a:gd name="connsiteY373" fmla="*/ 37275 h 268801"/>
                  <a:gd name="connsiteX374" fmla="*/ 43900 w 338358"/>
                  <a:gd name="connsiteY374" fmla="*/ 37275 h 268801"/>
                  <a:gd name="connsiteX375" fmla="*/ 43900 w 338358"/>
                  <a:gd name="connsiteY375" fmla="*/ 36567 h 268801"/>
                  <a:gd name="connsiteX376" fmla="*/ 45113 w 338358"/>
                  <a:gd name="connsiteY376" fmla="*/ 36567 h 268801"/>
                  <a:gd name="connsiteX377" fmla="*/ 45113 w 338358"/>
                  <a:gd name="connsiteY377" fmla="*/ 35860 h 268801"/>
                  <a:gd name="connsiteX378" fmla="*/ 46527 w 338358"/>
                  <a:gd name="connsiteY378" fmla="*/ 35860 h 268801"/>
                  <a:gd name="connsiteX379" fmla="*/ 46527 w 338358"/>
                  <a:gd name="connsiteY379" fmla="*/ 35153 h 268801"/>
                  <a:gd name="connsiteX380" fmla="*/ 47234 w 338358"/>
                  <a:gd name="connsiteY380" fmla="*/ 35153 h 268801"/>
                  <a:gd name="connsiteX381" fmla="*/ 47234 w 338358"/>
                  <a:gd name="connsiteY381" fmla="*/ 34446 h 268801"/>
                  <a:gd name="connsiteX382" fmla="*/ 48749 w 338358"/>
                  <a:gd name="connsiteY382" fmla="*/ 34446 h 268801"/>
                  <a:gd name="connsiteX383" fmla="*/ 48749 w 338358"/>
                  <a:gd name="connsiteY383" fmla="*/ 33739 h 268801"/>
                  <a:gd name="connsiteX384" fmla="*/ 54406 w 338358"/>
                  <a:gd name="connsiteY384" fmla="*/ 30810 h 268801"/>
                  <a:gd name="connsiteX385" fmla="*/ 54406 w 338358"/>
                  <a:gd name="connsiteY385" fmla="*/ 247083 h 268801"/>
                  <a:gd name="connsiteX386" fmla="*/ 275124 w 338358"/>
                  <a:gd name="connsiteY386" fmla="*/ 18183 h 268801"/>
                  <a:gd name="connsiteX387" fmla="*/ 262093 w 338358"/>
                  <a:gd name="connsiteY387" fmla="*/ 21920 h 268801"/>
                  <a:gd name="connsiteX388" fmla="*/ 262093 w 338358"/>
                  <a:gd name="connsiteY388" fmla="*/ 22627 h 268801"/>
                  <a:gd name="connsiteX389" fmla="*/ 259870 w 338358"/>
                  <a:gd name="connsiteY389" fmla="*/ 22627 h 268801"/>
                  <a:gd name="connsiteX390" fmla="*/ 259870 w 338358"/>
                  <a:gd name="connsiteY390" fmla="*/ 23334 h 268801"/>
                  <a:gd name="connsiteX391" fmla="*/ 253506 w 338358"/>
                  <a:gd name="connsiteY391" fmla="*/ 25254 h 268801"/>
                  <a:gd name="connsiteX392" fmla="*/ 249062 w 338358"/>
                  <a:gd name="connsiteY392" fmla="*/ 25961 h 268801"/>
                  <a:gd name="connsiteX393" fmla="*/ 244112 w 338358"/>
                  <a:gd name="connsiteY393" fmla="*/ 27476 h 268801"/>
                  <a:gd name="connsiteX394" fmla="*/ 244112 w 338358"/>
                  <a:gd name="connsiteY394" fmla="*/ 28284 h 268801"/>
                  <a:gd name="connsiteX395" fmla="*/ 241890 w 338358"/>
                  <a:gd name="connsiteY395" fmla="*/ 28284 h 268801"/>
                  <a:gd name="connsiteX396" fmla="*/ 241890 w 338358"/>
                  <a:gd name="connsiteY396" fmla="*/ 28991 h 268801"/>
                  <a:gd name="connsiteX397" fmla="*/ 236940 w 338358"/>
                  <a:gd name="connsiteY397" fmla="*/ 29698 h 268801"/>
                  <a:gd name="connsiteX398" fmla="*/ 236940 w 338358"/>
                  <a:gd name="connsiteY398" fmla="*/ 30406 h 268801"/>
                  <a:gd name="connsiteX399" fmla="*/ 234718 w 338358"/>
                  <a:gd name="connsiteY399" fmla="*/ 30406 h 268801"/>
                  <a:gd name="connsiteX400" fmla="*/ 234718 w 338358"/>
                  <a:gd name="connsiteY400" fmla="*/ 31113 h 268801"/>
                  <a:gd name="connsiteX401" fmla="*/ 232495 w 338358"/>
                  <a:gd name="connsiteY401" fmla="*/ 31113 h 268801"/>
                  <a:gd name="connsiteX402" fmla="*/ 232495 w 338358"/>
                  <a:gd name="connsiteY402" fmla="*/ 31820 h 268801"/>
                  <a:gd name="connsiteX403" fmla="*/ 227546 w 338358"/>
                  <a:gd name="connsiteY403" fmla="*/ 32527 h 268801"/>
                  <a:gd name="connsiteX404" fmla="*/ 227546 w 338358"/>
                  <a:gd name="connsiteY404" fmla="*/ 33234 h 268801"/>
                  <a:gd name="connsiteX405" fmla="*/ 225323 w 338358"/>
                  <a:gd name="connsiteY405" fmla="*/ 33234 h 268801"/>
                  <a:gd name="connsiteX406" fmla="*/ 225323 w 338358"/>
                  <a:gd name="connsiteY406" fmla="*/ 33941 h 268801"/>
                  <a:gd name="connsiteX407" fmla="*/ 223101 w 338358"/>
                  <a:gd name="connsiteY407" fmla="*/ 33941 h 268801"/>
                  <a:gd name="connsiteX408" fmla="*/ 223101 w 338358"/>
                  <a:gd name="connsiteY408" fmla="*/ 34648 h 268801"/>
                  <a:gd name="connsiteX409" fmla="*/ 220879 w 338358"/>
                  <a:gd name="connsiteY409" fmla="*/ 34648 h 268801"/>
                  <a:gd name="connsiteX410" fmla="*/ 220879 w 338358"/>
                  <a:gd name="connsiteY410" fmla="*/ 35355 h 268801"/>
                  <a:gd name="connsiteX411" fmla="*/ 220273 w 338358"/>
                  <a:gd name="connsiteY411" fmla="*/ 35355 h 268801"/>
                  <a:gd name="connsiteX412" fmla="*/ 220273 w 338358"/>
                  <a:gd name="connsiteY412" fmla="*/ 220617 h 268801"/>
                  <a:gd name="connsiteX413" fmla="*/ 220980 w 338358"/>
                  <a:gd name="connsiteY413" fmla="*/ 220617 h 268801"/>
                  <a:gd name="connsiteX414" fmla="*/ 220980 w 338358"/>
                  <a:gd name="connsiteY414" fmla="*/ 221627 h 268801"/>
                  <a:gd name="connsiteX415" fmla="*/ 227344 w 338358"/>
                  <a:gd name="connsiteY415" fmla="*/ 225062 h 268801"/>
                  <a:gd name="connsiteX416" fmla="*/ 227344 w 338358"/>
                  <a:gd name="connsiteY416" fmla="*/ 225769 h 268801"/>
                  <a:gd name="connsiteX417" fmla="*/ 229566 w 338358"/>
                  <a:gd name="connsiteY417" fmla="*/ 226476 h 268801"/>
                  <a:gd name="connsiteX418" fmla="*/ 229566 w 338358"/>
                  <a:gd name="connsiteY418" fmla="*/ 227183 h 268801"/>
                  <a:gd name="connsiteX419" fmla="*/ 230273 w 338358"/>
                  <a:gd name="connsiteY419" fmla="*/ 227183 h 268801"/>
                  <a:gd name="connsiteX420" fmla="*/ 230273 w 338358"/>
                  <a:gd name="connsiteY420" fmla="*/ 227890 h 268801"/>
                  <a:gd name="connsiteX421" fmla="*/ 231788 w 338358"/>
                  <a:gd name="connsiteY421" fmla="*/ 227890 h 268801"/>
                  <a:gd name="connsiteX422" fmla="*/ 231788 w 338358"/>
                  <a:gd name="connsiteY422" fmla="*/ 228597 h 268801"/>
                  <a:gd name="connsiteX423" fmla="*/ 232495 w 338358"/>
                  <a:gd name="connsiteY423" fmla="*/ 228597 h 268801"/>
                  <a:gd name="connsiteX424" fmla="*/ 232495 w 338358"/>
                  <a:gd name="connsiteY424" fmla="*/ 229304 h 268801"/>
                  <a:gd name="connsiteX425" fmla="*/ 234011 w 338358"/>
                  <a:gd name="connsiteY425" fmla="*/ 229304 h 268801"/>
                  <a:gd name="connsiteX426" fmla="*/ 234011 w 338358"/>
                  <a:gd name="connsiteY426" fmla="*/ 230011 h 268801"/>
                  <a:gd name="connsiteX427" fmla="*/ 234718 w 338358"/>
                  <a:gd name="connsiteY427" fmla="*/ 230011 h 268801"/>
                  <a:gd name="connsiteX428" fmla="*/ 234718 w 338358"/>
                  <a:gd name="connsiteY428" fmla="*/ 230718 h 268801"/>
                  <a:gd name="connsiteX429" fmla="*/ 235930 w 338358"/>
                  <a:gd name="connsiteY429" fmla="*/ 230718 h 268801"/>
                  <a:gd name="connsiteX430" fmla="*/ 235930 w 338358"/>
                  <a:gd name="connsiteY430" fmla="*/ 231425 h 268801"/>
                  <a:gd name="connsiteX431" fmla="*/ 236940 w 338358"/>
                  <a:gd name="connsiteY431" fmla="*/ 231425 h 268801"/>
                  <a:gd name="connsiteX432" fmla="*/ 236940 w 338358"/>
                  <a:gd name="connsiteY432" fmla="*/ 232133 h 268801"/>
                  <a:gd name="connsiteX433" fmla="*/ 238152 w 338358"/>
                  <a:gd name="connsiteY433" fmla="*/ 232133 h 268801"/>
                  <a:gd name="connsiteX434" fmla="*/ 238152 w 338358"/>
                  <a:gd name="connsiteY434" fmla="*/ 232840 h 268801"/>
                  <a:gd name="connsiteX435" fmla="*/ 240374 w 338358"/>
                  <a:gd name="connsiteY435" fmla="*/ 233547 h 268801"/>
                  <a:gd name="connsiteX436" fmla="*/ 240374 w 338358"/>
                  <a:gd name="connsiteY436" fmla="*/ 234254 h 268801"/>
                  <a:gd name="connsiteX437" fmla="*/ 242597 w 338358"/>
                  <a:gd name="connsiteY437" fmla="*/ 234961 h 268801"/>
                  <a:gd name="connsiteX438" fmla="*/ 242597 w 338358"/>
                  <a:gd name="connsiteY438" fmla="*/ 235668 h 268801"/>
                  <a:gd name="connsiteX439" fmla="*/ 244112 w 338358"/>
                  <a:gd name="connsiteY439" fmla="*/ 236173 h 268801"/>
                  <a:gd name="connsiteX440" fmla="*/ 244112 w 338358"/>
                  <a:gd name="connsiteY440" fmla="*/ 236880 h 268801"/>
                  <a:gd name="connsiteX441" fmla="*/ 246334 w 338358"/>
                  <a:gd name="connsiteY441" fmla="*/ 237587 h 268801"/>
                  <a:gd name="connsiteX442" fmla="*/ 246334 w 338358"/>
                  <a:gd name="connsiteY442" fmla="*/ 238294 h 268801"/>
                  <a:gd name="connsiteX443" fmla="*/ 247547 w 338358"/>
                  <a:gd name="connsiteY443" fmla="*/ 238294 h 268801"/>
                  <a:gd name="connsiteX444" fmla="*/ 247547 w 338358"/>
                  <a:gd name="connsiteY444" fmla="*/ 239002 h 268801"/>
                  <a:gd name="connsiteX445" fmla="*/ 248557 w 338358"/>
                  <a:gd name="connsiteY445" fmla="*/ 239002 h 268801"/>
                  <a:gd name="connsiteX446" fmla="*/ 248557 w 338358"/>
                  <a:gd name="connsiteY446" fmla="*/ 239709 h 268801"/>
                  <a:gd name="connsiteX447" fmla="*/ 249769 w 338358"/>
                  <a:gd name="connsiteY447" fmla="*/ 239709 h 268801"/>
                  <a:gd name="connsiteX448" fmla="*/ 249769 w 338358"/>
                  <a:gd name="connsiteY448" fmla="*/ 240416 h 268801"/>
                  <a:gd name="connsiteX449" fmla="*/ 250779 w 338358"/>
                  <a:gd name="connsiteY449" fmla="*/ 240416 h 268801"/>
                  <a:gd name="connsiteX450" fmla="*/ 250779 w 338358"/>
                  <a:gd name="connsiteY450" fmla="*/ 241123 h 268801"/>
                  <a:gd name="connsiteX451" fmla="*/ 251991 w 338358"/>
                  <a:gd name="connsiteY451" fmla="*/ 241123 h 268801"/>
                  <a:gd name="connsiteX452" fmla="*/ 251991 w 338358"/>
                  <a:gd name="connsiteY452" fmla="*/ 241830 h 268801"/>
                  <a:gd name="connsiteX453" fmla="*/ 254214 w 338358"/>
                  <a:gd name="connsiteY453" fmla="*/ 242537 h 268801"/>
                  <a:gd name="connsiteX454" fmla="*/ 254214 w 338358"/>
                  <a:gd name="connsiteY454" fmla="*/ 243244 h 268801"/>
                  <a:gd name="connsiteX455" fmla="*/ 263608 w 338358"/>
                  <a:gd name="connsiteY455" fmla="*/ 248901 h 268801"/>
                  <a:gd name="connsiteX456" fmla="*/ 263608 w 338358"/>
                  <a:gd name="connsiteY456" fmla="*/ 249608 h 268801"/>
                  <a:gd name="connsiteX457" fmla="*/ 265830 w 338358"/>
                  <a:gd name="connsiteY457" fmla="*/ 250315 h 268801"/>
                  <a:gd name="connsiteX458" fmla="*/ 265830 w 338358"/>
                  <a:gd name="connsiteY458" fmla="*/ 251022 h 268801"/>
                  <a:gd name="connsiteX459" fmla="*/ 267042 w 338358"/>
                  <a:gd name="connsiteY459" fmla="*/ 251022 h 268801"/>
                  <a:gd name="connsiteX460" fmla="*/ 267042 w 338358"/>
                  <a:gd name="connsiteY460" fmla="*/ 251729 h 268801"/>
                  <a:gd name="connsiteX461" fmla="*/ 269265 w 338358"/>
                  <a:gd name="connsiteY461" fmla="*/ 252437 h 268801"/>
                  <a:gd name="connsiteX462" fmla="*/ 269265 w 338358"/>
                  <a:gd name="connsiteY462" fmla="*/ 253144 h 268801"/>
                  <a:gd name="connsiteX463" fmla="*/ 269972 w 338358"/>
                  <a:gd name="connsiteY463" fmla="*/ 253144 h 268801"/>
                  <a:gd name="connsiteX464" fmla="*/ 269972 w 338358"/>
                  <a:gd name="connsiteY464" fmla="*/ 253851 h 268801"/>
                  <a:gd name="connsiteX465" fmla="*/ 271487 w 338358"/>
                  <a:gd name="connsiteY465" fmla="*/ 253851 h 268801"/>
                  <a:gd name="connsiteX466" fmla="*/ 271487 w 338358"/>
                  <a:gd name="connsiteY466" fmla="*/ 254558 h 268801"/>
                  <a:gd name="connsiteX467" fmla="*/ 272194 w 338358"/>
                  <a:gd name="connsiteY467" fmla="*/ 254558 h 268801"/>
                  <a:gd name="connsiteX468" fmla="*/ 272194 w 338358"/>
                  <a:gd name="connsiteY468" fmla="*/ 255265 h 268801"/>
                  <a:gd name="connsiteX469" fmla="*/ 274417 w 338358"/>
                  <a:gd name="connsiteY469" fmla="*/ 255972 h 268801"/>
                  <a:gd name="connsiteX470" fmla="*/ 274417 w 338358"/>
                  <a:gd name="connsiteY470" fmla="*/ 256679 h 268801"/>
                  <a:gd name="connsiteX471" fmla="*/ 275932 w 338358"/>
                  <a:gd name="connsiteY471" fmla="*/ 256477 h 268801"/>
                  <a:gd name="connsiteX472" fmla="*/ 275932 w 338358"/>
                  <a:gd name="connsiteY472" fmla="*/ 23840 h 268801"/>
                  <a:gd name="connsiteX473" fmla="*/ 275730 w 338358"/>
                  <a:gd name="connsiteY473" fmla="*/ 18890 h 268801"/>
                  <a:gd name="connsiteX474" fmla="*/ 275124 w 338358"/>
                  <a:gd name="connsiteY474" fmla="*/ 18183 h 268801"/>
                  <a:gd name="connsiteX475" fmla="*/ 268760 w 338358"/>
                  <a:gd name="connsiteY475" fmla="*/ 40103 h 268801"/>
                  <a:gd name="connsiteX476" fmla="*/ 268760 w 338358"/>
                  <a:gd name="connsiteY476" fmla="*/ 245568 h 268801"/>
                  <a:gd name="connsiteX477" fmla="*/ 259365 w 338358"/>
                  <a:gd name="connsiteY477" fmla="*/ 239911 h 268801"/>
                  <a:gd name="connsiteX478" fmla="*/ 259365 w 338358"/>
                  <a:gd name="connsiteY478" fmla="*/ 239204 h 268801"/>
                  <a:gd name="connsiteX479" fmla="*/ 258355 w 338358"/>
                  <a:gd name="connsiteY479" fmla="*/ 239204 h 268801"/>
                  <a:gd name="connsiteX480" fmla="*/ 258355 w 338358"/>
                  <a:gd name="connsiteY480" fmla="*/ 238395 h 268801"/>
                  <a:gd name="connsiteX481" fmla="*/ 257143 w 338358"/>
                  <a:gd name="connsiteY481" fmla="*/ 238395 h 268801"/>
                  <a:gd name="connsiteX482" fmla="*/ 257143 w 338358"/>
                  <a:gd name="connsiteY482" fmla="*/ 237688 h 268801"/>
                  <a:gd name="connsiteX483" fmla="*/ 256436 w 338358"/>
                  <a:gd name="connsiteY483" fmla="*/ 237688 h 268801"/>
                  <a:gd name="connsiteX484" fmla="*/ 256436 w 338358"/>
                  <a:gd name="connsiteY484" fmla="*/ 236981 h 268801"/>
                  <a:gd name="connsiteX485" fmla="*/ 254921 w 338358"/>
                  <a:gd name="connsiteY485" fmla="*/ 236981 h 268801"/>
                  <a:gd name="connsiteX486" fmla="*/ 254921 w 338358"/>
                  <a:gd name="connsiteY486" fmla="*/ 236274 h 268801"/>
                  <a:gd name="connsiteX487" fmla="*/ 254214 w 338358"/>
                  <a:gd name="connsiteY487" fmla="*/ 236274 h 268801"/>
                  <a:gd name="connsiteX488" fmla="*/ 254214 w 338358"/>
                  <a:gd name="connsiteY488" fmla="*/ 235567 h 268801"/>
                  <a:gd name="connsiteX489" fmla="*/ 252698 w 338358"/>
                  <a:gd name="connsiteY489" fmla="*/ 235567 h 268801"/>
                  <a:gd name="connsiteX490" fmla="*/ 252698 w 338358"/>
                  <a:gd name="connsiteY490" fmla="*/ 234860 h 268801"/>
                  <a:gd name="connsiteX491" fmla="*/ 251991 w 338358"/>
                  <a:gd name="connsiteY491" fmla="*/ 234860 h 268801"/>
                  <a:gd name="connsiteX492" fmla="*/ 251991 w 338358"/>
                  <a:gd name="connsiteY492" fmla="*/ 234153 h 268801"/>
                  <a:gd name="connsiteX493" fmla="*/ 250779 w 338358"/>
                  <a:gd name="connsiteY493" fmla="*/ 234153 h 268801"/>
                  <a:gd name="connsiteX494" fmla="*/ 250779 w 338358"/>
                  <a:gd name="connsiteY494" fmla="*/ 233446 h 268801"/>
                  <a:gd name="connsiteX495" fmla="*/ 249769 w 338358"/>
                  <a:gd name="connsiteY495" fmla="*/ 233446 h 268801"/>
                  <a:gd name="connsiteX496" fmla="*/ 249769 w 338358"/>
                  <a:gd name="connsiteY496" fmla="*/ 232739 h 268801"/>
                  <a:gd name="connsiteX497" fmla="*/ 248557 w 338358"/>
                  <a:gd name="connsiteY497" fmla="*/ 232739 h 268801"/>
                  <a:gd name="connsiteX498" fmla="*/ 248557 w 338358"/>
                  <a:gd name="connsiteY498" fmla="*/ 232032 h 268801"/>
                  <a:gd name="connsiteX499" fmla="*/ 246334 w 338358"/>
                  <a:gd name="connsiteY499" fmla="*/ 231324 h 268801"/>
                  <a:gd name="connsiteX500" fmla="*/ 246334 w 338358"/>
                  <a:gd name="connsiteY500" fmla="*/ 230314 h 268801"/>
                  <a:gd name="connsiteX501" fmla="*/ 244112 w 338358"/>
                  <a:gd name="connsiteY501" fmla="*/ 229607 h 268801"/>
                  <a:gd name="connsiteX502" fmla="*/ 244112 w 338358"/>
                  <a:gd name="connsiteY502" fmla="*/ 228900 h 268801"/>
                  <a:gd name="connsiteX503" fmla="*/ 242597 w 338358"/>
                  <a:gd name="connsiteY503" fmla="*/ 228395 h 268801"/>
                  <a:gd name="connsiteX504" fmla="*/ 242597 w 338358"/>
                  <a:gd name="connsiteY504" fmla="*/ 227688 h 268801"/>
                  <a:gd name="connsiteX505" fmla="*/ 240374 w 338358"/>
                  <a:gd name="connsiteY505" fmla="*/ 226981 h 268801"/>
                  <a:gd name="connsiteX506" fmla="*/ 240374 w 338358"/>
                  <a:gd name="connsiteY506" fmla="*/ 226274 h 268801"/>
                  <a:gd name="connsiteX507" fmla="*/ 239162 w 338358"/>
                  <a:gd name="connsiteY507" fmla="*/ 226274 h 268801"/>
                  <a:gd name="connsiteX508" fmla="*/ 239162 w 338358"/>
                  <a:gd name="connsiteY508" fmla="*/ 225567 h 268801"/>
                  <a:gd name="connsiteX509" fmla="*/ 238152 w 338358"/>
                  <a:gd name="connsiteY509" fmla="*/ 225567 h 268801"/>
                  <a:gd name="connsiteX510" fmla="*/ 238152 w 338358"/>
                  <a:gd name="connsiteY510" fmla="*/ 224859 h 268801"/>
                  <a:gd name="connsiteX511" fmla="*/ 236940 w 338358"/>
                  <a:gd name="connsiteY511" fmla="*/ 224859 h 268801"/>
                  <a:gd name="connsiteX512" fmla="*/ 236940 w 338358"/>
                  <a:gd name="connsiteY512" fmla="*/ 224152 h 268801"/>
                  <a:gd name="connsiteX513" fmla="*/ 235930 w 338358"/>
                  <a:gd name="connsiteY513" fmla="*/ 224152 h 268801"/>
                  <a:gd name="connsiteX514" fmla="*/ 235930 w 338358"/>
                  <a:gd name="connsiteY514" fmla="*/ 223445 h 268801"/>
                  <a:gd name="connsiteX515" fmla="*/ 234718 w 338358"/>
                  <a:gd name="connsiteY515" fmla="*/ 223445 h 268801"/>
                  <a:gd name="connsiteX516" fmla="*/ 234718 w 338358"/>
                  <a:gd name="connsiteY516" fmla="*/ 222738 h 268801"/>
                  <a:gd name="connsiteX517" fmla="*/ 232495 w 338358"/>
                  <a:gd name="connsiteY517" fmla="*/ 222031 h 268801"/>
                  <a:gd name="connsiteX518" fmla="*/ 232495 w 338358"/>
                  <a:gd name="connsiteY518" fmla="*/ 221324 h 268801"/>
                  <a:gd name="connsiteX519" fmla="*/ 227546 w 338358"/>
                  <a:gd name="connsiteY519" fmla="*/ 218395 h 268801"/>
                  <a:gd name="connsiteX520" fmla="*/ 227344 w 338358"/>
                  <a:gd name="connsiteY520" fmla="*/ 197282 h 268801"/>
                  <a:gd name="connsiteX521" fmla="*/ 227344 w 338358"/>
                  <a:gd name="connsiteY521" fmla="*/ 40103 h 268801"/>
                  <a:gd name="connsiteX522" fmla="*/ 228859 w 338358"/>
                  <a:gd name="connsiteY522" fmla="*/ 40103 h 268801"/>
                  <a:gd name="connsiteX523" fmla="*/ 228859 w 338358"/>
                  <a:gd name="connsiteY523" fmla="*/ 39396 h 268801"/>
                  <a:gd name="connsiteX524" fmla="*/ 231081 w 338358"/>
                  <a:gd name="connsiteY524" fmla="*/ 39396 h 268801"/>
                  <a:gd name="connsiteX525" fmla="*/ 231081 w 338358"/>
                  <a:gd name="connsiteY525" fmla="*/ 38689 h 268801"/>
                  <a:gd name="connsiteX526" fmla="*/ 233303 w 338358"/>
                  <a:gd name="connsiteY526" fmla="*/ 38689 h 268801"/>
                  <a:gd name="connsiteX527" fmla="*/ 233303 w 338358"/>
                  <a:gd name="connsiteY527" fmla="*/ 37982 h 268801"/>
                  <a:gd name="connsiteX528" fmla="*/ 238253 w 338358"/>
                  <a:gd name="connsiteY528" fmla="*/ 37275 h 268801"/>
                  <a:gd name="connsiteX529" fmla="*/ 238253 w 338358"/>
                  <a:gd name="connsiteY529" fmla="*/ 36567 h 268801"/>
                  <a:gd name="connsiteX530" fmla="*/ 240475 w 338358"/>
                  <a:gd name="connsiteY530" fmla="*/ 36567 h 268801"/>
                  <a:gd name="connsiteX531" fmla="*/ 240475 w 338358"/>
                  <a:gd name="connsiteY531" fmla="*/ 35860 h 268801"/>
                  <a:gd name="connsiteX532" fmla="*/ 242698 w 338358"/>
                  <a:gd name="connsiteY532" fmla="*/ 35860 h 268801"/>
                  <a:gd name="connsiteX533" fmla="*/ 242698 w 338358"/>
                  <a:gd name="connsiteY533" fmla="*/ 35153 h 268801"/>
                  <a:gd name="connsiteX534" fmla="*/ 247648 w 338358"/>
                  <a:gd name="connsiteY534" fmla="*/ 34446 h 268801"/>
                  <a:gd name="connsiteX535" fmla="*/ 247850 w 338358"/>
                  <a:gd name="connsiteY535" fmla="*/ 33739 h 268801"/>
                  <a:gd name="connsiteX536" fmla="*/ 249769 w 338358"/>
                  <a:gd name="connsiteY536" fmla="*/ 33739 h 268801"/>
                  <a:gd name="connsiteX537" fmla="*/ 249769 w 338358"/>
                  <a:gd name="connsiteY537" fmla="*/ 33234 h 268801"/>
                  <a:gd name="connsiteX538" fmla="*/ 251991 w 338358"/>
                  <a:gd name="connsiteY538" fmla="*/ 33032 h 268801"/>
                  <a:gd name="connsiteX539" fmla="*/ 251991 w 338358"/>
                  <a:gd name="connsiteY539" fmla="*/ 32527 h 268801"/>
                  <a:gd name="connsiteX540" fmla="*/ 253506 w 338358"/>
                  <a:gd name="connsiteY540" fmla="*/ 32527 h 268801"/>
                  <a:gd name="connsiteX541" fmla="*/ 254214 w 338358"/>
                  <a:gd name="connsiteY541" fmla="*/ 32325 h 268801"/>
                  <a:gd name="connsiteX542" fmla="*/ 254214 w 338358"/>
                  <a:gd name="connsiteY542" fmla="*/ 31820 h 268801"/>
                  <a:gd name="connsiteX543" fmla="*/ 256436 w 338358"/>
                  <a:gd name="connsiteY543" fmla="*/ 31618 h 268801"/>
                  <a:gd name="connsiteX544" fmla="*/ 256436 w 338358"/>
                  <a:gd name="connsiteY544" fmla="*/ 31113 h 268801"/>
                  <a:gd name="connsiteX545" fmla="*/ 258355 w 338358"/>
                  <a:gd name="connsiteY545" fmla="*/ 31113 h 268801"/>
                  <a:gd name="connsiteX546" fmla="*/ 263507 w 338358"/>
                  <a:gd name="connsiteY546" fmla="*/ 29597 h 268801"/>
                  <a:gd name="connsiteX547" fmla="*/ 263507 w 338358"/>
                  <a:gd name="connsiteY547" fmla="*/ 28890 h 268801"/>
                  <a:gd name="connsiteX548" fmla="*/ 265729 w 338358"/>
                  <a:gd name="connsiteY548" fmla="*/ 28890 h 268801"/>
                  <a:gd name="connsiteX549" fmla="*/ 265729 w 338358"/>
                  <a:gd name="connsiteY549" fmla="*/ 28183 h 268801"/>
                  <a:gd name="connsiteX550" fmla="*/ 267952 w 338358"/>
                  <a:gd name="connsiteY550" fmla="*/ 28183 h 268801"/>
                  <a:gd name="connsiteX551" fmla="*/ 267952 w 338358"/>
                  <a:gd name="connsiteY551" fmla="*/ 27476 h 268801"/>
                  <a:gd name="connsiteX552" fmla="*/ 268760 w 338358"/>
                  <a:gd name="connsiteY552" fmla="*/ 40103 h 268801"/>
                  <a:gd name="connsiteX553" fmla="*/ 337147 w 338358"/>
                  <a:gd name="connsiteY553" fmla="*/ 56568 h 268801"/>
                  <a:gd name="connsiteX554" fmla="*/ 337147 w 338358"/>
                  <a:gd name="connsiteY554" fmla="*/ 55861 h 268801"/>
                  <a:gd name="connsiteX555" fmla="*/ 334924 w 338358"/>
                  <a:gd name="connsiteY555" fmla="*/ 55154 h 268801"/>
                  <a:gd name="connsiteX556" fmla="*/ 334924 w 338358"/>
                  <a:gd name="connsiteY556" fmla="*/ 54447 h 268801"/>
                  <a:gd name="connsiteX557" fmla="*/ 327045 w 338358"/>
                  <a:gd name="connsiteY557" fmla="*/ 50305 h 268801"/>
                  <a:gd name="connsiteX558" fmla="*/ 327045 w 338358"/>
                  <a:gd name="connsiteY558" fmla="*/ 49497 h 268801"/>
                  <a:gd name="connsiteX559" fmla="*/ 324823 w 338358"/>
                  <a:gd name="connsiteY559" fmla="*/ 48790 h 268801"/>
                  <a:gd name="connsiteX560" fmla="*/ 324823 w 338358"/>
                  <a:gd name="connsiteY560" fmla="*/ 48083 h 268801"/>
                  <a:gd name="connsiteX561" fmla="*/ 322096 w 338358"/>
                  <a:gd name="connsiteY561" fmla="*/ 47376 h 268801"/>
                  <a:gd name="connsiteX562" fmla="*/ 322096 w 338358"/>
                  <a:gd name="connsiteY562" fmla="*/ 46467 h 268801"/>
                  <a:gd name="connsiteX563" fmla="*/ 319873 w 338358"/>
                  <a:gd name="connsiteY563" fmla="*/ 45760 h 268801"/>
                  <a:gd name="connsiteX564" fmla="*/ 319873 w 338358"/>
                  <a:gd name="connsiteY564" fmla="*/ 45053 h 268801"/>
                  <a:gd name="connsiteX565" fmla="*/ 317651 w 338358"/>
                  <a:gd name="connsiteY565" fmla="*/ 44346 h 268801"/>
                  <a:gd name="connsiteX566" fmla="*/ 317651 w 338358"/>
                  <a:gd name="connsiteY566" fmla="*/ 43638 h 268801"/>
                  <a:gd name="connsiteX567" fmla="*/ 315429 w 338358"/>
                  <a:gd name="connsiteY567" fmla="*/ 42931 h 268801"/>
                  <a:gd name="connsiteX568" fmla="*/ 315429 w 338358"/>
                  <a:gd name="connsiteY568" fmla="*/ 42224 h 268801"/>
                  <a:gd name="connsiteX569" fmla="*/ 305327 w 338358"/>
                  <a:gd name="connsiteY569" fmla="*/ 36567 h 268801"/>
                  <a:gd name="connsiteX570" fmla="*/ 305327 w 338358"/>
                  <a:gd name="connsiteY570" fmla="*/ 35860 h 268801"/>
                  <a:gd name="connsiteX571" fmla="*/ 303812 w 338358"/>
                  <a:gd name="connsiteY571" fmla="*/ 35860 h 268801"/>
                  <a:gd name="connsiteX572" fmla="*/ 303812 w 338358"/>
                  <a:gd name="connsiteY572" fmla="*/ 35153 h 268801"/>
                  <a:gd name="connsiteX573" fmla="*/ 302600 w 338358"/>
                  <a:gd name="connsiteY573" fmla="*/ 35153 h 268801"/>
                  <a:gd name="connsiteX574" fmla="*/ 302600 w 338358"/>
                  <a:gd name="connsiteY574" fmla="*/ 34446 h 268801"/>
                  <a:gd name="connsiteX575" fmla="*/ 301590 w 338358"/>
                  <a:gd name="connsiteY575" fmla="*/ 34446 h 268801"/>
                  <a:gd name="connsiteX576" fmla="*/ 301590 w 338358"/>
                  <a:gd name="connsiteY576" fmla="*/ 33739 h 268801"/>
                  <a:gd name="connsiteX577" fmla="*/ 300377 w 338358"/>
                  <a:gd name="connsiteY577" fmla="*/ 33739 h 268801"/>
                  <a:gd name="connsiteX578" fmla="*/ 300377 w 338358"/>
                  <a:gd name="connsiteY578" fmla="*/ 33032 h 268801"/>
                  <a:gd name="connsiteX579" fmla="*/ 299367 w 338358"/>
                  <a:gd name="connsiteY579" fmla="*/ 33032 h 268801"/>
                  <a:gd name="connsiteX580" fmla="*/ 299367 w 338358"/>
                  <a:gd name="connsiteY580" fmla="*/ 32325 h 268801"/>
                  <a:gd name="connsiteX581" fmla="*/ 298155 w 338358"/>
                  <a:gd name="connsiteY581" fmla="*/ 32325 h 268801"/>
                  <a:gd name="connsiteX582" fmla="*/ 298155 w 338358"/>
                  <a:gd name="connsiteY582" fmla="*/ 31618 h 268801"/>
                  <a:gd name="connsiteX583" fmla="*/ 296640 w 338358"/>
                  <a:gd name="connsiteY583" fmla="*/ 31618 h 268801"/>
                  <a:gd name="connsiteX584" fmla="*/ 296640 w 338358"/>
                  <a:gd name="connsiteY584" fmla="*/ 30911 h 268801"/>
                  <a:gd name="connsiteX585" fmla="*/ 296034 w 338358"/>
                  <a:gd name="connsiteY585" fmla="*/ 30911 h 268801"/>
                  <a:gd name="connsiteX586" fmla="*/ 296034 w 338358"/>
                  <a:gd name="connsiteY586" fmla="*/ 30203 h 268801"/>
                  <a:gd name="connsiteX587" fmla="*/ 294518 w 338358"/>
                  <a:gd name="connsiteY587" fmla="*/ 30203 h 268801"/>
                  <a:gd name="connsiteX588" fmla="*/ 294518 w 338358"/>
                  <a:gd name="connsiteY588" fmla="*/ 29496 h 268801"/>
                  <a:gd name="connsiteX589" fmla="*/ 292296 w 338358"/>
                  <a:gd name="connsiteY589" fmla="*/ 28789 h 268801"/>
                  <a:gd name="connsiteX590" fmla="*/ 292296 w 338358"/>
                  <a:gd name="connsiteY590" fmla="*/ 28082 h 268801"/>
                  <a:gd name="connsiteX591" fmla="*/ 284417 w 338358"/>
                  <a:gd name="connsiteY591" fmla="*/ 23941 h 268801"/>
                  <a:gd name="connsiteX592" fmla="*/ 284417 w 338358"/>
                  <a:gd name="connsiteY592" fmla="*/ 23233 h 268801"/>
                  <a:gd name="connsiteX593" fmla="*/ 282195 w 338358"/>
                  <a:gd name="connsiteY593" fmla="*/ 22526 h 268801"/>
                  <a:gd name="connsiteX594" fmla="*/ 282195 w 338358"/>
                  <a:gd name="connsiteY594" fmla="*/ 21819 h 268801"/>
                  <a:gd name="connsiteX595" fmla="*/ 280982 w 338358"/>
                  <a:gd name="connsiteY595" fmla="*/ 21819 h 268801"/>
                  <a:gd name="connsiteX596" fmla="*/ 280982 w 338358"/>
                  <a:gd name="connsiteY596" fmla="*/ 21112 h 268801"/>
                  <a:gd name="connsiteX597" fmla="*/ 279467 w 338358"/>
                  <a:gd name="connsiteY597" fmla="*/ 21112 h 268801"/>
                  <a:gd name="connsiteX598" fmla="*/ 279467 w 338358"/>
                  <a:gd name="connsiteY598" fmla="*/ 20405 h 268801"/>
                  <a:gd name="connsiteX599" fmla="*/ 278861 w 338358"/>
                  <a:gd name="connsiteY599" fmla="*/ 20405 h 268801"/>
                  <a:gd name="connsiteX600" fmla="*/ 278861 w 338358"/>
                  <a:gd name="connsiteY600" fmla="*/ 19698 h 268801"/>
                  <a:gd name="connsiteX601" fmla="*/ 276639 w 338358"/>
                  <a:gd name="connsiteY601" fmla="*/ 19698 h 268801"/>
                  <a:gd name="connsiteX602" fmla="*/ 276639 w 338358"/>
                  <a:gd name="connsiteY602" fmla="*/ 258599 h 268801"/>
                  <a:gd name="connsiteX603" fmla="*/ 280376 w 338358"/>
                  <a:gd name="connsiteY603" fmla="*/ 257386 h 268801"/>
                  <a:gd name="connsiteX604" fmla="*/ 280376 w 338358"/>
                  <a:gd name="connsiteY604" fmla="*/ 256679 h 268801"/>
                  <a:gd name="connsiteX605" fmla="*/ 281589 w 338358"/>
                  <a:gd name="connsiteY605" fmla="*/ 256679 h 268801"/>
                  <a:gd name="connsiteX606" fmla="*/ 281589 w 338358"/>
                  <a:gd name="connsiteY606" fmla="*/ 255972 h 268801"/>
                  <a:gd name="connsiteX607" fmla="*/ 283104 w 338358"/>
                  <a:gd name="connsiteY607" fmla="*/ 255972 h 268801"/>
                  <a:gd name="connsiteX608" fmla="*/ 283104 w 338358"/>
                  <a:gd name="connsiteY608" fmla="*/ 255265 h 268801"/>
                  <a:gd name="connsiteX609" fmla="*/ 285326 w 338358"/>
                  <a:gd name="connsiteY609" fmla="*/ 254558 h 268801"/>
                  <a:gd name="connsiteX610" fmla="*/ 285326 w 338358"/>
                  <a:gd name="connsiteY610" fmla="*/ 253851 h 268801"/>
                  <a:gd name="connsiteX611" fmla="*/ 286841 w 338358"/>
                  <a:gd name="connsiteY611" fmla="*/ 253851 h 268801"/>
                  <a:gd name="connsiteX612" fmla="*/ 286841 w 338358"/>
                  <a:gd name="connsiteY612" fmla="*/ 253144 h 268801"/>
                  <a:gd name="connsiteX613" fmla="*/ 289064 w 338358"/>
                  <a:gd name="connsiteY613" fmla="*/ 252437 h 268801"/>
                  <a:gd name="connsiteX614" fmla="*/ 289064 w 338358"/>
                  <a:gd name="connsiteY614" fmla="*/ 251729 h 268801"/>
                  <a:gd name="connsiteX615" fmla="*/ 290579 w 338358"/>
                  <a:gd name="connsiteY615" fmla="*/ 251729 h 268801"/>
                  <a:gd name="connsiteX616" fmla="*/ 290579 w 338358"/>
                  <a:gd name="connsiteY616" fmla="*/ 251022 h 268801"/>
                  <a:gd name="connsiteX617" fmla="*/ 296236 w 338358"/>
                  <a:gd name="connsiteY617" fmla="*/ 248295 h 268801"/>
                  <a:gd name="connsiteX618" fmla="*/ 296236 w 338358"/>
                  <a:gd name="connsiteY618" fmla="*/ 247588 h 268801"/>
                  <a:gd name="connsiteX619" fmla="*/ 299973 w 338358"/>
                  <a:gd name="connsiteY619" fmla="*/ 246073 h 268801"/>
                  <a:gd name="connsiteX620" fmla="*/ 299973 w 338358"/>
                  <a:gd name="connsiteY620" fmla="*/ 245366 h 268801"/>
                  <a:gd name="connsiteX621" fmla="*/ 302701 w 338358"/>
                  <a:gd name="connsiteY621" fmla="*/ 244658 h 268801"/>
                  <a:gd name="connsiteX622" fmla="*/ 302701 w 338358"/>
                  <a:gd name="connsiteY622" fmla="*/ 243951 h 268801"/>
                  <a:gd name="connsiteX623" fmla="*/ 303711 w 338358"/>
                  <a:gd name="connsiteY623" fmla="*/ 243951 h 268801"/>
                  <a:gd name="connsiteX624" fmla="*/ 303711 w 338358"/>
                  <a:gd name="connsiteY624" fmla="*/ 243244 h 268801"/>
                  <a:gd name="connsiteX625" fmla="*/ 304923 w 338358"/>
                  <a:gd name="connsiteY625" fmla="*/ 243244 h 268801"/>
                  <a:gd name="connsiteX626" fmla="*/ 304923 w 338358"/>
                  <a:gd name="connsiteY626" fmla="*/ 241426 h 268801"/>
                  <a:gd name="connsiteX627" fmla="*/ 306438 w 338358"/>
                  <a:gd name="connsiteY627" fmla="*/ 241426 h 268801"/>
                  <a:gd name="connsiteX628" fmla="*/ 306438 w 338358"/>
                  <a:gd name="connsiteY628" fmla="*/ 240719 h 268801"/>
                  <a:gd name="connsiteX629" fmla="*/ 307145 w 338358"/>
                  <a:gd name="connsiteY629" fmla="*/ 240719 h 268801"/>
                  <a:gd name="connsiteX630" fmla="*/ 307145 w 338358"/>
                  <a:gd name="connsiteY630" fmla="*/ 240012 h 268801"/>
                  <a:gd name="connsiteX631" fmla="*/ 308661 w 338358"/>
                  <a:gd name="connsiteY631" fmla="*/ 240012 h 268801"/>
                  <a:gd name="connsiteX632" fmla="*/ 308661 w 338358"/>
                  <a:gd name="connsiteY632" fmla="*/ 239305 h 268801"/>
                  <a:gd name="connsiteX633" fmla="*/ 310176 w 338358"/>
                  <a:gd name="connsiteY633" fmla="*/ 239305 h 268801"/>
                  <a:gd name="connsiteX634" fmla="*/ 310176 w 338358"/>
                  <a:gd name="connsiteY634" fmla="*/ 238395 h 268801"/>
                  <a:gd name="connsiteX635" fmla="*/ 315833 w 338358"/>
                  <a:gd name="connsiteY635" fmla="*/ 235668 h 268801"/>
                  <a:gd name="connsiteX636" fmla="*/ 315833 w 338358"/>
                  <a:gd name="connsiteY636" fmla="*/ 234961 h 268801"/>
                  <a:gd name="connsiteX637" fmla="*/ 319570 w 338358"/>
                  <a:gd name="connsiteY637" fmla="*/ 233446 h 268801"/>
                  <a:gd name="connsiteX638" fmla="*/ 319570 w 338358"/>
                  <a:gd name="connsiteY638" fmla="*/ 232739 h 268801"/>
                  <a:gd name="connsiteX639" fmla="*/ 323308 w 338358"/>
                  <a:gd name="connsiteY639" fmla="*/ 231223 h 268801"/>
                  <a:gd name="connsiteX640" fmla="*/ 323308 w 338358"/>
                  <a:gd name="connsiteY640" fmla="*/ 230516 h 268801"/>
                  <a:gd name="connsiteX641" fmla="*/ 324520 w 338358"/>
                  <a:gd name="connsiteY641" fmla="*/ 230516 h 268801"/>
                  <a:gd name="connsiteX642" fmla="*/ 324520 w 338358"/>
                  <a:gd name="connsiteY642" fmla="*/ 229809 h 268801"/>
                  <a:gd name="connsiteX643" fmla="*/ 326035 w 338358"/>
                  <a:gd name="connsiteY643" fmla="*/ 229809 h 268801"/>
                  <a:gd name="connsiteX644" fmla="*/ 326035 w 338358"/>
                  <a:gd name="connsiteY644" fmla="*/ 229102 h 268801"/>
                  <a:gd name="connsiteX645" fmla="*/ 326742 w 338358"/>
                  <a:gd name="connsiteY645" fmla="*/ 229102 h 268801"/>
                  <a:gd name="connsiteX646" fmla="*/ 326742 w 338358"/>
                  <a:gd name="connsiteY646" fmla="*/ 228395 h 268801"/>
                  <a:gd name="connsiteX647" fmla="*/ 328257 w 338358"/>
                  <a:gd name="connsiteY647" fmla="*/ 228395 h 268801"/>
                  <a:gd name="connsiteX648" fmla="*/ 328257 w 338358"/>
                  <a:gd name="connsiteY648" fmla="*/ 227688 h 268801"/>
                  <a:gd name="connsiteX649" fmla="*/ 329773 w 338358"/>
                  <a:gd name="connsiteY649" fmla="*/ 227688 h 268801"/>
                  <a:gd name="connsiteX650" fmla="*/ 329773 w 338358"/>
                  <a:gd name="connsiteY650" fmla="*/ 226981 h 268801"/>
                  <a:gd name="connsiteX651" fmla="*/ 331995 w 338358"/>
                  <a:gd name="connsiteY651" fmla="*/ 226274 h 268801"/>
                  <a:gd name="connsiteX652" fmla="*/ 331995 w 338358"/>
                  <a:gd name="connsiteY652" fmla="*/ 225567 h 268801"/>
                  <a:gd name="connsiteX653" fmla="*/ 338359 w 338358"/>
                  <a:gd name="connsiteY653" fmla="*/ 222637 h 268801"/>
                  <a:gd name="connsiteX654" fmla="*/ 338359 w 338358"/>
                  <a:gd name="connsiteY654" fmla="*/ 56568 h 268801"/>
                  <a:gd name="connsiteX655" fmla="*/ 337147 w 338358"/>
                  <a:gd name="connsiteY655" fmla="*/ 56568 h 268801"/>
                  <a:gd name="connsiteX656" fmla="*/ 331288 w 338358"/>
                  <a:gd name="connsiteY656" fmla="*/ 218294 h 268801"/>
                  <a:gd name="connsiteX657" fmla="*/ 327146 w 338358"/>
                  <a:gd name="connsiteY657" fmla="*/ 220213 h 268801"/>
                  <a:gd name="connsiteX658" fmla="*/ 327146 w 338358"/>
                  <a:gd name="connsiteY658" fmla="*/ 220920 h 268801"/>
                  <a:gd name="connsiteX659" fmla="*/ 324924 w 338358"/>
                  <a:gd name="connsiteY659" fmla="*/ 221627 h 268801"/>
                  <a:gd name="connsiteX660" fmla="*/ 324924 w 338358"/>
                  <a:gd name="connsiteY660" fmla="*/ 222334 h 268801"/>
                  <a:gd name="connsiteX661" fmla="*/ 323409 w 338358"/>
                  <a:gd name="connsiteY661" fmla="*/ 222334 h 268801"/>
                  <a:gd name="connsiteX662" fmla="*/ 323409 w 338358"/>
                  <a:gd name="connsiteY662" fmla="*/ 223041 h 268801"/>
                  <a:gd name="connsiteX663" fmla="*/ 322197 w 338358"/>
                  <a:gd name="connsiteY663" fmla="*/ 223041 h 268801"/>
                  <a:gd name="connsiteX664" fmla="*/ 322197 w 338358"/>
                  <a:gd name="connsiteY664" fmla="*/ 223748 h 268801"/>
                  <a:gd name="connsiteX665" fmla="*/ 321186 w 338358"/>
                  <a:gd name="connsiteY665" fmla="*/ 223748 h 268801"/>
                  <a:gd name="connsiteX666" fmla="*/ 321186 w 338358"/>
                  <a:gd name="connsiteY666" fmla="*/ 224455 h 268801"/>
                  <a:gd name="connsiteX667" fmla="*/ 319671 w 338358"/>
                  <a:gd name="connsiteY667" fmla="*/ 224455 h 268801"/>
                  <a:gd name="connsiteX668" fmla="*/ 319671 w 338358"/>
                  <a:gd name="connsiteY668" fmla="*/ 225163 h 268801"/>
                  <a:gd name="connsiteX669" fmla="*/ 318459 w 338358"/>
                  <a:gd name="connsiteY669" fmla="*/ 225163 h 268801"/>
                  <a:gd name="connsiteX670" fmla="*/ 318459 w 338358"/>
                  <a:gd name="connsiteY670" fmla="*/ 225870 h 268801"/>
                  <a:gd name="connsiteX671" fmla="*/ 317449 w 338358"/>
                  <a:gd name="connsiteY671" fmla="*/ 225870 h 268801"/>
                  <a:gd name="connsiteX672" fmla="*/ 317449 w 338358"/>
                  <a:gd name="connsiteY672" fmla="*/ 226577 h 268801"/>
                  <a:gd name="connsiteX673" fmla="*/ 316237 w 338358"/>
                  <a:gd name="connsiteY673" fmla="*/ 226577 h 268801"/>
                  <a:gd name="connsiteX674" fmla="*/ 316237 w 338358"/>
                  <a:gd name="connsiteY674" fmla="*/ 227284 h 268801"/>
                  <a:gd name="connsiteX675" fmla="*/ 314721 w 338358"/>
                  <a:gd name="connsiteY675" fmla="*/ 227284 h 268801"/>
                  <a:gd name="connsiteX676" fmla="*/ 314721 w 338358"/>
                  <a:gd name="connsiteY676" fmla="*/ 227991 h 268801"/>
                  <a:gd name="connsiteX677" fmla="*/ 307549 w 338358"/>
                  <a:gd name="connsiteY677" fmla="*/ 231425 h 268801"/>
                  <a:gd name="connsiteX678" fmla="*/ 307549 w 338358"/>
                  <a:gd name="connsiteY678" fmla="*/ 232133 h 268801"/>
                  <a:gd name="connsiteX679" fmla="*/ 305327 w 338358"/>
                  <a:gd name="connsiteY679" fmla="*/ 232840 h 268801"/>
                  <a:gd name="connsiteX680" fmla="*/ 305327 w 338358"/>
                  <a:gd name="connsiteY680" fmla="*/ 233547 h 268801"/>
                  <a:gd name="connsiteX681" fmla="*/ 303812 w 338358"/>
                  <a:gd name="connsiteY681" fmla="*/ 233547 h 268801"/>
                  <a:gd name="connsiteX682" fmla="*/ 303812 w 338358"/>
                  <a:gd name="connsiteY682" fmla="*/ 234254 h 268801"/>
                  <a:gd name="connsiteX683" fmla="*/ 301590 w 338358"/>
                  <a:gd name="connsiteY683" fmla="*/ 234961 h 268801"/>
                  <a:gd name="connsiteX684" fmla="*/ 301590 w 338358"/>
                  <a:gd name="connsiteY684" fmla="*/ 235668 h 268801"/>
                  <a:gd name="connsiteX685" fmla="*/ 300074 w 338358"/>
                  <a:gd name="connsiteY685" fmla="*/ 235668 h 268801"/>
                  <a:gd name="connsiteX686" fmla="*/ 300074 w 338358"/>
                  <a:gd name="connsiteY686" fmla="*/ 236375 h 268801"/>
                  <a:gd name="connsiteX687" fmla="*/ 299064 w 338358"/>
                  <a:gd name="connsiteY687" fmla="*/ 236375 h 268801"/>
                  <a:gd name="connsiteX688" fmla="*/ 299064 w 338358"/>
                  <a:gd name="connsiteY688" fmla="*/ 237082 h 268801"/>
                  <a:gd name="connsiteX689" fmla="*/ 298054 w 338358"/>
                  <a:gd name="connsiteY689" fmla="*/ 237082 h 268801"/>
                  <a:gd name="connsiteX690" fmla="*/ 298054 w 338358"/>
                  <a:gd name="connsiteY690" fmla="*/ 237789 h 268801"/>
                  <a:gd name="connsiteX691" fmla="*/ 296842 w 338358"/>
                  <a:gd name="connsiteY691" fmla="*/ 237789 h 268801"/>
                  <a:gd name="connsiteX692" fmla="*/ 296842 w 338358"/>
                  <a:gd name="connsiteY692" fmla="*/ 238497 h 268801"/>
                  <a:gd name="connsiteX693" fmla="*/ 295327 w 338358"/>
                  <a:gd name="connsiteY693" fmla="*/ 238497 h 268801"/>
                  <a:gd name="connsiteX694" fmla="*/ 295327 w 338358"/>
                  <a:gd name="connsiteY694" fmla="*/ 239204 h 268801"/>
                  <a:gd name="connsiteX695" fmla="*/ 285932 w 338358"/>
                  <a:gd name="connsiteY695" fmla="*/ 244153 h 268801"/>
                  <a:gd name="connsiteX696" fmla="*/ 285932 w 338358"/>
                  <a:gd name="connsiteY696" fmla="*/ 244860 h 268801"/>
                  <a:gd name="connsiteX697" fmla="*/ 284417 w 338358"/>
                  <a:gd name="connsiteY697" fmla="*/ 244860 h 268801"/>
                  <a:gd name="connsiteX698" fmla="*/ 284417 w 338358"/>
                  <a:gd name="connsiteY698" fmla="*/ 245568 h 268801"/>
                  <a:gd name="connsiteX699" fmla="*/ 283710 w 338358"/>
                  <a:gd name="connsiteY699" fmla="*/ 245568 h 268801"/>
                  <a:gd name="connsiteX700" fmla="*/ 283710 w 338358"/>
                  <a:gd name="connsiteY700" fmla="*/ 30709 h 268801"/>
                  <a:gd name="connsiteX701" fmla="*/ 290074 w 338358"/>
                  <a:gd name="connsiteY701" fmla="*/ 34143 h 268801"/>
                  <a:gd name="connsiteX702" fmla="*/ 290074 w 338358"/>
                  <a:gd name="connsiteY702" fmla="*/ 34850 h 268801"/>
                  <a:gd name="connsiteX703" fmla="*/ 291589 w 338358"/>
                  <a:gd name="connsiteY703" fmla="*/ 34850 h 268801"/>
                  <a:gd name="connsiteX704" fmla="*/ 291589 w 338358"/>
                  <a:gd name="connsiteY704" fmla="*/ 35557 h 268801"/>
                  <a:gd name="connsiteX705" fmla="*/ 292599 w 338358"/>
                  <a:gd name="connsiteY705" fmla="*/ 35557 h 268801"/>
                  <a:gd name="connsiteX706" fmla="*/ 292599 w 338358"/>
                  <a:gd name="connsiteY706" fmla="*/ 36264 h 268801"/>
                  <a:gd name="connsiteX707" fmla="*/ 293811 w 338358"/>
                  <a:gd name="connsiteY707" fmla="*/ 36264 h 268801"/>
                  <a:gd name="connsiteX708" fmla="*/ 293811 w 338358"/>
                  <a:gd name="connsiteY708" fmla="*/ 36972 h 268801"/>
                  <a:gd name="connsiteX709" fmla="*/ 295327 w 338358"/>
                  <a:gd name="connsiteY709" fmla="*/ 36972 h 268801"/>
                  <a:gd name="connsiteX710" fmla="*/ 295327 w 338358"/>
                  <a:gd name="connsiteY710" fmla="*/ 37679 h 268801"/>
                  <a:gd name="connsiteX711" fmla="*/ 296034 w 338358"/>
                  <a:gd name="connsiteY711" fmla="*/ 37679 h 268801"/>
                  <a:gd name="connsiteX712" fmla="*/ 296034 w 338358"/>
                  <a:gd name="connsiteY712" fmla="*/ 38386 h 268801"/>
                  <a:gd name="connsiteX713" fmla="*/ 300983 w 338358"/>
                  <a:gd name="connsiteY713" fmla="*/ 40608 h 268801"/>
                  <a:gd name="connsiteX714" fmla="*/ 300983 w 338358"/>
                  <a:gd name="connsiteY714" fmla="*/ 41315 h 268801"/>
                  <a:gd name="connsiteX715" fmla="*/ 303206 w 338358"/>
                  <a:gd name="connsiteY715" fmla="*/ 42022 h 268801"/>
                  <a:gd name="connsiteX716" fmla="*/ 303206 w 338358"/>
                  <a:gd name="connsiteY716" fmla="*/ 42729 h 268801"/>
                  <a:gd name="connsiteX717" fmla="*/ 311085 w 338358"/>
                  <a:gd name="connsiteY717" fmla="*/ 46871 h 268801"/>
                  <a:gd name="connsiteX718" fmla="*/ 311085 w 338358"/>
                  <a:gd name="connsiteY718" fmla="*/ 47578 h 268801"/>
                  <a:gd name="connsiteX719" fmla="*/ 312600 w 338358"/>
                  <a:gd name="connsiteY719" fmla="*/ 47578 h 268801"/>
                  <a:gd name="connsiteX720" fmla="*/ 312600 w 338358"/>
                  <a:gd name="connsiteY720" fmla="*/ 48285 h 268801"/>
                  <a:gd name="connsiteX721" fmla="*/ 313307 w 338358"/>
                  <a:gd name="connsiteY721" fmla="*/ 48285 h 268801"/>
                  <a:gd name="connsiteX722" fmla="*/ 313307 w 338358"/>
                  <a:gd name="connsiteY722" fmla="*/ 49497 h 268801"/>
                  <a:gd name="connsiteX723" fmla="*/ 314822 w 338358"/>
                  <a:gd name="connsiteY723" fmla="*/ 49497 h 268801"/>
                  <a:gd name="connsiteX724" fmla="*/ 314822 w 338358"/>
                  <a:gd name="connsiteY724" fmla="*/ 50204 h 268801"/>
                  <a:gd name="connsiteX725" fmla="*/ 315530 w 338358"/>
                  <a:gd name="connsiteY725" fmla="*/ 50204 h 268801"/>
                  <a:gd name="connsiteX726" fmla="*/ 315530 w 338358"/>
                  <a:gd name="connsiteY726" fmla="*/ 50912 h 268801"/>
                  <a:gd name="connsiteX727" fmla="*/ 317045 w 338358"/>
                  <a:gd name="connsiteY727" fmla="*/ 50912 h 268801"/>
                  <a:gd name="connsiteX728" fmla="*/ 317045 w 338358"/>
                  <a:gd name="connsiteY728" fmla="*/ 51619 h 268801"/>
                  <a:gd name="connsiteX729" fmla="*/ 319267 w 338358"/>
                  <a:gd name="connsiteY729" fmla="*/ 52326 h 268801"/>
                  <a:gd name="connsiteX730" fmla="*/ 319267 w 338358"/>
                  <a:gd name="connsiteY730" fmla="*/ 53033 h 268801"/>
                  <a:gd name="connsiteX731" fmla="*/ 320479 w 338358"/>
                  <a:gd name="connsiteY731" fmla="*/ 53033 h 268801"/>
                  <a:gd name="connsiteX732" fmla="*/ 320479 w 338358"/>
                  <a:gd name="connsiteY732" fmla="*/ 53740 h 268801"/>
                  <a:gd name="connsiteX733" fmla="*/ 322702 w 338358"/>
                  <a:gd name="connsiteY733" fmla="*/ 54447 h 268801"/>
                  <a:gd name="connsiteX734" fmla="*/ 322702 w 338358"/>
                  <a:gd name="connsiteY734" fmla="*/ 55154 h 268801"/>
                  <a:gd name="connsiteX735" fmla="*/ 326439 w 338358"/>
                  <a:gd name="connsiteY735" fmla="*/ 56669 h 268801"/>
                  <a:gd name="connsiteX736" fmla="*/ 326439 w 338358"/>
                  <a:gd name="connsiteY736" fmla="*/ 57579 h 268801"/>
                  <a:gd name="connsiteX737" fmla="*/ 329369 w 338358"/>
                  <a:gd name="connsiteY737" fmla="*/ 58791 h 268801"/>
                  <a:gd name="connsiteX738" fmla="*/ 329369 w 338358"/>
                  <a:gd name="connsiteY738" fmla="*/ 59599 h 268801"/>
                  <a:gd name="connsiteX739" fmla="*/ 330581 w 338358"/>
                  <a:gd name="connsiteY739" fmla="*/ 59599 h 268801"/>
                  <a:gd name="connsiteX740" fmla="*/ 330581 w 338358"/>
                  <a:gd name="connsiteY740" fmla="*/ 60306 h 268801"/>
                  <a:gd name="connsiteX741" fmla="*/ 331288 w 338358"/>
                  <a:gd name="connsiteY741" fmla="*/ 60306 h 268801"/>
                  <a:gd name="connsiteX742" fmla="*/ 331288 w 338358"/>
                  <a:gd name="connsiteY742" fmla="*/ 218294 h 268801"/>
                  <a:gd name="connsiteX743" fmla="*/ 138147 w 338358"/>
                  <a:gd name="connsiteY743" fmla="*/ 44245 h 268801"/>
                  <a:gd name="connsiteX744" fmla="*/ 138854 w 338358"/>
                  <a:gd name="connsiteY744" fmla="*/ 44245 h 268801"/>
                  <a:gd name="connsiteX745" fmla="*/ 138854 w 338358"/>
                  <a:gd name="connsiteY745" fmla="*/ 44952 h 268801"/>
                  <a:gd name="connsiteX746" fmla="*/ 142289 w 338358"/>
                  <a:gd name="connsiteY746" fmla="*/ 45962 h 268801"/>
                  <a:gd name="connsiteX747" fmla="*/ 197140 w 338358"/>
                  <a:gd name="connsiteY747" fmla="*/ 45962 h 268801"/>
                  <a:gd name="connsiteX748" fmla="*/ 200878 w 338358"/>
                  <a:gd name="connsiteY748" fmla="*/ 44952 h 268801"/>
                  <a:gd name="connsiteX749" fmla="*/ 201585 w 338358"/>
                  <a:gd name="connsiteY749" fmla="*/ 42729 h 268801"/>
                  <a:gd name="connsiteX750" fmla="*/ 202292 w 338358"/>
                  <a:gd name="connsiteY750" fmla="*/ 42729 h 268801"/>
                  <a:gd name="connsiteX751" fmla="*/ 202292 w 338358"/>
                  <a:gd name="connsiteY751" fmla="*/ 37780 h 268801"/>
                  <a:gd name="connsiteX752" fmla="*/ 201585 w 338358"/>
                  <a:gd name="connsiteY752" fmla="*/ 37780 h 268801"/>
                  <a:gd name="connsiteX753" fmla="*/ 201585 w 338358"/>
                  <a:gd name="connsiteY753" fmla="*/ 36264 h 268801"/>
                  <a:gd name="connsiteX754" fmla="*/ 200878 w 338358"/>
                  <a:gd name="connsiteY754" fmla="*/ 36264 h 268801"/>
                  <a:gd name="connsiteX755" fmla="*/ 200878 w 338358"/>
                  <a:gd name="connsiteY755" fmla="*/ 35557 h 268801"/>
                  <a:gd name="connsiteX756" fmla="*/ 200070 w 338358"/>
                  <a:gd name="connsiteY756" fmla="*/ 35557 h 268801"/>
                  <a:gd name="connsiteX757" fmla="*/ 200070 w 338358"/>
                  <a:gd name="connsiteY757" fmla="*/ 34850 h 268801"/>
                  <a:gd name="connsiteX758" fmla="*/ 197847 w 338358"/>
                  <a:gd name="connsiteY758" fmla="*/ 34850 h 268801"/>
                  <a:gd name="connsiteX759" fmla="*/ 197847 w 338358"/>
                  <a:gd name="connsiteY759" fmla="*/ 34143 h 268801"/>
                  <a:gd name="connsiteX760" fmla="*/ 141784 w 338358"/>
                  <a:gd name="connsiteY760" fmla="*/ 34143 h 268801"/>
                  <a:gd name="connsiteX761" fmla="*/ 141784 w 338358"/>
                  <a:gd name="connsiteY761" fmla="*/ 34850 h 268801"/>
                  <a:gd name="connsiteX762" fmla="*/ 139562 w 338358"/>
                  <a:gd name="connsiteY762" fmla="*/ 34850 h 268801"/>
                  <a:gd name="connsiteX763" fmla="*/ 139562 w 338358"/>
                  <a:gd name="connsiteY763" fmla="*/ 35557 h 268801"/>
                  <a:gd name="connsiteX764" fmla="*/ 138854 w 338358"/>
                  <a:gd name="connsiteY764" fmla="*/ 35557 h 268801"/>
                  <a:gd name="connsiteX765" fmla="*/ 138854 w 338358"/>
                  <a:gd name="connsiteY765" fmla="*/ 36264 h 268801"/>
                  <a:gd name="connsiteX766" fmla="*/ 138147 w 338358"/>
                  <a:gd name="connsiteY766" fmla="*/ 36264 h 268801"/>
                  <a:gd name="connsiteX767" fmla="*/ 138147 w 338358"/>
                  <a:gd name="connsiteY767" fmla="*/ 37477 h 268801"/>
                  <a:gd name="connsiteX768" fmla="*/ 137440 w 338358"/>
                  <a:gd name="connsiteY768" fmla="*/ 37477 h 268801"/>
                  <a:gd name="connsiteX769" fmla="*/ 137440 w 338358"/>
                  <a:gd name="connsiteY769" fmla="*/ 42931 h 268801"/>
                  <a:gd name="connsiteX770" fmla="*/ 138147 w 338358"/>
                  <a:gd name="connsiteY770" fmla="*/ 42931 h 268801"/>
                  <a:gd name="connsiteX771" fmla="*/ 138147 w 338358"/>
                  <a:gd name="connsiteY771" fmla="*/ 44245 h 268801"/>
                  <a:gd name="connsiteX772" fmla="*/ 138147 w 338358"/>
                  <a:gd name="connsiteY772" fmla="*/ 68387 h 268801"/>
                  <a:gd name="connsiteX773" fmla="*/ 138854 w 338358"/>
                  <a:gd name="connsiteY773" fmla="*/ 68387 h 268801"/>
                  <a:gd name="connsiteX774" fmla="*/ 138854 w 338358"/>
                  <a:gd name="connsiteY774" fmla="*/ 69094 h 268801"/>
                  <a:gd name="connsiteX775" fmla="*/ 139562 w 338358"/>
                  <a:gd name="connsiteY775" fmla="*/ 69094 h 268801"/>
                  <a:gd name="connsiteX776" fmla="*/ 139562 w 338358"/>
                  <a:gd name="connsiteY776" fmla="*/ 69801 h 268801"/>
                  <a:gd name="connsiteX777" fmla="*/ 161179 w 338358"/>
                  <a:gd name="connsiteY777" fmla="*/ 70509 h 268801"/>
                  <a:gd name="connsiteX778" fmla="*/ 197140 w 338358"/>
                  <a:gd name="connsiteY778" fmla="*/ 70509 h 268801"/>
                  <a:gd name="connsiteX779" fmla="*/ 200070 w 338358"/>
                  <a:gd name="connsiteY779" fmla="*/ 69801 h 268801"/>
                  <a:gd name="connsiteX780" fmla="*/ 200070 w 338358"/>
                  <a:gd name="connsiteY780" fmla="*/ 69094 h 268801"/>
                  <a:gd name="connsiteX781" fmla="*/ 200777 w 338358"/>
                  <a:gd name="connsiteY781" fmla="*/ 69094 h 268801"/>
                  <a:gd name="connsiteX782" fmla="*/ 200777 w 338358"/>
                  <a:gd name="connsiteY782" fmla="*/ 68387 h 268801"/>
                  <a:gd name="connsiteX783" fmla="*/ 201484 w 338358"/>
                  <a:gd name="connsiteY783" fmla="*/ 68387 h 268801"/>
                  <a:gd name="connsiteX784" fmla="*/ 201484 w 338358"/>
                  <a:gd name="connsiteY784" fmla="*/ 66872 h 268801"/>
                  <a:gd name="connsiteX785" fmla="*/ 202191 w 338358"/>
                  <a:gd name="connsiteY785" fmla="*/ 66872 h 268801"/>
                  <a:gd name="connsiteX786" fmla="*/ 202191 w 338358"/>
                  <a:gd name="connsiteY786" fmla="*/ 62427 h 268801"/>
                  <a:gd name="connsiteX787" fmla="*/ 201484 w 338358"/>
                  <a:gd name="connsiteY787" fmla="*/ 62427 h 268801"/>
                  <a:gd name="connsiteX788" fmla="*/ 201484 w 338358"/>
                  <a:gd name="connsiteY788" fmla="*/ 60912 h 268801"/>
                  <a:gd name="connsiteX789" fmla="*/ 200777 w 338358"/>
                  <a:gd name="connsiteY789" fmla="*/ 60912 h 268801"/>
                  <a:gd name="connsiteX790" fmla="*/ 200777 w 338358"/>
                  <a:gd name="connsiteY790" fmla="*/ 60205 h 268801"/>
                  <a:gd name="connsiteX791" fmla="*/ 200070 w 338358"/>
                  <a:gd name="connsiteY791" fmla="*/ 60205 h 268801"/>
                  <a:gd name="connsiteX792" fmla="*/ 200070 w 338358"/>
                  <a:gd name="connsiteY792" fmla="*/ 59599 h 268801"/>
                  <a:gd name="connsiteX793" fmla="*/ 198554 w 338358"/>
                  <a:gd name="connsiteY793" fmla="*/ 59599 h 268801"/>
                  <a:gd name="connsiteX794" fmla="*/ 198554 w 338358"/>
                  <a:gd name="connsiteY794" fmla="*/ 58892 h 268801"/>
                  <a:gd name="connsiteX795" fmla="*/ 140774 w 338358"/>
                  <a:gd name="connsiteY795" fmla="*/ 58892 h 268801"/>
                  <a:gd name="connsiteX796" fmla="*/ 140774 w 338358"/>
                  <a:gd name="connsiteY796" fmla="*/ 59599 h 268801"/>
                  <a:gd name="connsiteX797" fmla="*/ 139562 w 338358"/>
                  <a:gd name="connsiteY797" fmla="*/ 59599 h 268801"/>
                  <a:gd name="connsiteX798" fmla="*/ 139562 w 338358"/>
                  <a:gd name="connsiteY798" fmla="*/ 60306 h 268801"/>
                  <a:gd name="connsiteX799" fmla="*/ 138854 w 338358"/>
                  <a:gd name="connsiteY799" fmla="*/ 60306 h 268801"/>
                  <a:gd name="connsiteX800" fmla="*/ 138854 w 338358"/>
                  <a:gd name="connsiteY800" fmla="*/ 61013 h 268801"/>
                  <a:gd name="connsiteX801" fmla="*/ 138147 w 338358"/>
                  <a:gd name="connsiteY801" fmla="*/ 61013 h 268801"/>
                  <a:gd name="connsiteX802" fmla="*/ 138147 w 338358"/>
                  <a:gd name="connsiteY802" fmla="*/ 61720 h 268801"/>
                  <a:gd name="connsiteX803" fmla="*/ 137440 w 338358"/>
                  <a:gd name="connsiteY803" fmla="*/ 61720 h 268801"/>
                  <a:gd name="connsiteX804" fmla="*/ 137440 w 338358"/>
                  <a:gd name="connsiteY804" fmla="*/ 67377 h 268801"/>
                  <a:gd name="connsiteX805" fmla="*/ 138147 w 338358"/>
                  <a:gd name="connsiteY805" fmla="*/ 67377 h 268801"/>
                  <a:gd name="connsiteX806" fmla="*/ 138147 w 338358"/>
                  <a:gd name="connsiteY806" fmla="*/ 68387 h 268801"/>
                  <a:gd name="connsiteX807" fmla="*/ 48749 w 338358"/>
                  <a:gd name="connsiteY807" fmla="*/ 63235 h 268801"/>
                  <a:gd name="connsiteX808" fmla="*/ 48042 w 338358"/>
                  <a:gd name="connsiteY808" fmla="*/ 63235 h 268801"/>
                  <a:gd name="connsiteX809" fmla="*/ 48042 w 338358"/>
                  <a:gd name="connsiteY809" fmla="*/ 62528 h 268801"/>
                  <a:gd name="connsiteX810" fmla="*/ 34304 w 338358"/>
                  <a:gd name="connsiteY810" fmla="*/ 64448 h 268801"/>
                  <a:gd name="connsiteX811" fmla="*/ 31375 w 338358"/>
                  <a:gd name="connsiteY811" fmla="*/ 64448 h 268801"/>
                  <a:gd name="connsiteX812" fmla="*/ 30162 w 338358"/>
                  <a:gd name="connsiteY812" fmla="*/ 64650 h 268801"/>
                  <a:gd name="connsiteX813" fmla="*/ 30162 w 338358"/>
                  <a:gd name="connsiteY813" fmla="*/ 65155 h 268801"/>
                  <a:gd name="connsiteX814" fmla="*/ 27233 w 338358"/>
                  <a:gd name="connsiteY814" fmla="*/ 65155 h 268801"/>
                  <a:gd name="connsiteX815" fmla="*/ 26526 w 338358"/>
                  <a:gd name="connsiteY815" fmla="*/ 65862 h 268801"/>
                  <a:gd name="connsiteX816" fmla="*/ 23596 w 338358"/>
                  <a:gd name="connsiteY816" fmla="*/ 65862 h 268801"/>
                  <a:gd name="connsiteX817" fmla="*/ 22889 w 338358"/>
                  <a:gd name="connsiteY817" fmla="*/ 66569 h 268801"/>
                  <a:gd name="connsiteX818" fmla="*/ 19253 w 338358"/>
                  <a:gd name="connsiteY818" fmla="*/ 66569 h 268801"/>
                  <a:gd name="connsiteX819" fmla="*/ 18546 w 338358"/>
                  <a:gd name="connsiteY819" fmla="*/ 67276 h 268801"/>
                  <a:gd name="connsiteX820" fmla="*/ 15313 w 338358"/>
                  <a:gd name="connsiteY820" fmla="*/ 67276 h 268801"/>
                  <a:gd name="connsiteX821" fmla="*/ 11879 w 338358"/>
                  <a:gd name="connsiteY821" fmla="*/ 68993 h 268801"/>
                  <a:gd name="connsiteX822" fmla="*/ 11879 w 338358"/>
                  <a:gd name="connsiteY822" fmla="*/ 70205 h 268801"/>
                  <a:gd name="connsiteX823" fmla="*/ 11172 w 338358"/>
                  <a:gd name="connsiteY823" fmla="*/ 70205 h 268801"/>
                  <a:gd name="connsiteX824" fmla="*/ 11172 w 338358"/>
                  <a:gd name="connsiteY824" fmla="*/ 75357 h 268801"/>
                  <a:gd name="connsiteX825" fmla="*/ 11879 w 338358"/>
                  <a:gd name="connsiteY825" fmla="*/ 76872 h 268801"/>
                  <a:gd name="connsiteX826" fmla="*/ 12586 w 338358"/>
                  <a:gd name="connsiteY826" fmla="*/ 76872 h 268801"/>
                  <a:gd name="connsiteX827" fmla="*/ 12788 w 338358"/>
                  <a:gd name="connsiteY827" fmla="*/ 78388 h 268801"/>
                  <a:gd name="connsiteX828" fmla="*/ 14000 w 338358"/>
                  <a:gd name="connsiteY828" fmla="*/ 78388 h 268801"/>
                  <a:gd name="connsiteX829" fmla="*/ 14000 w 338358"/>
                  <a:gd name="connsiteY829" fmla="*/ 79095 h 268801"/>
                  <a:gd name="connsiteX830" fmla="*/ 23394 w 338358"/>
                  <a:gd name="connsiteY830" fmla="*/ 78388 h 268801"/>
                  <a:gd name="connsiteX831" fmla="*/ 23394 w 338358"/>
                  <a:gd name="connsiteY831" fmla="*/ 77782 h 268801"/>
                  <a:gd name="connsiteX832" fmla="*/ 27132 w 338358"/>
                  <a:gd name="connsiteY832" fmla="*/ 77782 h 268801"/>
                  <a:gd name="connsiteX833" fmla="*/ 27132 w 338358"/>
                  <a:gd name="connsiteY833" fmla="*/ 77074 h 268801"/>
                  <a:gd name="connsiteX834" fmla="*/ 35011 w 338358"/>
                  <a:gd name="connsiteY834" fmla="*/ 76367 h 268801"/>
                  <a:gd name="connsiteX835" fmla="*/ 35011 w 338358"/>
                  <a:gd name="connsiteY835" fmla="*/ 75660 h 268801"/>
                  <a:gd name="connsiteX836" fmla="*/ 38749 w 338358"/>
                  <a:gd name="connsiteY836" fmla="*/ 75660 h 268801"/>
                  <a:gd name="connsiteX837" fmla="*/ 38749 w 338358"/>
                  <a:gd name="connsiteY837" fmla="*/ 74953 h 268801"/>
                  <a:gd name="connsiteX838" fmla="*/ 42890 w 338358"/>
                  <a:gd name="connsiteY838" fmla="*/ 74953 h 268801"/>
                  <a:gd name="connsiteX839" fmla="*/ 42890 w 338358"/>
                  <a:gd name="connsiteY839" fmla="*/ 74246 h 268801"/>
                  <a:gd name="connsiteX840" fmla="*/ 46527 w 338358"/>
                  <a:gd name="connsiteY840" fmla="*/ 74246 h 268801"/>
                  <a:gd name="connsiteX841" fmla="*/ 46527 w 338358"/>
                  <a:gd name="connsiteY841" fmla="*/ 73539 h 268801"/>
                  <a:gd name="connsiteX842" fmla="*/ 48749 w 338358"/>
                  <a:gd name="connsiteY842" fmla="*/ 73539 h 268801"/>
                  <a:gd name="connsiteX843" fmla="*/ 48749 w 338358"/>
                  <a:gd name="connsiteY843" fmla="*/ 72832 h 268801"/>
                  <a:gd name="connsiteX844" fmla="*/ 49557 w 338358"/>
                  <a:gd name="connsiteY844" fmla="*/ 72832 h 268801"/>
                  <a:gd name="connsiteX845" fmla="*/ 50264 w 338358"/>
                  <a:gd name="connsiteY845" fmla="*/ 65660 h 268801"/>
                  <a:gd name="connsiteX846" fmla="*/ 49557 w 338358"/>
                  <a:gd name="connsiteY846" fmla="*/ 64145 h 268801"/>
                  <a:gd name="connsiteX847" fmla="*/ 48850 w 338358"/>
                  <a:gd name="connsiteY847" fmla="*/ 64145 h 268801"/>
                  <a:gd name="connsiteX848" fmla="*/ 48850 w 338358"/>
                  <a:gd name="connsiteY848" fmla="*/ 63235 h 268801"/>
                  <a:gd name="connsiteX849" fmla="*/ 289468 w 338358"/>
                  <a:gd name="connsiteY849" fmla="*/ 72630 h 268801"/>
                  <a:gd name="connsiteX850" fmla="*/ 289468 w 338358"/>
                  <a:gd name="connsiteY850" fmla="*/ 73337 h 268801"/>
                  <a:gd name="connsiteX851" fmla="*/ 291690 w 338358"/>
                  <a:gd name="connsiteY851" fmla="*/ 73337 h 268801"/>
                  <a:gd name="connsiteX852" fmla="*/ 291690 w 338358"/>
                  <a:gd name="connsiteY852" fmla="*/ 74044 h 268801"/>
                  <a:gd name="connsiteX853" fmla="*/ 295428 w 338358"/>
                  <a:gd name="connsiteY853" fmla="*/ 74044 h 268801"/>
                  <a:gd name="connsiteX854" fmla="*/ 295428 w 338358"/>
                  <a:gd name="connsiteY854" fmla="*/ 74751 h 268801"/>
                  <a:gd name="connsiteX855" fmla="*/ 299165 w 338358"/>
                  <a:gd name="connsiteY855" fmla="*/ 74751 h 268801"/>
                  <a:gd name="connsiteX856" fmla="*/ 299165 w 338358"/>
                  <a:gd name="connsiteY856" fmla="*/ 75458 h 268801"/>
                  <a:gd name="connsiteX857" fmla="*/ 303307 w 338358"/>
                  <a:gd name="connsiteY857" fmla="*/ 75458 h 268801"/>
                  <a:gd name="connsiteX858" fmla="*/ 303307 w 338358"/>
                  <a:gd name="connsiteY858" fmla="*/ 76165 h 268801"/>
                  <a:gd name="connsiteX859" fmla="*/ 307044 w 338358"/>
                  <a:gd name="connsiteY859" fmla="*/ 76165 h 268801"/>
                  <a:gd name="connsiteX860" fmla="*/ 307044 w 338358"/>
                  <a:gd name="connsiteY860" fmla="*/ 76872 h 268801"/>
                  <a:gd name="connsiteX861" fmla="*/ 314924 w 338358"/>
                  <a:gd name="connsiteY861" fmla="*/ 77580 h 268801"/>
                  <a:gd name="connsiteX862" fmla="*/ 314924 w 338358"/>
                  <a:gd name="connsiteY862" fmla="*/ 78287 h 268801"/>
                  <a:gd name="connsiteX863" fmla="*/ 318661 w 338358"/>
                  <a:gd name="connsiteY863" fmla="*/ 78287 h 268801"/>
                  <a:gd name="connsiteX864" fmla="*/ 319166 w 338358"/>
                  <a:gd name="connsiteY864" fmla="*/ 78994 h 268801"/>
                  <a:gd name="connsiteX865" fmla="*/ 325833 w 338358"/>
                  <a:gd name="connsiteY865" fmla="*/ 78287 h 268801"/>
                  <a:gd name="connsiteX866" fmla="*/ 327348 w 338358"/>
                  <a:gd name="connsiteY866" fmla="*/ 75357 h 268801"/>
                  <a:gd name="connsiteX867" fmla="*/ 327348 w 338358"/>
                  <a:gd name="connsiteY867" fmla="*/ 70205 h 268801"/>
                  <a:gd name="connsiteX868" fmla="*/ 326338 w 338358"/>
                  <a:gd name="connsiteY868" fmla="*/ 70205 h 268801"/>
                  <a:gd name="connsiteX869" fmla="*/ 326338 w 338358"/>
                  <a:gd name="connsiteY869" fmla="*/ 68690 h 268801"/>
                  <a:gd name="connsiteX870" fmla="*/ 322601 w 338358"/>
                  <a:gd name="connsiteY870" fmla="*/ 67175 h 268801"/>
                  <a:gd name="connsiteX871" fmla="*/ 319166 w 338358"/>
                  <a:gd name="connsiteY871" fmla="*/ 67175 h 268801"/>
                  <a:gd name="connsiteX872" fmla="*/ 318964 w 338358"/>
                  <a:gd name="connsiteY872" fmla="*/ 66468 h 268801"/>
                  <a:gd name="connsiteX873" fmla="*/ 315530 w 338358"/>
                  <a:gd name="connsiteY873" fmla="*/ 66468 h 268801"/>
                  <a:gd name="connsiteX874" fmla="*/ 314822 w 338358"/>
                  <a:gd name="connsiteY874" fmla="*/ 65761 h 268801"/>
                  <a:gd name="connsiteX875" fmla="*/ 311893 w 338358"/>
                  <a:gd name="connsiteY875" fmla="*/ 65761 h 268801"/>
                  <a:gd name="connsiteX876" fmla="*/ 311893 w 338358"/>
                  <a:gd name="connsiteY876" fmla="*/ 65256 h 268801"/>
                  <a:gd name="connsiteX877" fmla="*/ 310681 w 338358"/>
                  <a:gd name="connsiteY877" fmla="*/ 65054 h 268801"/>
                  <a:gd name="connsiteX878" fmla="*/ 307751 w 338358"/>
                  <a:gd name="connsiteY878" fmla="*/ 65054 h 268801"/>
                  <a:gd name="connsiteX879" fmla="*/ 307751 w 338358"/>
                  <a:gd name="connsiteY879" fmla="*/ 64549 h 268801"/>
                  <a:gd name="connsiteX880" fmla="*/ 304014 w 338358"/>
                  <a:gd name="connsiteY880" fmla="*/ 64347 h 268801"/>
                  <a:gd name="connsiteX881" fmla="*/ 304014 w 338358"/>
                  <a:gd name="connsiteY881" fmla="*/ 63842 h 268801"/>
                  <a:gd name="connsiteX882" fmla="*/ 302499 w 338358"/>
                  <a:gd name="connsiteY882" fmla="*/ 63639 h 268801"/>
                  <a:gd name="connsiteX883" fmla="*/ 299771 w 338358"/>
                  <a:gd name="connsiteY883" fmla="*/ 63639 h 268801"/>
                  <a:gd name="connsiteX884" fmla="*/ 292397 w 338358"/>
                  <a:gd name="connsiteY884" fmla="*/ 62124 h 268801"/>
                  <a:gd name="connsiteX885" fmla="*/ 289468 w 338358"/>
                  <a:gd name="connsiteY885" fmla="*/ 63134 h 268801"/>
                  <a:gd name="connsiteX886" fmla="*/ 287953 w 338358"/>
                  <a:gd name="connsiteY886" fmla="*/ 65862 h 268801"/>
                  <a:gd name="connsiteX887" fmla="*/ 287953 w 338358"/>
                  <a:gd name="connsiteY887" fmla="*/ 68286 h 268801"/>
                  <a:gd name="connsiteX888" fmla="*/ 287447 w 338358"/>
                  <a:gd name="connsiteY888" fmla="*/ 68286 h 268801"/>
                  <a:gd name="connsiteX889" fmla="*/ 287447 w 338358"/>
                  <a:gd name="connsiteY889" fmla="*/ 68791 h 268801"/>
                  <a:gd name="connsiteX890" fmla="*/ 288660 w 338358"/>
                  <a:gd name="connsiteY890" fmla="*/ 72529 h 268801"/>
                  <a:gd name="connsiteX891" fmla="*/ 289468 w 338358"/>
                  <a:gd name="connsiteY891" fmla="*/ 72529 h 268801"/>
                  <a:gd name="connsiteX892" fmla="*/ 138147 w 338358"/>
                  <a:gd name="connsiteY892" fmla="*/ 90813 h 268801"/>
                  <a:gd name="connsiteX893" fmla="*/ 138854 w 338358"/>
                  <a:gd name="connsiteY893" fmla="*/ 90813 h 268801"/>
                  <a:gd name="connsiteX894" fmla="*/ 138854 w 338358"/>
                  <a:gd name="connsiteY894" fmla="*/ 91520 h 268801"/>
                  <a:gd name="connsiteX895" fmla="*/ 139562 w 338358"/>
                  <a:gd name="connsiteY895" fmla="*/ 91520 h 268801"/>
                  <a:gd name="connsiteX896" fmla="*/ 139562 w 338358"/>
                  <a:gd name="connsiteY896" fmla="*/ 92227 h 268801"/>
                  <a:gd name="connsiteX897" fmla="*/ 142491 w 338358"/>
                  <a:gd name="connsiteY897" fmla="*/ 92934 h 268801"/>
                  <a:gd name="connsiteX898" fmla="*/ 197140 w 338358"/>
                  <a:gd name="connsiteY898" fmla="*/ 92934 h 268801"/>
                  <a:gd name="connsiteX899" fmla="*/ 200878 w 338358"/>
                  <a:gd name="connsiteY899" fmla="*/ 91419 h 268801"/>
                  <a:gd name="connsiteX900" fmla="*/ 200878 w 338358"/>
                  <a:gd name="connsiteY900" fmla="*/ 90712 h 268801"/>
                  <a:gd name="connsiteX901" fmla="*/ 201585 w 338358"/>
                  <a:gd name="connsiteY901" fmla="*/ 90712 h 268801"/>
                  <a:gd name="connsiteX902" fmla="*/ 201585 w 338358"/>
                  <a:gd name="connsiteY902" fmla="*/ 89196 h 268801"/>
                  <a:gd name="connsiteX903" fmla="*/ 202292 w 338358"/>
                  <a:gd name="connsiteY903" fmla="*/ 89196 h 268801"/>
                  <a:gd name="connsiteX904" fmla="*/ 202292 w 338358"/>
                  <a:gd name="connsiteY904" fmla="*/ 84045 h 268801"/>
                  <a:gd name="connsiteX905" fmla="*/ 201585 w 338358"/>
                  <a:gd name="connsiteY905" fmla="*/ 84045 h 268801"/>
                  <a:gd name="connsiteX906" fmla="*/ 200373 w 338358"/>
                  <a:gd name="connsiteY906" fmla="*/ 82529 h 268801"/>
                  <a:gd name="connsiteX907" fmla="*/ 200373 w 338358"/>
                  <a:gd name="connsiteY907" fmla="*/ 81822 h 268801"/>
                  <a:gd name="connsiteX908" fmla="*/ 199362 w 338358"/>
                  <a:gd name="connsiteY908" fmla="*/ 81822 h 268801"/>
                  <a:gd name="connsiteX909" fmla="*/ 199362 w 338358"/>
                  <a:gd name="connsiteY909" fmla="*/ 81115 h 268801"/>
                  <a:gd name="connsiteX910" fmla="*/ 140269 w 338358"/>
                  <a:gd name="connsiteY910" fmla="*/ 81115 h 268801"/>
                  <a:gd name="connsiteX911" fmla="*/ 140269 w 338358"/>
                  <a:gd name="connsiteY911" fmla="*/ 81822 h 268801"/>
                  <a:gd name="connsiteX912" fmla="*/ 138753 w 338358"/>
                  <a:gd name="connsiteY912" fmla="*/ 81822 h 268801"/>
                  <a:gd name="connsiteX913" fmla="*/ 138753 w 338358"/>
                  <a:gd name="connsiteY913" fmla="*/ 82529 h 268801"/>
                  <a:gd name="connsiteX914" fmla="*/ 138046 w 338358"/>
                  <a:gd name="connsiteY914" fmla="*/ 82529 h 268801"/>
                  <a:gd name="connsiteX915" fmla="*/ 138046 w 338358"/>
                  <a:gd name="connsiteY915" fmla="*/ 84045 h 268801"/>
                  <a:gd name="connsiteX916" fmla="*/ 137339 w 338358"/>
                  <a:gd name="connsiteY916" fmla="*/ 84045 h 268801"/>
                  <a:gd name="connsiteX917" fmla="*/ 137339 w 338358"/>
                  <a:gd name="connsiteY917" fmla="*/ 89196 h 268801"/>
                  <a:gd name="connsiteX918" fmla="*/ 138046 w 338358"/>
                  <a:gd name="connsiteY918" fmla="*/ 89196 h 268801"/>
                  <a:gd name="connsiteX919" fmla="*/ 138046 w 338358"/>
                  <a:gd name="connsiteY919" fmla="*/ 90813 h 268801"/>
                  <a:gd name="connsiteX920" fmla="*/ 288660 w 338358"/>
                  <a:gd name="connsiteY920" fmla="*/ 97176 h 268801"/>
                  <a:gd name="connsiteX921" fmla="*/ 292397 w 338358"/>
                  <a:gd name="connsiteY921" fmla="*/ 97884 h 268801"/>
                  <a:gd name="connsiteX922" fmla="*/ 292397 w 338358"/>
                  <a:gd name="connsiteY922" fmla="*/ 98591 h 268801"/>
                  <a:gd name="connsiteX923" fmla="*/ 298761 w 338358"/>
                  <a:gd name="connsiteY923" fmla="*/ 98591 h 268801"/>
                  <a:gd name="connsiteX924" fmla="*/ 298761 w 338358"/>
                  <a:gd name="connsiteY924" fmla="*/ 99298 h 268801"/>
                  <a:gd name="connsiteX925" fmla="*/ 324823 w 338358"/>
                  <a:gd name="connsiteY925" fmla="*/ 101520 h 268801"/>
                  <a:gd name="connsiteX926" fmla="*/ 324823 w 338358"/>
                  <a:gd name="connsiteY926" fmla="*/ 100813 h 268801"/>
                  <a:gd name="connsiteX927" fmla="*/ 325530 w 338358"/>
                  <a:gd name="connsiteY927" fmla="*/ 100813 h 268801"/>
                  <a:gd name="connsiteX928" fmla="*/ 325530 w 338358"/>
                  <a:gd name="connsiteY928" fmla="*/ 100106 h 268801"/>
                  <a:gd name="connsiteX929" fmla="*/ 326237 w 338358"/>
                  <a:gd name="connsiteY929" fmla="*/ 100106 h 268801"/>
                  <a:gd name="connsiteX930" fmla="*/ 326237 w 338358"/>
                  <a:gd name="connsiteY930" fmla="*/ 98591 h 268801"/>
                  <a:gd name="connsiteX931" fmla="*/ 326944 w 338358"/>
                  <a:gd name="connsiteY931" fmla="*/ 98591 h 268801"/>
                  <a:gd name="connsiteX932" fmla="*/ 326944 w 338358"/>
                  <a:gd name="connsiteY932" fmla="*/ 92732 h 268801"/>
                  <a:gd name="connsiteX933" fmla="*/ 326338 w 338358"/>
                  <a:gd name="connsiteY933" fmla="*/ 92732 h 268801"/>
                  <a:gd name="connsiteX934" fmla="*/ 326338 w 338358"/>
                  <a:gd name="connsiteY934" fmla="*/ 91217 h 268801"/>
                  <a:gd name="connsiteX935" fmla="*/ 323611 w 338358"/>
                  <a:gd name="connsiteY935" fmla="*/ 90004 h 268801"/>
                  <a:gd name="connsiteX936" fmla="*/ 317752 w 338358"/>
                  <a:gd name="connsiteY936" fmla="*/ 89297 h 268801"/>
                  <a:gd name="connsiteX937" fmla="*/ 311388 w 338358"/>
                  <a:gd name="connsiteY937" fmla="*/ 88590 h 268801"/>
                  <a:gd name="connsiteX938" fmla="*/ 305529 w 338358"/>
                  <a:gd name="connsiteY938" fmla="*/ 88388 h 268801"/>
                  <a:gd name="connsiteX939" fmla="*/ 305529 w 338358"/>
                  <a:gd name="connsiteY939" fmla="*/ 87883 h 268801"/>
                  <a:gd name="connsiteX940" fmla="*/ 299165 w 338358"/>
                  <a:gd name="connsiteY940" fmla="*/ 87681 h 268801"/>
                  <a:gd name="connsiteX941" fmla="*/ 299165 w 338358"/>
                  <a:gd name="connsiteY941" fmla="*/ 87176 h 268801"/>
                  <a:gd name="connsiteX942" fmla="*/ 293508 w 338358"/>
                  <a:gd name="connsiteY942" fmla="*/ 87176 h 268801"/>
                  <a:gd name="connsiteX943" fmla="*/ 293306 w 338358"/>
                  <a:gd name="connsiteY943" fmla="*/ 86469 h 268801"/>
                  <a:gd name="connsiteX944" fmla="*/ 292094 w 338358"/>
                  <a:gd name="connsiteY944" fmla="*/ 86469 h 268801"/>
                  <a:gd name="connsiteX945" fmla="*/ 291892 w 338358"/>
                  <a:gd name="connsiteY945" fmla="*/ 87176 h 268801"/>
                  <a:gd name="connsiteX946" fmla="*/ 290377 w 338358"/>
                  <a:gd name="connsiteY946" fmla="*/ 87176 h 268801"/>
                  <a:gd name="connsiteX947" fmla="*/ 287649 w 338358"/>
                  <a:gd name="connsiteY947" fmla="*/ 94348 h 268801"/>
                  <a:gd name="connsiteX948" fmla="*/ 288660 w 338358"/>
                  <a:gd name="connsiteY948" fmla="*/ 97176 h 268801"/>
                  <a:gd name="connsiteX949" fmla="*/ 49557 w 338358"/>
                  <a:gd name="connsiteY949" fmla="*/ 89297 h 268801"/>
                  <a:gd name="connsiteX950" fmla="*/ 49557 w 338358"/>
                  <a:gd name="connsiteY950" fmla="*/ 88287 h 268801"/>
                  <a:gd name="connsiteX951" fmla="*/ 46628 w 338358"/>
                  <a:gd name="connsiteY951" fmla="*/ 86772 h 268801"/>
                  <a:gd name="connsiteX952" fmla="*/ 38547 w 338358"/>
                  <a:gd name="connsiteY952" fmla="*/ 87782 h 268801"/>
                  <a:gd name="connsiteX953" fmla="*/ 33597 w 338358"/>
                  <a:gd name="connsiteY953" fmla="*/ 87782 h 268801"/>
                  <a:gd name="connsiteX954" fmla="*/ 33597 w 338358"/>
                  <a:gd name="connsiteY954" fmla="*/ 88287 h 268801"/>
                  <a:gd name="connsiteX955" fmla="*/ 30667 w 338358"/>
                  <a:gd name="connsiteY955" fmla="*/ 88489 h 268801"/>
                  <a:gd name="connsiteX956" fmla="*/ 27233 w 338358"/>
                  <a:gd name="connsiteY956" fmla="*/ 88489 h 268801"/>
                  <a:gd name="connsiteX957" fmla="*/ 27233 w 338358"/>
                  <a:gd name="connsiteY957" fmla="*/ 88994 h 268801"/>
                  <a:gd name="connsiteX958" fmla="*/ 23495 w 338358"/>
                  <a:gd name="connsiteY958" fmla="*/ 88994 h 268801"/>
                  <a:gd name="connsiteX959" fmla="*/ 21273 w 338358"/>
                  <a:gd name="connsiteY959" fmla="*/ 89196 h 268801"/>
                  <a:gd name="connsiteX960" fmla="*/ 21273 w 338358"/>
                  <a:gd name="connsiteY960" fmla="*/ 89701 h 268801"/>
                  <a:gd name="connsiteX961" fmla="*/ 17131 w 338358"/>
                  <a:gd name="connsiteY961" fmla="*/ 89701 h 268801"/>
                  <a:gd name="connsiteX962" fmla="*/ 12687 w 338358"/>
                  <a:gd name="connsiteY962" fmla="*/ 90712 h 268801"/>
                  <a:gd name="connsiteX963" fmla="*/ 12687 w 338358"/>
                  <a:gd name="connsiteY963" fmla="*/ 91419 h 268801"/>
                  <a:gd name="connsiteX964" fmla="*/ 11980 w 338358"/>
                  <a:gd name="connsiteY964" fmla="*/ 91419 h 268801"/>
                  <a:gd name="connsiteX965" fmla="*/ 11980 w 338358"/>
                  <a:gd name="connsiteY965" fmla="*/ 92631 h 268801"/>
                  <a:gd name="connsiteX966" fmla="*/ 11172 w 338358"/>
                  <a:gd name="connsiteY966" fmla="*/ 92631 h 268801"/>
                  <a:gd name="connsiteX967" fmla="*/ 11172 w 338358"/>
                  <a:gd name="connsiteY967" fmla="*/ 98490 h 268801"/>
                  <a:gd name="connsiteX968" fmla="*/ 11879 w 338358"/>
                  <a:gd name="connsiteY968" fmla="*/ 98490 h 268801"/>
                  <a:gd name="connsiteX969" fmla="*/ 11879 w 338358"/>
                  <a:gd name="connsiteY969" fmla="*/ 100005 h 268801"/>
                  <a:gd name="connsiteX970" fmla="*/ 12586 w 338358"/>
                  <a:gd name="connsiteY970" fmla="*/ 100005 h 268801"/>
                  <a:gd name="connsiteX971" fmla="*/ 12586 w 338358"/>
                  <a:gd name="connsiteY971" fmla="*/ 100712 h 268801"/>
                  <a:gd name="connsiteX972" fmla="*/ 13293 w 338358"/>
                  <a:gd name="connsiteY972" fmla="*/ 100712 h 268801"/>
                  <a:gd name="connsiteX973" fmla="*/ 13293 w 338358"/>
                  <a:gd name="connsiteY973" fmla="*/ 101419 h 268801"/>
                  <a:gd name="connsiteX974" fmla="*/ 27839 w 338358"/>
                  <a:gd name="connsiteY974" fmla="*/ 100712 h 268801"/>
                  <a:gd name="connsiteX975" fmla="*/ 27839 w 338358"/>
                  <a:gd name="connsiteY975" fmla="*/ 100005 h 268801"/>
                  <a:gd name="connsiteX976" fmla="*/ 40163 w 338358"/>
                  <a:gd name="connsiteY976" fmla="*/ 99298 h 268801"/>
                  <a:gd name="connsiteX977" fmla="*/ 40163 w 338358"/>
                  <a:gd name="connsiteY977" fmla="*/ 98591 h 268801"/>
                  <a:gd name="connsiteX978" fmla="*/ 46527 w 338358"/>
                  <a:gd name="connsiteY978" fmla="*/ 98591 h 268801"/>
                  <a:gd name="connsiteX979" fmla="*/ 46527 w 338358"/>
                  <a:gd name="connsiteY979" fmla="*/ 97985 h 268801"/>
                  <a:gd name="connsiteX980" fmla="*/ 48749 w 338358"/>
                  <a:gd name="connsiteY980" fmla="*/ 97985 h 268801"/>
                  <a:gd name="connsiteX981" fmla="*/ 48749 w 338358"/>
                  <a:gd name="connsiteY981" fmla="*/ 97277 h 268801"/>
                  <a:gd name="connsiteX982" fmla="*/ 49557 w 338358"/>
                  <a:gd name="connsiteY982" fmla="*/ 97277 h 268801"/>
                  <a:gd name="connsiteX983" fmla="*/ 49557 w 338358"/>
                  <a:gd name="connsiteY983" fmla="*/ 96570 h 268801"/>
                  <a:gd name="connsiteX984" fmla="*/ 50264 w 338358"/>
                  <a:gd name="connsiteY984" fmla="*/ 96570 h 268801"/>
                  <a:gd name="connsiteX985" fmla="*/ 50971 w 338358"/>
                  <a:gd name="connsiteY985" fmla="*/ 92429 h 268801"/>
                  <a:gd name="connsiteX986" fmla="*/ 50264 w 338358"/>
                  <a:gd name="connsiteY986" fmla="*/ 89499 h 268801"/>
                  <a:gd name="connsiteX987" fmla="*/ 49557 w 338358"/>
                  <a:gd name="connsiteY987" fmla="*/ 89499 h 268801"/>
                  <a:gd name="connsiteX988" fmla="*/ 138147 w 338358"/>
                  <a:gd name="connsiteY988" fmla="*/ 115359 h 268801"/>
                  <a:gd name="connsiteX989" fmla="*/ 138854 w 338358"/>
                  <a:gd name="connsiteY989" fmla="*/ 115359 h 268801"/>
                  <a:gd name="connsiteX990" fmla="*/ 138854 w 338358"/>
                  <a:gd name="connsiteY990" fmla="*/ 116066 h 268801"/>
                  <a:gd name="connsiteX991" fmla="*/ 140370 w 338358"/>
                  <a:gd name="connsiteY991" fmla="*/ 116066 h 268801"/>
                  <a:gd name="connsiteX992" fmla="*/ 140370 w 338358"/>
                  <a:gd name="connsiteY992" fmla="*/ 116773 h 268801"/>
                  <a:gd name="connsiteX993" fmla="*/ 199463 w 338358"/>
                  <a:gd name="connsiteY993" fmla="*/ 116773 h 268801"/>
                  <a:gd name="connsiteX994" fmla="*/ 199463 w 338358"/>
                  <a:gd name="connsiteY994" fmla="*/ 116167 h 268801"/>
                  <a:gd name="connsiteX995" fmla="*/ 200474 w 338358"/>
                  <a:gd name="connsiteY995" fmla="*/ 115965 h 268801"/>
                  <a:gd name="connsiteX996" fmla="*/ 201686 w 338358"/>
                  <a:gd name="connsiteY996" fmla="*/ 114046 h 268801"/>
                  <a:gd name="connsiteX997" fmla="*/ 202393 w 338358"/>
                  <a:gd name="connsiteY997" fmla="*/ 114046 h 268801"/>
                  <a:gd name="connsiteX998" fmla="*/ 202393 w 338358"/>
                  <a:gd name="connsiteY998" fmla="*/ 108894 h 268801"/>
                  <a:gd name="connsiteX999" fmla="*/ 201686 w 338358"/>
                  <a:gd name="connsiteY999" fmla="*/ 108894 h 268801"/>
                  <a:gd name="connsiteX1000" fmla="*/ 201686 w 338358"/>
                  <a:gd name="connsiteY1000" fmla="*/ 107379 h 268801"/>
                  <a:gd name="connsiteX1001" fmla="*/ 200979 w 338358"/>
                  <a:gd name="connsiteY1001" fmla="*/ 107379 h 268801"/>
                  <a:gd name="connsiteX1002" fmla="*/ 200979 w 338358"/>
                  <a:gd name="connsiteY1002" fmla="*/ 106672 h 268801"/>
                  <a:gd name="connsiteX1003" fmla="*/ 198049 w 338358"/>
                  <a:gd name="connsiteY1003" fmla="*/ 105460 h 268801"/>
                  <a:gd name="connsiteX1004" fmla="*/ 141986 w 338358"/>
                  <a:gd name="connsiteY1004" fmla="*/ 105460 h 268801"/>
                  <a:gd name="connsiteX1005" fmla="*/ 139057 w 338358"/>
                  <a:gd name="connsiteY1005" fmla="*/ 106672 h 268801"/>
                  <a:gd name="connsiteX1006" fmla="*/ 139057 w 338358"/>
                  <a:gd name="connsiteY1006" fmla="*/ 107379 h 268801"/>
                  <a:gd name="connsiteX1007" fmla="*/ 138349 w 338358"/>
                  <a:gd name="connsiteY1007" fmla="*/ 107379 h 268801"/>
                  <a:gd name="connsiteX1008" fmla="*/ 138349 w 338358"/>
                  <a:gd name="connsiteY1008" fmla="*/ 108894 h 268801"/>
                  <a:gd name="connsiteX1009" fmla="*/ 137642 w 338358"/>
                  <a:gd name="connsiteY1009" fmla="*/ 108894 h 268801"/>
                  <a:gd name="connsiteX1010" fmla="*/ 137642 w 338358"/>
                  <a:gd name="connsiteY1010" fmla="*/ 114046 h 268801"/>
                  <a:gd name="connsiteX1011" fmla="*/ 138349 w 338358"/>
                  <a:gd name="connsiteY1011" fmla="*/ 114046 h 268801"/>
                  <a:gd name="connsiteX1012" fmla="*/ 138349 w 338358"/>
                  <a:gd name="connsiteY1012" fmla="*/ 115359 h 268801"/>
                  <a:gd name="connsiteX1013" fmla="*/ 327045 w 338358"/>
                  <a:gd name="connsiteY1013" fmla="*/ 118087 h 268801"/>
                  <a:gd name="connsiteX1014" fmla="*/ 327045 w 338358"/>
                  <a:gd name="connsiteY1014" fmla="*/ 115359 h 268801"/>
                  <a:gd name="connsiteX1015" fmla="*/ 326338 w 338358"/>
                  <a:gd name="connsiteY1015" fmla="*/ 115359 h 268801"/>
                  <a:gd name="connsiteX1016" fmla="*/ 315732 w 338358"/>
                  <a:gd name="connsiteY1016" fmla="*/ 113137 h 268801"/>
                  <a:gd name="connsiteX1017" fmla="*/ 311287 w 338358"/>
                  <a:gd name="connsiteY1017" fmla="*/ 112430 h 268801"/>
                  <a:gd name="connsiteX1018" fmla="*/ 297246 w 338358"/>
                  <a:gd name="connsiteY1018" fmla="*/ 112430 h 268801"/>
                  <a:gd name="connsiteX1019" fmla="*/ 291589 w 338358"/>
                  <a:gd name="connsiteY1019" fmla="*/ 111723 h 268801"/>
                  <a:gd name="connsiteX1020" fmla="*/ 291589 w 338358"/>
                  <a:gd name="connsiteY1020" fmla="*/ 112228 h 268801"/>
                  <a:gd name="connsiteX1021" fmla="*/ 288660 w 338358"/>
                  <a:gd name="connsiteY1021" fmla="*/ 113238 h 268801"/>
                  <a:gd name="connsiteX1022" fmla="*/ 287447 w 338358"/>
                  <a:gd name="connsiteY1022" fmla="*/ 116167 h 268801"/>
                  <a:gd name="connsiteX1023" fmla="*/ 288660 w 338358"/>
                  <a:gd name="connsiteY1023" fmla="*/ 122531 h 268801"/>
                  <a:gd name="connsiteX1024" fmla="*/ 289670 w 338358"/>
                  <a:gd name="connsiteY1024" fmla="*/ 123238 h 268801"/>
                  <a:gd name="connsiteX1025" fmla="*/ 293104 w 338358"/>
                  <a:gd name="connsiteY1025" fmla="*/ 123238 h 268801"/>
                  <a:gd name="connsiteX1026" fmla="*/ 303408 w 338358"/>
                  <a:gd name="connsiteY1026" fmla="*/ 123945 h 268801"/>
                  <a:gd name="connsiteX1027" fmla="*/ 311792 w 338358"/>
                  <a:gd name="connsiteY1027" fmla="*/ 123945 h 268801"/>
                  <a:gd name="connsiteX1028" fmla="*/ 324823 w 338358"/>
                  <a:gd name="connsiteY1028" fmla="*/ 124653 h 268801"/>
                  <a:gd name="connsiteX1029" fmla="*/ 324823 w 338358"/>
                  <a:gd name="connsiteY1029" fmla="*/ 123945 h 268801"/>
                  <a:gd name="connsiteX1030" fmla="*/ 325530 w 338358"/>
                  <a:gd name="connsiteY1030" fmla="*/ 123945 h 268801"/>
                  <a:gd name="connsiteX1031" fmla="*/ 325530 w 338358"/>
                  <a:gd name="connsiteY1031" fmla="*/ 123238 h 268801"/>
                  <a:gd name="connsiteX1032" fmla="*/ 326237 w 338358"/>
                  <a:gd name="connsiteY1032" fmla="*/ 123238 h 268801"/>
                  <a:gd name="connsiteX1033" fmla="*/ 326944 w 338358"/>
                  <a:gd name="connsiteY1033" fmla="*/ 122026 h 268801"/>
                  <a:gd name="connsiteX1034" fmla="*/ 326944 w 338358"/>
                  <a:gd name="connsiteY1034" fmla="*/ 119602 h 268801"/>
                  <a:gd name="connsiteX1035" fmla="*/ 327651 w 338358"/>
                  <a:gd name="connsiteY1035" fmla="*/ 119097 h 268801"/>
                  <a:gd name="connsiteX1036" fmla="*/ 327045 w 338358"/>
                  <a:gd name="connsiteY1036" fmla="*/ 118087 h 268801"/>
                  <a:gd name="connsiteX1037" fmla="*/ 11172 w 338358"/>
                  <a:gd name="connsiteY1037" fmla="*/ 119602 h 268801"/>
                  <a:gd name="connsiteX1038" fmla="*/ 11172 w 338358"/>
                  <a:gd name="connsiteY1038" fmla="*/ 122531 h 268801"/>
                  <a:gd name="connsiteX1039" fmla="*/ 11879 w 338358"/>
                  <a:gd name="connsiteY1039" fmla="*/ 122531 h 268801"/>
                  <a:gd name="connsiteX1040" fmla="*/ 11879 w 338358"/>
                  <a:gd name="connsiteY1040" fmla="*/ 123238 h 268801"/>
                  <a:gd name="connsiteX1041" fmla="*/ 12586 w 338358"/>
                  <a:gd name="connsiteY1041" fmla="*/ 123945 h 268801"/>
                  <a:gd name="connsiteX1042" fmla="*/ 13293 w 338358"/>
                  <a:gd name="connsiteY1042" fmla="*/ 123945 h 268801"/>
                  <a:gd name="connsiteX1043" fmla="*/ 13293 w 338358"/>
                  <a:gd name="connsiteY1043" fmla="*/ 124653 h 268801"/>
                  <a:gd name="connsiteX1044" fmla="*/ 47234 w 338358"/>
                  <a:gd name="connsiteY1044" fmla="*/ 123945 h 268801"/>
                  <a:gd name="connsiteX1045" fmla="*/ 47234 w 338358"/>
                  <a:gd name="connsiteY1045" fmla="*/ 123238 h 268801"/>
                  <a:gd name="connsiteX1046" fmla="*/ 48749 w 338358"/>
                  <a:gd name="connsiteY1046" fmla="*/ 123238 h 268801"/>
                  <a:gd name="connsiteX1047" fmla="*/ 48749 w 338358"/>
                  <a:gd name="connsiteY1047" fmla="*/ 122531 h 268801"/>
                  <a:gd name="connsiteX1048" fmla="*/ 49557 w 338358"/>
                  <a:gd name="connsiteY1048" fmla="*/ 122531 h 268801"/>
                  <a:gd name="connsiteX1049" fmla="*/ 49557 w 338358"/>
                  <a:gd name="connsiteY1049" fmla="*/ 121824 h 268801"/>
                  <a:gd name="connsiteX1050" fmla="*/ 50264 w 338358"/>
                  <a:gd name="connsiteY1050" fmla="*/ 121824 h 268801"/>
                  <a:gd name="connsiteX1051" fmla="*/ 50264 w 338358"/>
                  <a:gd name="connsiteY1051" fmla="*/ 116167 h 268801"/>
                  <a:gd name="connsiteX1052" fmla="*/ 50264 w 338358"/>
                  <a:gd name="connsiteY1052" fmla="*/ 114652 h 268801"/>
                  <a:gd name="connsiteX1053" fmla="*/ 49557 w 338358"/>
                  <a:gd name="connsiteY1053" fmla="*/ 114450 h 268801"/>
                  <a:gd name="connsiteX1054" fmla="*/ 49355 w 338358"/>
                  <a:gd name="connsiteY1054" fmla="*/ 113238 h 268801"/>
                  <a:gd name="connsiteX1055" fmla="*/ 48143 w 338358"/>
                  <a:gd name="connsiteY1055" fmla="*/ 112531 h 268801"/>
                  <a:gd name="connsiteX1056" fmla="*/ 31274 w 338358"/>
                  <a:gd name="connsiteY1056" fmla="*/ 112531 h 268801"/>
                  <a:gd name="connsiteX1057" fmla="*/ 26324 w 338358"/>
                  <a:gd name="connsiteY1057" fmla="*/ 113238 h 268801"/>
                  <a:gd name="connsiteX1058" fmla="*/ 14808 w 338358"/>
                  <a:gd name="connsiteY1058" fmla="*/ 113238 h 268801"/>
                  <a:gd name="connsiteX1059" fmla="*/ 12586 w 338358"/>
                  <a:gd name="connsiteY1059" fmla="*/ 113945 h 268801"/>
                  <a:gd name="connsiteX1060" fmla="*/ 12586 w 338358"/>
                  <a:gd name="connsiteY1060" fmla="*/ 114652 h 268801"/>
                  <a:gd name="connsiteX1061" fmla="*/ 11879 w 338358"/>
                  <a:gd name="connsiteY1061" fmla="*/ 114652 h 268801"/>
                  <a:gd name="connsiteX1062" fmla="*/ 11879 w 338358"/>
                  <a:gd name="connsiteY1062" fmla="*/ 115864 h 268801"/>
                  <a:gd name="connsiteX1063" fmla="*/ 11172 w 338358"/>
                  <a:gd name="connsiteY1063" fmla="*/ 115864 h 268801"/>
                  <a:gd name="connsiteX1064" fmla="*/ 10667 w 338358"/>
                  <a:gd name="connsiteY1064" fmla="*/ 119602 h 268801"/>
                  <a:gd name="connsiteX1065" fmla="*/ 11172 w 338358"/>
                  <a:gd name="connsiteY1065" fmla="*/ 119602 h 268801"/>
                  <a:gd name="connsiteX1066" fmla="*/ 138147 w 338358"/>
                  <a:gd name="connsiteY1066" fmla="*/ 138492 h 268801"/>
                  <a:gd name="connsiteX1067" fmla="*/ 138854 w 338358"/>
                  <a:gd name="connsiteY1067" fmla="*/ 138492 h 268801"/>
                  <a:gd name="connsiteX1068" fmla="*/ 138854 w 338358"/>
                  <a:gd name="connsiteY1068" fmla="*/ 139199 h 268801"/>
                  <a:gd name="connsiteX1069" fmla="*/ 139562 w 338358"/>
                  <a:gd name="connsiteY1069" fmla="*/ 139199 h 268801"/>
                  <a:gd name="connsiteX1070" fmla="*/ 139562 w 338358"/>
                  <a:gd name="connsiteY1070" fmla="*/ 139906 h 268801"/>
                  <a:gd name="connsiteX1071" fmla="*/ 141077 w 338358"/>
                  <a:gd name="connsiteY1071" fmla="*/ 139906 h 268801"/>
                  <a:gd name="connsiteX1072" fmla="*/ 141077 w 338358"/>
                  <a:gd name="connsiteY1072" fmla="*/ 140613 h 268801"/>
                  <a:gd name="connsiteX1073" fmla="*/ 198655 w 338358"/>
                  <a:gd name="connsiteY1073" fmla="*/ 140613 h 268801"/>
                  <a:gd name="connsiteX1074" fmla="*/ 198655 w 338358"/>
                  <a:gd name="connsiteY1074" fmla="*/ 139906 h 268801"/>
                  <a:gd name="connsiteX1075" fmla="*/ 200171 w 338358"/>
                  <a:gd name="connsiteY1075" fmla="*/ 139906 h 268801"/>
                  <a:gd name="connsiteX1076" fmla="*/ 200171 w 338358"/>
                  <a:gd name="connsiteY1076" fmla="*/ 139199 h 268801"/>
                  <a:gd name="connsiteX1077" fmla="*/ 200878 w 338358"/>
                  <a:gd name="connsiteY1077" fmla="*/ 139199 h 268801"/>
                  <a:gd name="connsiteX1078" fmla="*/ 200878 w 338358"/>
                  <a:gd name="connsiteY1078" fmla="*/ 138492 h 268801"/>
                  <a:gd name="connsiteX1079" fmla="*/ 201585 w 338358"/>
                  <a:gd name="connsiteY1079" fmla="*/ 138492 h 268801"/>
                  <a:gd name="connsiteX1080" fmla="*/ 201585 w 338358"/>
                  <a:gd name="connsiteY1080" fmla="*/ 136976 h 268801"/>
                  <a:gd name="connsiteX1081" fmla="*/ 202292 w 338358"/>
                  <a:gd name="connsiteY1081" fmla="*/ 136976 h 268801"/>
                  <a:gd name="connsiteX1082" fmla="*/ 202292 w 338358"/>
                  <a:gd name="connsiteY1082" fmla="*/ 132532 h 268801"/>
                  <a:gd name="connsiteX1083" fmla="*/ 201585 w 338358"/>
                  <a:gd name="connsiteY1083" fmla="*/ 132532 h 268801"/>
                  <a:gd name="connsiteX1084" fmla="*/ 201585 w 338358"/>
                  <a:gd name="connsiteY1084" fmla="*/ 131017 h 268801"/>
                  <a:gd name="connsiteX1085" fmla="*/ 200878 w 338358"/>
                  <a:gd name="connsiteY1085" fmla="*/ 131017 h 268801"/>
                  <a:gd name="connsiteX1086" fmla="*/ 186129 w 338358"/>
                  <a:gd name="connsiteY1086" fmla="*/ 128794 h 268801"/>
                  <a:gd name="connsiteX1087" fmla="*/ 138854 w 338358"/>
                  <a:gd name="connsiteY1087" fmla="*/ 129804 h 268801"/>
                  <a:gd name="connsiteX1088" fmla="*/ 138147 w 338358"/>
                  <a:gd name="connsiteY1088" fmla="*/ 131724 h 268801"/>
                  <a:gd name="connsiteX1089" fmla="*/ 137440 w 338358"/>
                  <a:gd name="connsiteY1089" fmla="*/ 131724 h 268801"/>
                  <a:gd name="connsiteX1090" fmla="*/ 137440 w 338358"/>
                  <a:gd name="connsiteY1090" fmla="*/ 137582 h 268801"/>
                  <a:gd name="connsiteX1091" fmla="*/ 138147 w 338358"/>
                  <a:gd name="connsiteY1091" fmla="*/ 137582 h 268801"/>
                  <a:gd name="connsiteX1092" fmla="*/ 138147 w 338358"/>
                  <a:gd name="connsiteY1092" fmla="*/ 138492 h 268801"/>
                  <a:gd name="connsiteX1093" fmla="*/ 326338 w 338358"/>
                  <a:gd name="connsiteY1093" fmla="*/ 137785 h 268801"/>
                  <a:gd name="connsiteX1094" fmla="*/ 326338 w 338358"/>
                  <a:gd name="connsiteY1094" fmla="*/ 136370 h 268801"/>
                  <a:gd name="connsiteX1095" fmla="*/ 325631 w 338358"/>
                  <a:gd name="connsiteY1095" fmla="*/ 136370 h 268801"/>
                  <a:gd name="connsiteX1096" fmla="*/ 325631 w 338358"/>
                  <a:gd name="connsiteY1096" fmla="*/ 135663 h 268801"/>
                  <a:gd name="connsiteX1097" fmla="*/ 324116 w 338358"/>
                  <a:gd name="connsiteY1097" fmla="*/ 135663 h 268801"/>
                  <a:gd name="connsiteX1098" fmla="*/ 324116 w 338358"/>
                  <a:gd name="connsiteY1098" fmla="*/ 134956 h 268801"/>
                  <a:gd name="connsiteX1099" fmla="*/ 290882 w 338358"/>
                  <a:gd name="connsiteY1099" fmla="*/ 134956 h 268801"/>
                  <a:gd name="connsiteX1100" fmla="*/ 290882 w 338358"/>
                  <a:gd name="connsiteY1100" fmla="*/ 135663 h 268801"/>
                  <a:gd name="connsiteX1101" fmla="*/ 289367 w 338358"/>
                  <a:gd name="connsiteY1101" fmla="*/ 135663 h 268801"/>
                  <a:gd name="connsiteX1102" fmla="*/ 289367 w 338358"/>
                  <a:gd name="connsiteY1102" fmla="*/ 136370 h 268801"/>
                  <a:gd name="connsiteX1103" fmla="*/ 288660 w 338358"/>
                  <a:gd name="connsiteY1103" fmla="*/ 136370 h 268801"/>
                  <a:gd name="connsiteX1104" fmla="*/ 287447 w 338358"/>
                  <a:gd name="connsiteY1104" fmla="*/ 142734 h 268801"/>
                  <a:gd name="connsiteX1105" fmla="*/ 288963 w 338358"/>
                  <a:gd name="connsiteY1105" fmla="*/ 145664 h 268801"/>
                  <a:gd name="connsiteX1106" fmla="*/ 290882 w 338358"/>
                  <a:gd name="connsiteY1106" fmla="*/ 146674 h 268801"/>
                  <a:gd name="connsiteX1107" fmla="*/ 309570 w 338358"/>
                  <a:gd name="connsiteY1107" fmla="*/ 146674 h 268801"/>
                  <a:gd name="connsiteX1108" fmla="*/ 325530 w 338358"/>
                  <a:gd name="connsiteY1108" fmla="*/ 145967 h 268801"/>
                  <a:gd name="connsiteX1109" fmla="*/ 325530 w 338358"/>
                  <a:gd name="connsiteY1109" fmla="*/ 145260 h 268801"/>
                  <a:gd name="connsiteX1110" fmla="*/ 326237 w 338358"/>
                  <a:gd name="connsiteY1110" fmla="*/ 145260 h 268801"/>
                  <a:gd name="connsiteX1111" fmla="*/ 326237 w 338358"/>
                  <a:gd name="connsiteY1111" fmla="*/ 144249 h 268801"/>
                  <a:gd name="connsiteX1112" fmla="*/ 326944 w 338358"/>
                  <a:gd name="connsiteY1112" fmla="*/ 144249 h 268801"/>
                  <a:gd name="connsiteX1113" fmla="*/ 326944 w 338358"/>
                  <a:gd name="connsiteY1113" fmla="*/ 141522 h 268801"/>
                  <a:gd name="connsiteX1114" fmla="*/ 327651 w 338358"/>
                  <a:gd name="connsiteY1114" fmla="*/ 141320 h 268801"/>
                  <a:gd name="connsiteX1115" fmla="*/ 326944 w 338358"/>
                  <a:gd name="connsiteY1115" fmla="*/ 137886 h 268801"/>
                  <a:gd name="connsiteX1116" fmla="*/ 326338 w 338358"/>
                  <a:gd name="connsiteY1116" fmla="*/ 137886 h 268801"/>
                  <a:gd name="connsiteX1117" fmla="*/ 49557 w 338358"/>
                  <a:gd name="connsiteY1117" fmla="*/ 137785 h 268801"/>
                  <a:gd name="connsiteX1118" fmla="*/ 49355 w 338358"/>
                  <a:gd name="connsiteY1118" fmla="*/ 136269 h 268801"/>
                  <a:gd name="connsiteX1119" fmla="*/ 48143 w 338358"/>
                  <a:gd name="connsiteY1119" fmla="*/ 136269 h 268801"/>
                  <a:gd name="connsiteX1120" fmla="*/ 48143 w 338358"/>
                  <a:gd name="connsiteY1120" fmla="*/ 135562 h 268801"/>
                  <a:gd name="connsiteX1121" fmla="*/ 13394 w 338358"/>
                  <a:gd name="connsiteY1121" fmla="*/ 135562 h 268801"/>
                  <a:gd name="connsiteX1122" fmla="*/ 13394 w 338358"/>
                  <a:gd name="connsiteY1122" fmla="*/ 136269 h 268801"/>
                  <a:gd name="connsiteX1123" fmla="*/ 12687 w 338358"/>
                  <a:gd name="connsiteY1123" fmla="*/ 136269 h 268801"/>
                  <a:gd name="connsiteX1124" fmla="*/ 12687 w 338358"/>
                  <a:gd name="connsiteY1124" fmla="*/ 136976 h 268801"/>
                  <a:gd name="connsiteX1125" fmla="*/ 11980 w 338358"/>
                  <a:gd name="connsiteY1125" fmla="*/ 136976 h 268801"/>
                  <a:gd name="connsiteX1126" fmla="*/ 11980 w 338358"/>
                  <a:gd name="connsiteY1126" fmla="*/ 137684 h 268801"/>
                  <a:gd name="connsiteX1127" fmla="*/ 11172 w 338358"/>
                  <a:gd name="connsiteY1127" fmla="*/ 137684 h 268801"/>
                  <a:gd name="connsiteX1128" fmla="*/ 10667 w 338358"/>
                  <a:gd name="connsiteY1128" fmla="*/ 141825 h 268801"/>
                  <a:gd name="connsiteX1129" fmla="*/ 11172 w 338358"/>
                  <a:gd name="connsiteY1129" fmla="*/ 141825 h 268801"/>
                  <a:gd name="connsiteX1130" fmla="*/ 11172 w 338358"/>
                  <a:gd name="connsiteY1130" fmla="*/ 144249 h 268801"/>
                  <a:gd name="connsiteX1131" fmla="*/ 11879 w 338358"/>
                  <a:gd name="connsiteY1131" fmla="*/ 144249 h 268801"/>
                  <a:gd name="connsiteX1132" fmla="*/ 11879 w 338358"/>
                  <a:gd name="connsiteY1132" fmla="*/ 145462 h 268801"/>
                  <a:gd name="connsiteX1133" fmla="*/ 12586 w 338358"/>
                  <a:gd name="connsiteY1133" fmla="*/ 145462 h 268801"/>
                  <a:gd name="connsiteX1134" fmla="*/ 12586 w 338358"/>
                  <a:gd name="connsiteY1134" fmla="*/ 146169 h 268801"/>
                  <a:gd name="connsiteX1135" fmla="*/ 39456 w 338358"/>
                  <a:gd name="connsiteY1135" fmla="*/ 146876 h 268801"/>
                  <a:gd name="connsiteX1136" fmla="*/ 49254 w 338358"/>
                  <a:gd name="connsiteY1136" fmla="*/ 145361 h 268801"/>
                  <a:gd name="connsiteX1137" fmla="*/ 49456 w 338358"/>
                  <a:gd name="connsiteY1137" fmla="*/ 144654 h 268801"/>
                  <a:gd name="connsiteX1138" fmla="*/ 50163 w 338358"/>
                  <a:gd name="connsiteY1138" fmla="*/ 144654 h 268801"/>
                  <a:gd name="connsiteX1139" fmla="*/ 50870 w 338358"/>
                  <a:gd name="connsiteY1139" fmla="*/ 142431 h 268801"/>
                  <a:gd name="connsiteX1140" fmla="*/ 50163 w 338358"/>
                  <a:gd name="connsiteY1140" fmla="*/ 137481 h 268801"/>
                  <a:gd name="connsiteX1141" fmla="*/ 49557 w 338358"/>
                  <a:gd name="connsiteY1141" fmla="*/ 137481 h 268801"/>
                  <a:gd name="connsiteX1142" fmla="*/ 138147 w 338358"/>
                  <a:gd name="connsiteY1142" fmla="*/ 163139 h 268801"/>
                  <a:gd name="connsiteX1143" fmla="*/ 138854 w 338358"/>
                  <a:gd name="connsiteY1143" fmla="*/ 163139 h 268801"/>
                  <a:gd name="connsiteX1144" fmla="*/ 138854 w 338358"/>
                  <a:gd name="connsiteY1144" fmla="*/ 163846 h 268801"/>
                  <a:gd name="connsiteX1145" fmla="*/ 139562 w 338358"/>
                  <a:gd name="connsiteY1145" fmla="*/ 163846 h 268801"/>
                  <a:gd name="connsiteX1146" fmla="*/ 139562 w 338358"/>
                  <a:gd name="connsiteY1146" fmla="*/ 164553 h 268801"/>
                  <a:gd name="connsiteX1147" fmla="*/ 142289 w 338358"/>
                  <a:gd name="connsiteY1147" fmla="*/ 164553 h 268801"/>
                  <a:gd name="connsiteX1148" fmla="*/ 142491 w 338358"/>
                  <a:gd name="connsiteY1148" fmla="*/ 165261 h 268801"/>
                  <a:gd name="connsiteX1149" fmla="*/ 197140 w 338358"/>
                  <a:gd name="connsiteY1149" fmla="*/ 165261 h 268801"/>
                  <a:gd name="connsiteX1150" fmla="*/ 199564 w 338358"/>
                  <a:gd name="connsiteY1150" fmla="*/ 164553 h 268801"/>
                  <a:gd name="connsiteX1151" fmla="*/ 199564 w 338358"/>
                  <a:gd name="connsiteY1151" fmla="*/ 163846 h 268801"/>
                  <a:gd name="connsiteX1152" fmla="*/ 200777 w 338358"/>
                  <a:gd name="connsiteY1152" fmla="*/ 163846 h 268801"/>
                  <a:gd name="connsiteX1153" fmla="*/ 200777 w 338358"/>
                  <a:gd name="connsiteY1153" fmla="*/ 163139 h 268801"/>
                  <a:gd name="connsiteX1154" fmla="*/ 201484 w 338358"/>
                  <a:gd name="connsiteY1154" fmla="*/ 163139 h 268801"/>
                  <a:gd name="connsiteX1155" fmla="*/ 201484 w 338358"/>
                  <a:gd name="connsiteY1155" fmla="*/ 161624 h 268801"/>
                  <a:gd name="connsiteX1156" fmla="*/ 202191 w 338358"/>
                  <a:gd name="connsiteY1156" fmla="*/ 161624 h 268801"/>
                  <a:gd name="connsiteX1157" fmla="*/ 202191 w 338358"/>
                  <a:gd name="connsiteY1157" fmla="*/ 156674 h 268801"/>
                  <a:gd name="connsiteX1158" fmla="*/ 201484 w 338358"/>
                  <a:gd name="connsiteY1158" fmla="*/ 156674 h 268801"/>
                  <a:gd name="connsiteX1159" fmla="*/ 201484 w 338358"/>
                  <a:gd name="connsiteY1159" fmla="*/ 155159 h 268801"/>
                  <a:gd name="connsiteX1160" fmla="*/ 200777 w 338358"/>
                  <a:gd name="connsiteY1160" fmla="*/ 155159 h 268801"/>
                  <a:gd name="connsiteX1161" fmla="*/ 200777 w 338358"/>
                  <a:gd name="connsiteY1161" fmla="*/ 154553 h 268801"/>
                  <a:gd name="connsiteX1162" fmla="*/ 198857 w 338358"/>
                  <a:gd name="connsiteY1162" fmla="*/ 153543 h 268801"/>
                  <a:gd name="connsiteX1163" fmla="*/ 140269 w 338358"/>
                  <a:gd name="connsiteY1163" fmla="*/ 153543 h 268801"/>
                  <a:gd name="connsiteX1164" fmla="*/ 138753 w 338358"/>
                  <a:gd name="connsiteY1164" fmla="*/ 154553 h 268801"/>
                  <a:gd name="connsiteX1165" fmla="*/ 138753 w 338358"/>
                  <a:gd name="connsiteY1165" fmla="*/ 155260 h 268801"/>
                  <a:gd name="connsiteX1166" fmla="*/ 138046 w 338358"/>
                  <a:gd name="connsiteY1166" fmla="*/ 155260 h 268801"/>
                  <a:gd name="connsiteX1167" fmla="*/ 138046 w 338358"/>
                  <a:gd name="connsiteY1167" fmla="*/ 156472 h 268801"/>
                  <a:gd name="connsiteX1168" fmla="*/ 137339 w 338358"/>
                  <a:gd name="connsiteY1168" fmla="*/ 156472 h 268801"/>
                  <a:gd name="connsiteX1169" fmla="*/ 137339 w 338358"/>
                  <a:gd name="connsiteY1169" fmla="*/ 161624 h 268801"/>
                  <a:gd name="connsiteX1170" fmla="*/ 138046 w 338358"/>
                  <a:gd name="connsiteY1170" fmla="*/ 161624 h 268801"/>
                  <a:gd name="connsiteX1171" fmla="*/ 138046 w 338358"/>
                  <a:gd name="connsiteY1171" fmla="*/ 163139 h 268801"/>
                  <a:gd name="connsiteX1172" fmla="*/ 325126 w 338358"/>
                  <a:gd name="connsiteY1172" fmla="*/ 161624 h 268801"/>
                  <a:gd name="connsiteX1173" fmla="*/ 325126 w 338358"/>
                  <a:gd name="connsiteY1173" fmla="*/ 160917 h 268801"/>
                  <a:gd name="connsiteX1174" fmla="*/ 321186 w 338358"/>
                  <a:gd name="connsiteY1174" fmla="*/ 160210 h 268801"/>
                  <a:gd name="connsiteX1175" fmla="*/ 321186 w 338358"/>
                  <a:gd name="connsiteY1175" fmla="*/ 160917 h 268801"/>
                  <a:gd name="connsiteX1176" fmla="*/ 306135 w 338358"/>
                  <a:gd name="connsiteY1176" fmla="*/ 161624 h 268801"/>
                  <a:gd name="connsiteX1177" fmla="*/ 306135 w 338358"/>
                  <a:gd name="connsiteY1177" fmla="*/ 162331 h 268801"/>
                  <a:gd name="connsiteX1178" fmla="*/ 298256 w 338358"/>
                  <a:gd name="connsiteY1178" fmla="*/ 162331 h 268801"/>
                  <a:gd name="connsiteX1179" fmla="*/ 297246 w 338358"/>
                  <a:gd name="connsiteY1179" fmla="*/ 163038 h 268801"/>
                  <a:gd name="connsiteX1180" fmla="*/ 291084 w 338358"/>
                  <a:gd name="connsiteY1180" fmla="*/ 163038 h 268801"/>
                  <a:gd name="connsiteX1181" fmla="*/ 289367 w 338358"/>
                  <a:gd name="connsiteY1181" fmla="*/ 163745 h 268801"/>
                  <a:gd name="connsiteX1182" fmla="*/ 289367 w 338358"/>
                  <a:gd name="connsiteY1182" fmla="*/ 164452 h 268801"/>
                  <a:gd name="connsiteX1183" fmla="*/ 288660 w 338358"/>
                  <a:gd name="connsiteY1183" fmla="*/ 164452 h 268801"/>
                  <a:gd name="connsiteX1184" fmla="*/ 287447 w 338358"/>
                  <a:gd name="connsiteY1184" fmla="*/ 167180 h 268801"/>
                  <a:gd name="connsiteX1185" fmla="*/ 289367 w 338358"/>
                  <a:gd name="connsiteY1185" fmla="*/ 173847 h 268801"/>
                  <a:gd name="connsiteX1186" fmla="*/ 290074 w 338358"/>
                  <a:gd name="connsiteY1186" fmla="*/ 173847 h 268801"/>
                  <a:gd name="connsiteX1187" fmla="*/ 290074 w 338358"/>
                  <a:gd name="connsiteY1187" fmla="*/ 174554 h 268801"/>
                  <a:gd name="connsiteX1188" fmla="*/ 308257 w 338358"/>
                  <a:gd name="connsiteY1188" fmla="*/ 173039 h 268801"/>
                  <a:gd name="connsiteX1189" fmla="*/ 313408 w 338358"/>
                  <a:gd name="connsiteY1189" fmla="*/ 173039 h 268801"/>
                  <a:gd name="connsiteX1190" fmla="*/ 313408 w 338358"/>
                  <a:gd name="connsiteY1190" fmla="*/ 172736 h 268801"/>
                  <a:gd name="connsiteX1191" fmla="*/ 321085 w 338358"/>
                  <a:gd name="connsiteY1191" fmla="*/ 172534 h 268801"/>
                  <a:gd name="connsiteX1192" fmla="*/ 321085 w 338358"/>
                  <a:gd name="connsiteY1192" fmla="*/ 172029 h 268801"/>
                  <a:gd name="connsiteX1193" fmla="*/ 324318 w 338358"/>
                  <a:gd name="connsiteY1193" fmla="*/ 172029 h 268801"/>
                  <a:gd name="connsiteX1194" fmla="*/ 326035 w 338358"/>
                  <a:gd name="connsiteY1194" fmla="*/ 171018 h 268801"/>
                  <a:gd name="connsiteX1195" fmla="*/ 326237 w 338358"/>
                  <a:gd name="connsiteY1195" fmla="*/ 169806 h 268801"/>
                  <a:gd name="connsiteX1196" fmla="*/ 326944 w 338358"/>
                  <a:gd name="connsiteY1196" fmla="*/ 169806 h 268801"/>
                  <a:gd name="connsiteX1197" fmla="*/ 326944 w 338358"/>
                  <a:gd name="connsiteY1197" fmla="*/ 163139 h 268801"/>
                  <a:gd name="connsiteX1198" fmla="*/ 326338 w 338358"/>
                  <a:gd name="connsiteY1198" fmla="*/ 163139 h 268801"/>
                  <a:gd name="connsiteX1199" fmla="*/ 325126 w 338358"/>
                  <a:gd name="connsiteY1199" fmla="*/ 161624 h 268801"/>
                  <a:gd name="connsiteX1200" fmla="*/ 49557 w 338358"/>
                  <a:gd name="connsiteY1200" fmla="*/ 165160 h 268801"/>
                  <a:gd name="connsiteX1201" fmla="*/ 48042 w 338358"/>
                  <a:gd name="connsiteY1201" fmla="*/ 164655 h 268801"/>
                  <a:gd name="connsiteX1202" fmla="*/ 48042 w 338358"/>
                  <a:gd name="connsiteY1202" fmla="*/ 163947 h 268801"/>
                  <a:gd name="connsiteX1203" fmla="*/ 27839 w 338358"/>
                  <a:gd name="connsiteY1203" fmla="*/ 162432 h 268801"/>
                  <a:gd name="connsiteX1204" fmla="*/ 27839 w 338358"/>
                  <a:gd name="connsiteY1204" fmla="*/ 161624 h 268801"/>
                  <a:gd name="connsiteX1205" fmla="*/ 19960 w 338358"/>
                  <a:gd name="connsiteY1205" fmla="*/ 161624 h 268801"/>
                  <a:gd name="connsiteX1206" fmla="*/ 19960 w 338358"/>
                  <a:gd name="connsiteY1206" fmla="*/ 160917 h 268801"/>
                  <a:gd name="connsiteX1207" fmla="*/ 14101 w 338358"/>
                  <a:gd name="connsiteY1207" fmla="*/ 160917 h 268801"/>
                  <a:gd name="connsiteX1208" fmla="*/ 14101 w 338358"/>
                  <a:gd name="connsiteY1208" fmla="*/ 161624 h 268801"/>
                  <a:gd name="connsiteX1209" fmla="*/ 12586 w 338358"/>
                  <a:gd name="connsiteY1209" fmla="*/ 161624 h 268801"/>
                  <a:gd name="connsiteX1210" fmla="*/ 12586 w 338358"/>
                  <a:gd name="connsiteY1210" fmla="*/ 162331 h 268801"/>
                  <a:gd name="connsiteX1211" fmla="*/ 11879 w 338358"/>
                  <a:gd name="connsiteY1211" fmla="*/ 162331 h 268801"/>
                  <a:gd name="connsiteX1212" fmla="*/ 11879 w 338358"/>
                  <a:gd name="connsiteY1212" fmla="*/ 163846 h 268801"/>
                  <a:gd name="connsiteX1213" fmla="*/ 11172 w 338358"/>
                  <a:gd name="connsiteY1213" fmla="*/ 163846 h 268801"/>
                  <a:gd name="connsiteX1214" fmla="*/ 11172 w 338358"/>
                  <a:gd name="connsiteY1214" fmla="*/ 170210 h 268801"/>
                  <a:gd name="connsiteX1215" fmla="*/ 11879 w 338358"/>
                  <a:gd name="connsiteY1215" fmla="*/ 170210 h 268801"/>
                  <a:gd name="connsiteX1216" fmla="*/ 11879 w 338358"/>
                  <a:gd name="connsiteY1216" fmla="*/ 171220 h 268801"/>
                  <a:gd name="connsiteX1217" fmla="*/ 14101 w 338358"/>
                  <a:gd name="connsiteY1217" fmla="*/ 172433 h 268801"/>
                  <a:gd name="connsiteX1218" fmla="*/ 19758 w 338358"/>
                  <a:gd name="connsiteY1218" fmla="*/ 173140 h 268801"/>
                  <a:gd name="connsiteX1219" fmla="*/ 27132 w 338358"/>
                  <a:gd name="connsiteY1219" fmla="*/ 173342 h 268801"/>
                  <a:gd name="connsiteX1220" fmla="*/ 27132 w 338358"/>
                  <a:gd name="connsiteY1220" fmla="*/ 173847 h 268801"/>
                  <a:gd name="connsiteX1221" fmla="*/ 34304 w 338358"/>
                  <a:gd name="connsiteY1221" fmla="*/ 173847 h 268801"/>
                  <a:gd name="connsiteX1222" fmla="*/ 35011 w 338358"/>
                  <a:gd name="connsiteY1222" fmla="*/ 174554 h 268801"/>
                  <a:gd name="connsiteX1223" fmla="*/ 41678 w 338358"/>
                  <a:gd name="connsiteY1223" fmla="*/ 174554 h 268801"/>
                  <a:gd name="connsiteX1224" fmla="*/ 42183 w 338358"/>
                  <a:gd name="connsiteY1224" fmla="*/ 175261 h 268801"/>
                  <a:gd name="connsiteX1225" fmla="*/ 47335 w 338358"/>
                  <a:gd name="connsiteY1225" fmla="*/ 175261 h 268801"/>
                  <a:gd name="connsiteX1226" fmla="*/ 47335 w 338358"/>
                  <a:gd name="connsiteY1226" fmla="*/ 174756 h 268801"/>
                  <a:gd name="connsiteX1227" fmla="*/ 48850 w 338358"/>
                  <a:gd name="connsiteY1227" fmla="*/ 174554 h 268801"/>
                  <a:gd name="connsiteX1228" fmla="*/ 48850 w 338358"/>
                  <a:gd name="connsiteY1228" fmla="*/ 173847 h 268801"/>
                  <a:gd name="connsiteX1229" fmla="*/ 49557 w 338358"/>
                  <a:gd name="connsiteY1229" fmla="*/ 173847 h 268801"/>
                  <a:gd name="connsiteX1230" fmla="*/ 49557 w 338358"/>
                  <a:gd name="connsiteY1230" fmla="*/ 172736 h 268801"/>
                  <a:gd name="connsiteX1231" fmla="*/ 50264 w 338358"/>
                  <a:gd name="connsiteY1231" fmla="*/ 172736 h 268801"/>
                  <a:gd name="connsiteX1232" fmla="*/ 50971 w 338358"/>
                  <a:gd name="connsiteY1232" fmla="*/ 168291 h 268801"/>
                  <a:gd name="connsiteX1233" fmla="*/ 49557 w 338358"/>
                  <a:gd name="connsiteY1233" fmla="*/ 165160 h 268801"/>
                  <a:gd name="connsiteX1234" fmla="*/ 138147 w 338358"/>
                  <a:gd name="connsiteY1234" fmla="*/ 185565 h 268801"/>
                  <a:gd name="connsiteX1235" fmla="*/ 138854 w 338358"/>
                  <a:gd name="connsiteY1235" fmla="*/ 185565 h 268801"/>
                  <a:gd name="connsiteX1236" fmla="*/ 138854 w 338358"/>
                  <a:gd name="connsiteY1236" fmla="*/ 186272 h 268801"/>
                  <a:gd name="connsiteX1237" fmla="*/ 140370 w 338358"/>
                  <a:gd name="connsiteY1237" fmla="*/ 186979 h 268801"/>
                  <a:gd name="connsiteX1238" fmla="*/ 199463 w 338358"/>
                  <a:gd name="connsiteY1238" fmla="*/ 186979 h 268801"/>
                  <a:gd name="connsiteX1239" fmla="*/ 200979 w 338358"/>
                  <a:gd name="connsiteY1239" fmla="*/ 185767 h 268801"/>
                  <a:gd name="connsiteX1240" fmla="*/ 200979 w 338358"/>
                  <a:gd name="connsiteY1240" fmla="*/ 185060 h 268801"/>
                  <a:gd name="connsiteX1241" fmla="*/ 201686 w 338358"/>
                  <a:gd name="connsiteY1241" fmla="*/ 185060 h 268801"/>
                  <a:gd name="connsiteX1242" fmla="*/ 202393 w 338358"/>
                  <a:gd name="connsiteY1242" fmla="*/ 183544 h 268801"/>
                  <a:gd name="connsiteX1243" fmla="*/ 202393 w 338358"/>
                  <a:gd name="connsiteY1243" fmla="*/ 179100 h 268801"/>
                  <a:gd name="connsiteX1244" fmla="*/ 201686 w 338358"/>
                  <a:gd name="connsiteY1244" fmla="*/ 179100 h 268801"/>
                  <a:gd name="connsiteX1245" fmla="*/ 201686 w 338358"/>
                  <a:gd name="connsiteY1245" fmla="*/ 177584 h 268801"/>
                  <a:gd name="connsiteX1246" fmla="*/ 200979 w 338358"/>
                  <a:gd name="connsiteY1246" fmla="*/ 177584 h 268801"/>
                  <a:gd name="connsiteX1247" fmla="*/ 200979 w 338358"/>
                  <a:gd name="connsiteY1247" fmla="*/ 176877 h 268801"/>
                  <a:gd name="connsiteX1248" fmla="*/ 200070 w 338358"/>
                  <a:gd name="connsiteY1248" fmla="*/ 176877 h 268801"/>
                  <a:gd name="connsiteX1249" fmla="*/ 200070 w 338358"/>
                  <a:gd name="connsiteY1249" fmla="*/ 176170 h 268801"/>
                  <a:gd name="connsiteX1250" fmla="*/ 198554 w 338358"/>
                  <a:gd name="connsiteY1250" fmla="*/ 176170 h 268801"/>
                  <a:gd name="connsiteX1251" fmla="*/ 198554 w 338358"/>
                  <a:gd name="connsiteY1251" fmla="*/ 175463 h 268801"/>
                  <a:gd name="connsiteX1252" fmla="*/ 140976 w 338358"/>
                  <a:gd name="connsiteY1252" fmla="*/ 175463 h 268801"/>
                  <a:gd name="connsiteX1253" fmla="*/ 140976 w 338358"/>
                  <a:gd name="connsiteY1253" fmla="*/ 176170 h 268801"/>
                  <a:gd name="connsiteX1254" fmla="*/ 139461 w 338358"/>
                  <a:gd name="connsiteY1254" fmla="*/ 176170 h 268801"/>
                  <a:gd name="connsiteX1255" fmla="*/ 139461 w 338358"/>
                  <a:gd name="connsiteY1255" fmla="*/ 176877 h 268801"/>
                  <a:gd name="connsiteX1256" fmla="*/ 138753 w 338358"/>
                  <a:gd name="connsiteY1256" fmla="*/ 176877 h 268801"/>
                  <a:gd name="connsiteX1257" fmla="*/ 138753 w 338358"/>
                  <a:gd name="connsiteY1257" fmla="*/ 177584 h 268801"/>
                  <a:gd name="connsiteX1258" fmla="*/ 138046 w 338358"/>
                  <a:gd name="connsiteY1258" fmla="*/ 177584 h 268801"/>
                  <a:gd name="connsiteX1259" fmla="*/ 137339 w 338358"/>
                  <a:gd name="connsiteY1259" fmla="*/ 178797 h 268801"/>
                  <a:gd name="connsiteX1260" fmla="*/ 137339 w 338358"/>
                  <a:gd name="connsiteY1260" fmla="*/ 183948 h 268801"/>
                  <a:gd name="connsiteX1261" fmla="*/ 138046 w 338358"/>
                  <a:gd name="connsiteY1261" fmla="*/ 183948 h 268801"/>
                  <a:gd name="connsiteX1262" fmla="*/ 138046 w 338358"/>
                  <a:gd name="connsiteY1262" fmla="*/ 185565 h 268801"/>
                  <a:gd name="connsiteX1263" fmla="*/ 325631 w 338358"/>
                  <a:gd name="connsiteY1263" fmla="*/ 184049 h 268801"/>
                  <a:gd name="connsiteX1264" fmla="*/ 324924 w 338358"/>
                  <a:gd name="connsiteY1264" fmla="*/ 184049 h 268801"/>
                  <a:gd name="connsiteX1265" fmla="*/ 324924 w 338358"/>
                  <a:gd name="connsiteY1265" fmla="*/ 183342 h 268801"/>
                  <a:gd name="connsiteX1266" fmla="*/ 320782 w 338358"/>
                  <a:gd name="connsiteY1266" fmla="*/ 182635 h 268801"/>
                  <a:gd name="connsiteX1267" fmla="*/ 320580 w 338358"/>
                  <a:gd name="connsiteY1267" fmla="*/ 183342 h 268801"/>
                  <a:gd name="connsiteX1268" fmla="*/ 317651 w 338358"/>
                  <a:gd name="connsiteY1268" fmla="*/ 183342 h 268801"/>
                  <a:gd name="connsiteX1269" fmla="*/ 317146 w 338358"/>
                  <a:gd name="connsiteY1269" fmla="*/ 184049 h 268801"/>
                  <a:gd name="connsiteX1270" fmla="*/ 314216 w 338358"/>
                  <a:gd name="connsiteY1270" fmla="*/ 184049 h 268801"/>
                  <a:gd name="connsiteX1271" fmla="*/ 314216 w 338358"/>
                  <a:gd name="connsiteY1271" fmla="*/ 184757 h 268801"/>
                  <a:gd name="connsiteX1272" fmla="*/ 311287 w 338358"/>
                  <a:gd name="connsiteY1272" fmla="*/ 184757 h 268801"/>
                  <a:gd name="connsiteX1273" fmla="*/ 311287 w 338358"/>
                  <a:gd name="connsiteY1273" fmla="*/ 185464 h 268801"/>
                  <a:gd name="connsiteX1274" fmla="*/ 304923 w 338358"/>
                  <a:gd name="connsiteY1274" fmla="*/ 186171 h 268801"/>
                  <a:gd name="connsiteX1275" fmla="*/ 304923 w 338358"/>
                  <a:gd name="connsiteY1275" fmla="*/ 186878 h 268801"/>
                  <a:gd name="connsiteX1276" fmla="*/ 301994 w 338358"/>
                  <a:gd name="connsiteY1276" fmla="*/ 186878 h 268801"/>
                  <a:gd name="connsiteX1277" fmla="*/ 301994 w 338358"/>
                  <a:gd name="connsiteY1277" fmla="*/ 187585 h 268801"/>
                  <a:gd name="connsiteX1278" fmla="*/ 299064 w 338358"/>
                  <a:gd name="connsiteY1278" fmla="*/ 187585 h 268801"/>
                  <a:gd name="connsiteX1279" fmla="*/ 299064 w 338358"/>
                  <a:gd name="connsiteY1279" fmla="*/ 188292 h 268801"/>
                  <a:gd name="connsiteX1280" fmla="*/ 295630 w 338358"/>
                  <a:gd name="connsiteY1280" fmla="*/ 188292 h 268801"/>
                  <a:gd name="connsiteX1281" fmla="*/ 295630 w 338358"/>
                  <a:gd name="connsiteY1281" fmla="*/ 188999 h 268801"/>
                  <a:gd name="connsiteX1282" fmla="*/ 289266 w 338358"/>
                  <a:gd name="connsiteY1282" fmla="*/ 190514 h 268801"/>
                  <a:gd name="connsiteX1283" fmla="*/ 288256 w 338358"/>
                  <a:gd name="connsiteY1283" fmla="*/ 192030 h 268801"/>
                  <a:gd name="connsiteX1284" fmla="*/ 288256 w 338358"/>
                  <a:gd name="connsiteY1284" fmla="*/ 196979 h 268801"/>
                  <a:gd name="connsiteX1285" fmla="*/ 289771 w 338358"/>
                  <a:gd name="connsiteY1285" fmla="*/ 199909 h 268801"/>
                  <a:gd name="connsiteX1286" fmla="*/ 292700 w 338358"/>
                  <a:gd name="connsiteY1286" fmla="*/ 200616 h 268801"/>
                  <a:gd name="connsiteX1287" fmla="*/ 292700 w 338358"/>
                  <a:gd name="connsiteY1287" fmla="*/ 201323 h 268801"/>
                  <a:gd name="connsiteX1288" fmla="*/ 297145 w 338358"/>
                  <a:gd name="connsiteY1288" fmla="*/ 200616 h 268801"/>
                  <a:gd name="connsiteX1289" fmla="*/ 297145 w 338358"/>
                  <a:gd name="connsiteY1289" fmla="*/ 200010 h 268801"/>
                  <a:gd name="connsiteX1290" fmla="*/ 304317 w 338358"/>
                  <a:gd name="connsiteY1290" fmla="*/ 198495 h 268801"/>
                  <a:gd name="connsiteX1291" fmla="*/ 306539 w 338358"/>
                  <a:gd name="connsiteY1291" fmla="*/ 198495 h 268801"/>
                  <a:gd name="connsiteX1292" fmla="*/ 306539 w 338358"/>
                  <a:gd name="connsiteY1292" fmla="*/ 197989 h 268801"/>
                  <a:gd name="connsiteX1293" fmla="*/ 309469 w 338358"/>
                  <a:gd name="connsiteY1293" fmla="*/ 197787 h 268801"/>
                  <a:gd name="connsiteX1294" fmla="*/ 309469 w 338358"/>
                  <a:gd name="connsiteY1294" fmla="*/ 197282 h 268801"/>
                  <a:gd name="connsiteX1295" fmla="*/ 312398 w 338358"/>
                  <a:gd name="connsiteY1295" fmla="*/ 197080 h 268801"/>
                  <a:gd name="connsiteX1296" fmla="*/ 312398 w 338358"/>
                  <a:gd name="connsiteY1296" fmla="*/ 196575 h 268801"/>
                  <a:gd name="connsiteX1297" fmla="*/ 315126 w 338358"/>
                  <a:gd name="connsiteY1297" fmla="*/ 196575 h 268801"/>
                  <a:gd name="connsiteX1298" fmla="*/ 315833 w 338358"/>
                  <a:gd name="connsiteY1298" fmla="*/ 195868 h 268801"/>
                  <a:gd name="connsiteX1299" fmla="*/ 318055 w 338358"/>
                  <a:gd name="connsiteY1299" fmla="*/ 195868 h 268801"/>
                  <a:gd name="connsiteX1300" fmla="*/ 324419 w 338358"/>
                  <a:gd name="connsiteY1300" fmla="*/ 194353 h 268801"/>
                  <a:gd name="connsiteX1301" fmla="*/ 324419 w 338358"/>
                  <a:gd name="connsiteY1301" fmla="*/ 193646 h 268801"/>
                  <a:gd name="connsiteX1302" fmla="*/ 325934 w 338358"/>
                  <a:gd name="connsiteY1302" fmla="*/ 193646 h 268801"/>
                  <a:gd name="connsiteX1303" fmla="*/ 325934 w 338358"/>
                  <a:gd name="connsiteY1303" fmla="*/ 192939 h 268801"/>
                  <a:gd name="connsiteX1304" fmla="*/ 326641 w 338358"/>
                  <a:gd name="connsiteY1304" fmla="*/ 192939 h 268801"/>
                  <a:gd name="connsiteX1305" fmla="*/ 326641 w 338358"/>
                  <a:gd name="connsiteY1305" fmla="*/ 191424 h 268801"/>
                  <a:gd name="connsiteX1306" fmla="*/ 327348 w 338358"/>
                  <a:gd name="connsiteY1306" fmla="*/ 191424 h 268801"/>
                  <a:gd name="connsiteX1307" fmla="*/ 327348 w 338358"/>
                  <a:gd name="connsiteY1307" fmla="*/ 186979 h 268801"/>
                  <a:gd name="connsiteX1308" fmla="*/ 326338 w 338358"/>
                  <a:gd name="connsiteY1308" fmla="*/ 186979 h 268801"/>
                  <a:gd name="connsiteX1309" fmla="*/ 325631 w 338358"/>
                  <a:gd name="connsiteY1309" fmla="*/ 184049 h 268801"/>
                  <a:gd name="connsiteX1310" fmla="*/ 49557 w 338358"/>
                  <a:gd name="connsiteY1310" fmla="*/ 191424 h 268801"/>
                  <a:gd name="connsiteX1311" fmla="*/ 46628 w 338358"/>
                  <a:gd name="connsiteY1311" fmla="*/ 189908 h 268801"/>
                  <a:gd name="connsiteX1312" fmla="*/ 43900 w 338358"/>
                  <a:gd name="connsiteY1312" fmla="*/ 189908 h 268801"/>
                  <a:gd name="connsiteX1313" fmla="*/ 43193 w 338358"/>
                  <a:gd name="connsiteY1313" fmla="*/ 189201 h 268801"/>
                  <a:gd name="connsiteX1314" fmla="*/ 40264 w 338358"/>
                  <a:gd name="connsiteY1314" fmla="*/ 189201 h 268801"/>
                  <a:gd name="connsiteX1315" fmla="*/ 40264 w 338358"/>
                  <a:gd name="connsiteY1315" fmla="*/ 188494 h 268801"/>
                  <a:gd name="connsiteX1316" fmla="*/ 37334 w 338358"/>
                  <a:gd name="connsiteY1316" fmla="*/ 188494 h 268801"/>
                  <a:gd name="connsiteX1317" fmla="*/ 37334 w 338358"/>
                  <a:gd name="connsiteY1317" fmla="*/ 187787 h 268801"/>
                  <a:gd name="connsiteX1318" fmla="*/ 34405 w 338358"/>
                  <a:gd name="connsiteY1318" fmla="*/ 187787 h 268801"/>
                  <a:gd name="connsiteX1319" fmla="*/ 34405 w 338358"/>
                  <a:gd name="connsiteY1319" fmla="*/ 187080 h 268801"/>
                  <a:gd name="connsiteX1320" fmla="*/ 30971 w 338358"/>
                  <a:gd name="connsiteY1320" fmla="*/ 187080 h 268801"/>
                  <a:gd name="connsiteX1321" fmla="*/ 30971 w 338358"/>
                  <a:gd name="connsiteY1321" fmla="*/ 186373 h 268801"/>
                  <a:gd name="connsiteX1322" fmla="*/ 28041 w 338358"/>
                  <a:gd name="connsiteY1322" fmla="*/ 186373 h 268801"/>
                  <a:gd name="connsiteX1323" fmla="*/ 28041 w 338358"/>
                  <a:gd name="connsiteY1323" fmla="*/ 185666 h 268801"/>
                  <a:gd name="connsiteX1324" fmla="*/ 25112 w 338358"/>
                  <a:gd name="connsiteY1324" fmla="*/ 185666 h 268801"/>
                  <a:gd name="connsiteX1325" fmla="*/ 25112 w 338358"/>
                  <a:gd name="connsiteY1325" fmla="*/ 184959 h 268801"/>
                  <a:gd name="connsiteX1326" fmla="*/ 18748 w 338358"/>
                  <a:gd name="connsiteY1326" fmla="*/ 184251 h 268801"/>
                  <a:gd name="connsiteX1327" fmla="*/ 18748 w 338358"/>
                  <a:gd name="connsiteY1327" fmla="*/ 183544 h 268801"/>
                  <a:gd name="connsiteX1328" fmla="*/ 14303 w 338358"/>
                  <a:gd name="connsiteY1328" fmla="*/ 183544 h 268801"/>
                  <a:gd name="connsiteX1329" fmla="*/ 14303 w 338358"/>
                  <a:gd name="connsiteY1329" fmla="*/ 184251 h 268801"/>
                  <a:gd name="connsiteX1330" fmla="*/ 13596 w 338358"/>
                  <a:gd name="connsiteY1330" fmla="*/ 184251 h 268801"/>
                  <a:gd name="connsiteX1331" fmla="*/ 13596 w 338358"/>
                  <a:gd name="connsiteY1331" fmla="*/ 184959 h 268801"/>
                  <a:gd name="connsiteX1332" fmla="*/ 12889 w 338358"/>
                  <a:gd name="connsiteY1332" fmla="*/ 184959 h 268801"/>
                  <a:gd name="connsiteX1333" fmla="*/ 12889 w 338358"/>
                  <a:gd name="connsiteY1333" fmla="*/ 185666 h 268801"/>
                  <a:gd name="connsiteX1334" fmla="*/ 12182 w 338358"/>
                  <a:gd name="connsiteY1334" fmla="*/ 185666 h 268801"/>
                  <a:gd name="connsiteX1335" fmla="*/ 11475 w 338358"/>
                  <a:gd name="connsiteY1335" fmla="*/ 192333 h 268801"/>
                  <a:gd name="connsiteX1336" fmla="*/ 12182 w 338358"/>
                  <a:gd name="connsiteY1336" fmla="*/ 192333 h 268801"/>
                  <a:gd name="connsiteX1337" fmla="*/ 18041 w 338358"/>
                  <a:gd name="connsiteY1337" fmla="*/ 196070 h 268801"/>
                  <a:gd name="connsiteX1338" fmla="*/ 20768 w 338358"/>
                  <a:gd name="connsiteY1338" fmla="*/ 196070 h 268801"/>
                  <a:gd name="connsiteX1339" fmla="*/ 20768 w 338358"/>
                  <a:gd name="connsiteY1339" fmla="*/ 196575 h 268801"/>
                  <a:gd name="connsiteX1340" fmla="*/ 23697 w 338358"/>
                  <a:gd name="connsiteY1340" fmla="*/ 196777 h 268801"/>
                  <a:gd name="connsiteX1341" fmla="*/ 23697 w 338358"/>
                  <a:gd name="connsiteY1341" fmla="*/ 197282 h 268801"/>
                  <a:gd name="connsiteX1342" fmla="*/ 26627 w 338358"/>
                  <a:gd name="connsiteY1342" fmla="*/ 197484 h 268801"/>
                  <a:gd name="connsiteX1343" fmla="*/ 26627 w 338358"/>
                  <a:gd name="connsiteY1343" fmla="*/ 197989 h 268801"/>
                  <a:gd name="connsiteX1344" fmla="*/ 30061 w 338358"/>
                  <a:gd name="connsiteY1344" fmla="*/ 198192 h 268801"/>
                  <a:gd name="connsiteX1345" fmla="*/ 38951 w 338358"/>
                  <a:gd name="connsiteY1345" fmla="*/ 200111 h 268801"/>
                  <a:gd name="connsiteX1346" fmla="*/ 38951 w 338358"/>
                  <a:gd name="connsiteY1346" fmla="*/ 200818 h 268801"/>
                  <a:gd name="connsiteX1347" fmla="*/ 42385 w 338358"/>
                  <a:gd name="connsiteY1347" fmla="*/ 200818 h 268801"/>
                  <a:gd name="connsiteX1348" fmla="*/ 42385 w 338358"/>
                  <a:gd name="connsiteY1348" fmla="*/ 201525 h 268801"/>
                  <a:gd name="connsiteX1349" fmla="*/ 47537 w 338358"/>
                  <a:gd name="connsiteY1349" fmla="*/ 201525 h 268801"/>
                  <a:gd name="connsiteX1350" fmla="*/ 49052 w 338358"/>
                  <a:gd name="connsiteY1350" fmla="*/ 200818 h 268801"/>
                  <a:gd name="connsiteX1351" fmla="*/ 49759 w 338358"/>
                  <a:gd name="connsiteY1351" fmla="*/ 198091 h 268801"/>
                  <a:gd name="connsiteX1352" fmla="*/ 50466 w 338358"/>
                  <a:gd name="connsiteY1352" fmla="*/ 197888 h 268801"/>
                  <a:gd name="connsiteX1353" fmla="*/ 50466 w 338358"/>
                  <a:gd name="connsiteY1353" fmla="*/ 192737 h 268801"/>
                  <a:gd name="connsiteX1354" fmla="*/ 49557 w 338358"/>
                  <a:gd name="connsiteY1354" fmla="*/ 192737 h 268801"/>
                  <a:gd name="connsiteX1355" fmla="*/ 49557 w 338358"/>
                  <a:gd name="connsiteY1355" fmla="*/ 191424 h 268801"/>
                  <a:gd name="connsiteX1356" fmla="*/ 138147 w 338358"/>
                  <a:gd name="connsiteY1356" fmla="*/ 209606 h 268801"/>
                  <a:gd name="connsiteX1357" fmla="*/ 138854 w 338358"/>
                  <a:gd name="connsiteY1357" fmla="*/ 209606 h 268801"/>
                  <a:gd name="connsiteX1358" fmla="*/ 138854 w 338358"/>
                  <a:gd name="connsiteY1358" fmla="*/ 210313 h 268801"/>
                  <a:gd name="connsiteX1359" fmla="*/ 141077 w 338358"/>
                  <a:gd name="connsiteY1359" fmla="*/ 211525 h 268801"/>
                  <a:gd name="connsiteX1360" fmla="*/ 198655 w 338358"/>
                  <a:gd name="connsiteY1360" fmla="*/ 211525 h 268801"/>
                  <a:gd name="connsiteX1361" fmla="*/ 200878 w 338358"/>
                  <a:gd name="connsiteY1361" fmla="*/ 210313 h 268801"/>
                  <a:gd name="connsiteX1362" fmla="*/ 201585 w 338358"/>
                  <a:gd name="connsiteY1362" fmla="*/ 208091 h 268801"/>
                  <a:gd name="connsiteX1363" fmla="*/ 202292 w 338358"/>
                  <a:gd name="connsiteY1363" fmla="*/ 208091 h 268801"/>
                  <a:gd name="connsiteX1364" fmla="*/ 202292 w 338358"/>
                  <a:gd name="connsiteY1364" fmla="*/ 203444 h 268801"/>
                  <a:gd name="connsiteX1365" fmla="*/ 201585 w 338358"/>
                  <a:gd name="connsiteY1365" fmla="*/ 203444 h 268801"/>
                  <a:gd name="connsiteX1366" fmla="*/ 200070 w 338358"/>
                  <a:gd name="connsiteY1366" fmla="*/ 200717 h 268801"/>
                  <a:gd name="connsiteX1367" fmla="*/ 198857 w 338358"/>
                  <a:gd name="connsiteY1367" fmla="*/ 200717 h 268801"/>
                  <a:gd name="connsiteX1368" fmla="*/ 198857 w 338358"/>
                  <a:gd name="connsiteY1368" fmla="*/ 200010 h 268801"/>
                  <a:gd name="connsiteX1369" fmla="*/ 140269 w 338358"/>
                  <a:gd name="connsiteY1369" fmla="*/ 200010 h 268801"/>
                  <a:gd name="connsiteX1370" fmla="*/ 140269 w 338358"/>
                  <a:gd name="connsiteY1370" fmla="*/ 200717 h 268801"/>
                  <a:gd name="connsiteX1371" fmla="*/ 138753 w 338358"/>
                  <a:gd name="connsiteY1371" fmla="*/ 201929 h 268801"/>
                  <a:gd name="connsiteX1372" fmla="*/ 138046 w 338358"/>
                  <a:gd name="connsiteY1372" fmla="*/ 201929 h 268801"/>
                  <a:gd name="connsiteX1373" fmla="*/ 138046 w 338358"/>
                  <a:gd name="connsiteY1373" fmla="*/ 202939 h 268801"/>
                  <a:gd name="connsiteX1374" fmla="*/ 137339 w 338358"/>
                  <a:gd name="connsiteY1374" fmla="*/ 202939 h 268801"/>
                  <a:gd name="connsiteX1375" fmla="*/ 137339 w 338358"/>
                  <a:gd name="connsiteY1375" fmla="*/ 208596 h 268801"/>
                  <a:gd name="connsiteX1376" fmla="*/ 138046 w 338358"/>
                  <a:gd name="connsiteY1376" fmla="*/ 208596 h 268801"/>
                  <a:gd name="connsiteX1377" fmla="*/ 138046 w 338358"/>
                  <a:gd name="connsiteY1377" fmla="*/ 209606 h 268801"/>
                  <a:gd name="connsiteX1378" fmla="*/ 141582 w 338358"/>
                  <a:gd name="connsiteY1378" fmla="*/ 258599 h 268801"/>
                  <a:gd name="connsiteX1379" fmla="*/ 135218 w 338358"/>
                  <a:gd name="connsiteY1379" fmla="*/ 258801 h 268801"/>
                  <a:gd name="connsiteX1380" fmla="*/ 135925 w 338358"/>
                  <a:gd name="connsiteY1380" fmla="*/ 265973 h 268801"/>
                  <a:gd name="connsiteX1381" fmla="*/ 136632 w 338358"/>
                  <a:gd name="connsiteY1381" fmla="*/ 265973 h 268801"/>
                  <a:gd name="connsiteX1382" fmla="*/ 136632 w 338358"/>
                  <a:gd name="connsiteY1382" fmla="*/ 266680 h 268801"/>
                  <a:gd name="connsiteX1383" fmla="*/ 137339 w 338358"/>
                  <a:gd name="connsiteY1383" fmla="*/ 266680 h 268801"/>
                  <a:gd name="connsiteX1384" fmla="*/ 137339 w 338358"/>
                  <a:gd name="connsiteY1384" fmla="*/ 267387 h 268801"/>
                  <a:gd name="connsiteX1385" fmla="*/ 138046 w 338358"/>
                  <a:gd name="connsiteY1385" fmla="*/ 267387 h 268801"/>
                  <a:gd name="connsiteX1386" fmla="*/ 138046 w 338358"/>
                  <a:gd name="connsiteY1386" fmla="*/ 268094 h 268801"/>
                  <a:gd name="connsiteX1387" fmla="*/ 139562 w 338358"/>
                  <a:gd name="connsiteY1387" fmla="*/ 268094 h 268801"/>
                  <a:gd name="connsiteX1388" fmla="*/ 139562 w 338358"/>
                  <a:gd name="connsiteY1388" fmla="*/ 268801 h 268801"/>
                  <a:gd name="connsiteX1389" fmla="*/ 200070 w 338358"/>
                  <a:gd name="connsiteY1389" fmla="*/ 268801 h 268801"/>
                  <a:gd name="connsiteX1390" fmla="*/ 200070 w 338358"/>
                  <a:gd name="connsiteY1390" fmla="*/ 268094 h 268801"/>
                  <a:gd name="connsiteX1391" fmla="*/ 201585 w 338358"/>
                  <a:gd name="connsiteY1391" fmla="*/ 268094 h 268801"/>
                  <a:gd name="connsiteX1392" fmla="*/ 201585 w 338358"/>
                  <a:gd name="connsiteY1392" fmla="*/ 267387 h 268801"/>
                  <a:gd name="connsiteX1393" fmla="*/ 202292 w 338358"/>
                  <a:gd name="connsiteY1393" fmla="*/ 267387 h 268801"/>
                  <a:gd name="connsiteX1394" fmla="*/ 202292 w 338358"/>
                  <a:gd name="connsiteY1394" fmla="*/ 266680 h 268801"/>
                  <a:gd name="connsiteX1395" fmla="*/ 202999 w 338358"/>
                  <a:gd name="connsiteY1395" fmla="*/ 266680 h 268801"/>
                  <a:gd name="connsiteX1396" fmla="*/ 202999 w 338358"/>
                  <a:gd name="connsiteY1396" fmla="*/ 265973 h 268801"/>
                  <a:gd name="connsiteX1397" fmla="*/ 203706 w 338358"/>
                  <a:gd name="connsiteY1397" fmla="*/ 265973 h 268801"/>
                  <a:gd name="connsiteX1398" fmla="*/ 203706 w 338358"/>
                  <a:gd name="connsiteY1398" fmla="*/ 264457 h 268801"/>
                  <a:gd name="connsiteX1399" fmla="*/ 204413 w 338358"/>
                  <a:gd name="connsiteY1399" fmla="*/ 264457 h 268801"/>
                  <a:gd name="connsiteX1400" fmla="*/ 204413 w 338358"/>
                  <a:gd name="connsiteY1400" fmla="*/ 258801 h 268801"/>
                  <a:gd name="connsiteX1401" fmla="*/ 203706 w 338358"/>
                  <a:gd name="connsiteY1401" fmla="*/ 258599 h 268801"/>
                  <a:gd name="connsiteX1402" fmla="*/ 141582 w 338358"/>
                  <a:gd name="connsiteY1402" fmla="*/ 258599 h 2688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</a:cxnLst>
                <a:rect l="l" t="t" r="r" b="b"/>
                <a:pathLst>
                  <a:path w="338358" h="268801">
                    <a:moveTo>
                      <a:pt x="123803" y="0"/>
                    </a:moveTo>
                    <a:cubicBezTo>
                      <a:pt x="123298" y="1414"/>
                      <a:pt x="123601" y="3839"/>
                      <a:pt x="123601" y="5657"/>
                    </a:cubicBezTo>
                    <a:lnTo>
                      <a:pt x="123601" y="250214"/>
                    </a:lnTo>
                    <a:cubicBezTo>
                      <a:pt x="123601" y="251628"/>
                      <a:pt x="123298" y="254154"/>
                      <a:pt x="123803" y="255164"/>
                    </a:cubicBezTo>
                    <a:lnTo>
                      <a:pt x="123803" y="255669"/>
                    </a:lnTo>
                    <a:lnTo>
                      <a:pt x="215828" y="255669"/>
                    </a:lnTo>
                    <a:cubicBezTo>
                      <a:pt x="216030" y="255265"/>
                      <a:pt x="215828" y="255467"/>
                      <a:pt x="216030" y="255164"/>
                    </a:cubicBezTo>
                    <a:lnTo>
                      <a:pt x="216030" y="7677"/>
                    </a:lnTo>
                    <a:cubicBezTo>
                      <a:pt x="216030" y="5354"/>
                      <a:pt x="216434" y="2020"/>
                      <a:pt x="215828" y="0"/>
                    </a:cubicBezTo>
                    <a:lnTo>
                      <a:pt x="123803" y="0"/>
                    </a:lnTo>
                    <a:close/>
                    <a:moveTo>
                      <a:pt x="209464" y="248800"/>
                    </a:moveTo>
                    <a:lnTo>
                      <a:pt x="130268" y="248800"/>
                    </a:lnTo>
                    <a:lnTo>
                      <a:pt x="130268" y="6667"/>
                    </a:lnTo>
                    <a:lnTo>
                      <a:pt x="209464" y="6667"/>
                    </a:lnTo>
                    <a:lnTo>
                      <a:pt x="209464" y="248800"/>
                    </a:lnTo>
                    <a:close/>
                    <a:moveTo>
                      <a:pt x="116429" y="34244"/>
                    </a:moveTo>
                    <a:lnTo>
                      <a:pt x="113702" y="34244"/>
                    </a:lnTo>
                    <a:lnTo>
                      <a:pt x="113702" y="33537"/>
                    </a:lnTo>
                    <a:lnTo>
                      <a:pt x="111479" y="33537"/>
                    </a:lnTo>
                    <a:lnTo>
                      <a:pt x="111479" y="32830"/>
                    </a:lnTo>
                    <a:lnTo>
                      <a:pt x="109257" y="32830"/>
                    </a:lnTo>
                    <a:lnTo>
                      <a:pt x="109257" y="32123"/>
                    </a:lnTo>
                    <a:lnTo>
                      <a:pt x="107136" y="32123"/>
                    </a:lnTo>
                    <a:lnTo>
                      <a:pt x="107136" y="31416"/>
                    </a:lnTo>
                    <a:cubicBezTo>
                      <a:pt x="104812" y="31416"/>
                      <a:pt x="104610" y="30709"/>
                      <a:pt x="102186" y="30709"/>
                    </a:cubicBezTo>
                    <a:lnTo>
                      <a:pt x="102186" y="30001"/>
                    </a:lnTo>
                    <a:lnTo>
                      <a:pt x="99964" y="30001"/>
                    </a:lnTo>
                    <a:lnTo>
                      <a:pt x="99964" y="29294"/>
                    </a:lnTo>
                    <a:cubicBezTo>
                      <a:pt x="96832" y="29193"/>
                      <a:pt x="94913" y="27779"/>
                      <a:pt x="92590" y="27072"/>
                    </a:cubicBezTo>
                    <a:lnTo>
                      <a:pt x="90670" y="27072"/>
                    </a:lnTo>
                    <a:lnTo>
                      <a:pt x="90670" y="26567"/>
                    </a:lnTo>
                    <a:cubicBezTo>
                      <a:pt x="89963" y="26466"/>
                      <a:pt x="89155" y="26365"/>
                      <a:pt x="88448" y="26365"/>
                    </a:cubicBezTo>
                    <a:lnTo>
                      <a:pt x="88448" y="25860"/>
                    </a:lnTo>
                    <a:cubicBezTo>
                      <a:pt x="88347" y="25860"/>
                      <a:pt x="87741" y="25658"/>
                      <a:pt x="87741" y="25658"/>
                    </a:cubicBezTo>
                    <a:lnTo>
                      <a:pt x="86226" y="25658"/>
                    </a:lnTo>
                    <a:lnTo>
                      <a:pt x="86226" y="25153"/>
                    </a:lnTo>
                    <a:cubicBezTo>
                      <a:pt x="85519" y="25052"/>
                      <a:pt x="84710" y="24951"/>
                      <a:pt x="84003" y="24951"/>
                    </a:cubicBezTo>
                    <a:lnTo>
                      <a:pt x="84003" y="24446"/>
                    </a:lnTo>
                    <a:lnTo>
                      <a:pt x="82084" y="24446"/>
                    </a:lnTo>
                    <a:cubicBezTo>
                      <a:pt x="80468" y="23941"/>
                      <a:pt x="79256" y="22930"/>
                      <a:pt x="76932" y="22930"/>
                    </a:cubicBezTo>
                    <a:lnTo>
                      <a:pt x="76932" y="22223"/>
                    </a:lnTo>
                    <a:lnTo>
                      <a:pt x="74710" y="22223"/>
                    </a:lnTo>
                    <a:lnTo>
                      <a:pt x="74710" y="21516"/>
                    </a:lnTo>
                    <a:lnTo>
                      <a:pt x="72488" y="21516"/>
                    </a:lnTo>
                    <a:lnTo>
                      <a:pt x="72488" y="20809"/>
                    </a:lnTo>
                    <a:lnTo>
                      <a:pt x="69760" y="20809"/>
                    </a:lnTo>
                    <a:lnTo>
                      <a:pt x="69760" y="20102"/>
                    </a:lnTo>
                    <a:lnTo>
                      <a:pt x="67538" y="20102"/>
                    </a:lnTo>
                    <a:lnTo>
                      <a:pt x="67538" y="19395"/>
                    </a:lnTo>
                    <a:lnTo>
                      <a:pt x="65316" y="19395"/>
                    </a:lnTo>
                    <a:lnTo>
                      <a:pt x="65316" y="18183"/>
                    </a:lnTo>
                    <a:cubicBezTo>
                      <a:pt x="64305" y="18284"/>
                      <a:pt x="63497" y="18385"/>
                      <a:pt x="63093" y="17678"/>
                    </a:cubicBezTo>
                    <a:lnTo>
                      <a:pt x="62588" y="17678"/>
                    </a:lnTo>
                    <a:cubicBezTo>
                      <a:pt x="62083" y="20203"/>
                      <a:pt x="62386" y="23840"/>
                      <a:pt x="62386" y="26769"/>
                    </a:cubicBezTo>
                    <a:lnTo>
                      <a:pt x="62386" y="258801"/>
                    </a:lnTo>
                    <a:cubicBezTo>
                      <a:pt x="64507" y="258599"/>
                      <a:pt x="64912" y="256982"/>
                      <a:pt x="66831" y="256578"/>
                    </a:cubicBezTo>
                    <a:lnTo>
                      <a:pt x="66831" y="255871"/>
                    </a:lnTo>
                    <a:lnTo>
                      <a:pt x="67538" y="255871"/>
                    </a:lnTo>
                    <a:lnTo>
                      <a:pt x="67538" y="255164"/>
                    </a:lnTo>
                    <a:lnTo>
                      <a:pt x="69053" y="255164"/>
                    </a:lnTo>
                    <a:lnTo>
                      <a:pt x="69053" y="254457"/>
                    </a:lnTo>
                    <a:lnTo>
                      <a:pt x="69760" y="254457"/>
                    </a:lnTo>
                    <a:lnTo>
                      <a:pt x="69760" y="253750"/>
                    </a:lnTo>
                    <a:lnTo>
                      <a:pt x="71275" y="253750"/>
                    </a:lnTo>
                    <a:lnTo>
                      <a:pt x="71275" y="253043"/>
                    </a:lnTo>
                    <a:lnTo>
                      <a:pt x="71983" y="253043"/>
                    </a:lnTo>
                    <a:lnTo>
                      <a:pt x="71983" y="252336"/>
                    </a:lnTo>
                    <a:lnTo>
                      <a:pt x="73195" y="252336"/>
                    </a:lnTo>
                    <a:lnTo>
                      <a:pt x="73195" y="251527"/>
                    </a:lnTo>
                    <a:lnTo>
                      <a:pt x="74205" y="251527"/>
                    </a:lnTo>
                    <a:lnTo>
                      <a:pt x="74205" y="250820"/>
                    </a:lnTo>
                    <a:cubicBezTo>
                      <a:pt x="75316" y="250517"/>
                      <a:pt x="75720" y="249810"/>
                      <a:pt x="76932" y="249608"/>
                    </a:cubicBezTo>
                    <a:lnTo>
                      <a:pt x="76932" y="248901"/>
                    </a:lnTo>
                    <a:cubicBezTo>
                      <a:pt x="78043" y="248699"/>
                      <a:pt x="78145" y="248396"/>
                      <a:pt x="79155" y="248194"/>
                    </a:cubicBezTo>
                    <a:lnTo>
                      <a:pt x="79155" y="247487"/>
                    </a:lnTo>
                    <a:cubicBezTo>
                      <a:pt x="80569" y="247184"/>
                      <a:pt x="80771" y="246376"/>
                      <a:pt x="82084" y="245972"/>
                    </a:cubicBezTo>
                    <a:lnTo>
                      <a:pt x="82084" y="245265"/>
                    </a:lnTo>
                    <a:cubicBezTo>
                      <a:pt x="83498" y="245164"/>
                      <a:pt x="83195" y="244759"/>
                      <a:pt x="84306" y="244557"/>
                    </a:cubicBezTo>
                    <a:lnTo>
                      <a:pt x="84306" y="243850"/>
                    </a:lnTo>
                    <a:lnTo>
                      <a:pt x="85519" y="243850"/>
                    </a:lnTo>
                    <a:lnTo>
                      <a:pt x="85519" y="243143"/>
                    </a:lnTo>
                    <a:lnTo>
                      <a:pt x="86226" y="243143"/>
                    </a:lnTo>
                    <a:lnTo>
                      <a:pt x="86226" y="242436"/>
                    </a:lnTo>
                    <a:lnTo>
                      <a:pt x="87741" y="242436"/>
                    </a:lnTo>
                    <a:lnTo>
                      <a:pt x="87741" y="241426"/>
                    </a:lnTo>
                    <a:lnTo>
                      <a:pt x="88448" y="241426"/>
                    </a:lnTo>
                    <a:lnTo>
                      <a:pt x="88448" y="240719"/>
                    </a:lnTo>
                    <a:lnTo>
                      <a:pt x="89155" y="240719"/>
                    </a:lnTo>
                    <a:lnTo>
                      <a:pt x="89155" y="240012"/>
                    </a:lnTo>
                    <a:lnTo>
                      <a:pt x="90670" y="240012"/>
                    </a:lnTo>
                    <a:lnTo>
                      <a:pt x="90670" y="239305"/>
                    </a:lnTo>
                    <a:lnTo>
                      <a:pt x="91377" y="239305"/>
                    </a:lnTo>
                    <a:lnTo>
                      <a:pt x="91377" y="238395"/>
                    </a:lnTo>
                    <a:cubicBezTo>
                      <a:pt x="94509" y="238092"/>
                      <a:pt x="95620" y="234860"/>
                      <a:pt x="98550" y="234254"/>
                    </a:cubicBezTo>
                    <a:lnTo>
                      <a:pt x="98550" y="233547"/>
                    </a:lnTo>
                    <a:cubicBezTo>
                      <a:pt x="99661" y="233345"/>
                      <a:pt x="99762" y="233042"/>
                      <a:pt x="100772" y="232840"/>
                    </a:cubicBezTo>
                    <a:lnTo>
                      <a:pt x="100772" y="232133"/>
                    </a:lnTo>
                    <a:cubicBezTo>
                      <a:pt x="101883" y="231931"/>
                      <a:pt x="101782" y="231526"/>
                      <a:pt x="102994" y="231425"/>
                    </a:cubicBezTo>
                    <a:lnTo>
                      <a:pt x="102994" y="230718"/>
                    </a:lnTo>
                    <a:lnTo>
                      <a:pt x="103701" y="230718"/>
                    </a:lnTo>
                    <a:lnTo>
                      <a:pt x="103701" y="230011"/>
                    </a:lnTo>
                    <a:lnTo>
                      <a:pt x="104913" y="230011"/>
                    </a:lnTo>
                    <a:lnTo>
                      <a:pt x="104913" y="229304"/>
                    </a:lnTo>
                    <a:lnTo>
                      <a:pt x="105924" y="229304"/>
                    </a:lnTo>
                    <a:lnTo>
                      <a:pt x="105924" y="228597"/>
                    </a:lnTo>
                    <a:lnTo>
                      <a:pt x="107136" y="228597"/>
                    </a:lnTo>
                    <a:lnTo>
                      <a:pt x="107136" y="227890"/>
                    </a:lnTo>
                    <a:lnTo>
                      <a:pt x="107843" y="227890"/>
                    </a:lnTo>
                    <a:lnTo>
                      <a:pt x="107843" y="227183"/>
                    </a:lnTo>
                    <a:lnTo>
                      <a:pt x="109358" y="227183"/>
                    </a:lnTo>
                    <a:lnTo>
                      <a:pt x="109358" y="226476"/>
                    </a:lnTo>
                    <a:lnTo>
                      <a:pt x="110065" y="226476"/>
                    </a:lnTo>
                    <a:lnTo>
                      <a:pt x="110065" y="225769"/>
                    </a:lnTo>
                    <a:cubicBezTo>
                      <a:pt x="111075" y="225567"/>
                      <a:pt x="111176" y="225163"/>
                      <a:pt x="112288" y="225062"/>
                    </a:cubicBezTo>
                    <a:lnTo>
                      <a:pt x="112288" y="224354"/>
                    </a:lnTo>
                    <a:cubicBezTo>
                      <a:pt x="114409" y="223849"/>
                      <a:pt x="115116" y="222132"/>
                      <a:pt x="117237" y="221627"/>
                    </a:cubicBezTo>
                    <a:lnTo>
                      <a:pt x="117237" y="34951"/>
                    </a:lnTo>
                    <a:lnTo>
                      <a:pt x="116530" y="34951"/>
                    </a:lnTo>
                    <a:lnTo>
                      <a:pt x="116530" y="34244"/>
                    </a:lnTo>
                    <a:close/>
                    <a:moveTo>
                      <a:pt x="110065" y="217990"/>
                    </a:moveTo>
                    <a:cubicBezTo>
                      <a:pt x="108954" y="218192"/>
                      <a:pt x="108853" y="218496"/>
                      <a:pt x="107843" y="218698"/>
                    </a:cubicBezTo>
                    <a:lnTo>
                      <a:pt x="107843" y="219405"/>
                    </a:lnTo>
                    <a:lnTo>
                      <a:pt x="107136" y="219405"/>
                    </a:lnTo>
                    <a:lnTo>
                      <a:pt x="107136" y="220112"/>
                    </a:lnTo>
                    <a:lnTo>
                      <a:pt x="105621" y="220112"/>
                    </a:lnTo>
                    <a:lnTo>
                      <a:pt x="105621" y="220819"/>
                    </a:lnTo>
                    <a:lnTo>
                      <a:pt x="104913" y="220819"/>
                    </a:lnTo>
                    <a:lnTo>
                      <a:pt x="104913" y="221526"/>
                    </a:lnTo>
                    <a:cubicBezTo>
                      <a:pt x="103499" y="221627"/>
                      <a:pt x="103802" y="222031"/>
                      <a:pt x="102691" y="222233"/>
                    </a:cubicBezTo>
                    <a:lnTo>
                      <a:pt x="102691" y="222940"/>
                    </a:lnTo>
                    <a:cubicBezTo>
                      <a:pt x="101580" y="223142"/>
                      <a:pt x="101681" y="223445"/>
                      <a:pt x="100772" y="223647"/>
                    </a:cubicBezTo>
                    <a:lnTo>
                      <a:pt x="100772" y="224354"/>
                    </a:lnTo>
                    <a:lnTo>
                      <a:pt x="99762" y="224354"/>
                    </a:lnTo>
                    <a:lnTo>
                      <a:pt x="99762" y="225062"/>
                    </a:lnTo>
                    <a:lnTo>
                      <a:pt x="98550" y="225062"/>
                    </a:lnTo>
                    <a:lnTo>
                      <a:pt x="98550" y="225769"/>
                    </a:lnTo>
                    <a:lnTo>
                      <a:pt x="97842" y="225769"/>
                    </a:lnTo>
                    <a:lnTo>
                      <a:pt x="97842" y="226476"/>
                    </a:lnTo>
                    <a:lnTo>
                      <a:pt x="96327" y="226476"/>
                    </a:lnTo>
                    <a:lnTo>
                      <a:pt x="96327" y="227183"/>
                    </a:lnTo>
                    <a:cubicBezTo>
                      <a:pt x="93196" y="227991"/>
                      <a:pt x="91680" y="231425"/>
                      <a:pt x="88448" y="232133"/>
                    </a:cubicBezTo>
                    <a:lnTo>
                      <a:pt x="88448" y="232840"/>
                    </a:lnTo>
                    <a:cubicBezTo>
                      <a:pt x="87337" y="233042"/>
                      <a:pt x="87236" y="233345"/>
                      <a:pt x="86226" y="233547"/>
                    </a:cubicBezTo>
                    <a:lnTo>
                      <a:pt x="86226" y="234254"/>
                    </a:lnTo>
                    <a:lnTo>
                      <a:pt x="85519" y="234254"/>
                    </a:lnTo>
                    <a:lnTo>
                      <a:pt x="85519" y="234961"/>
                    </a:lnTo>
                    <a:lnTo>
                      <a:pt x="84003" y="234961"/>
                    </a:lnTo>
                    <a:lnTo>
                      <a:pt x="84003" y="235668"/>
                    </a:lnTo>
                    <a:lnTo>
                      <a:pt x="83296" y="235668"/>
                    </a:lnTo>
                    <a:lnTo>
                      <a:pt x="83296" y="236375"/>
                    </a:lnTo>
                    <a:lnTo>
                      <a:pt x="82084" y="236375"/>
                    </a:lnTo>
                    <a:lnTo>
                      <a:pt x="82084" y="237082"/>
                    </a:lnTo>
                    <a:lnTo>
                      <a:pt x="81074" y="237082"/>
                    </a:lnTo>
                    <a:lnTo>
                      <a:pt x="81074" y="237789"/>
                    </a:lnTo>
                    <a:lnTo>
                      <a:pt x="79862" y="237789"/>
                    </a:lnTo>
                    <a:lnTo>
                      <a:pt x="79862" y="238497"/>
                    </a:lnTo>
                    <a:lnTo>
                      <a:pt x="79155" y="238497"/>
                    </a:lnTo>
                    <a:lnTo>
                      <a:pt x="79155" y="239204"/>
                    </a:lnTo>
                    <a:cubicBezTo>
                      <a:pt x="77942" y="239406"/>
                      <a:pt x="78145" y="239709"/>
                      <a:pt x="76932" y="239911"/>
                    </a:cubicBezTo>
                    <a:lnTo>
                      <a:pt x="76932" y="240618"/>
                    </a:lnTo>
                    <a:cubicBezTo>
                      <a:pt x="74407" y="241224"/>
                      <a:pt x="73397" y="243446"/>
                      <a:pt x="71073" y="244052"/>
                    </a:cubicBezTo>
                    <a:lnTo>
                      <a:pt x="71073" y="244759"/>
                    </a:lnTo>
                    <a:lnTo>
                      <a:pt x="69861" y="244759"/>
                    </a:lnTo>
                    <a:lnTo>
                      <a:pt x="69861" y="245467"/>
                    </a:lnTo>
                    <a:lnTo>
                      <a:pt x="69154" y="245467"/>
                    </a:lnTo>
                    <a:lnTo>
                      <a:pt x="69154" y="26264"/>
                    </a:lnTo>
                    <a:cubicBezTo>
                      <a:pt x="71983" y="26365"/>
                      <a:pt x="76326" y="28183"/>
                      <a:pt x="78549" y="29193"/>
                    </a:cubicBezTo>
                    <a:lnTo>
                      <a:pt x="80468" y="29193"/>
                    </a:lnTo>
                    <a:lnTo>
                      <a:pt x="80468" y="29698"/>
                    </a:lnTo>
                    <a:cubicBezTo>
                      <a:pt x="81175" y="29799"/>
                      <a:pt x="81983" y="29900"/>
                      <a:pt x="82690" y="29900"/>
                    </a:cubicBezTo>
                    <a:lnTo>
                      <a:pt x="82690" y="30406"/>
                    </a:lnTo>
                    <a:cubicBezTo>
                      <a:pt x="83397" y="30507"/>
                      <a:pt x="84205" y="30608"/>
                      <a:pt x="84913" y="30608"/>
                    </a:cubicBezTo>
                    <a:lnTo>
                      <a:pt x="84913" y="31113"/>
                    </a:lnTo>
                    <a:lnTo>
                      <a:pt x="86428" y="31113"/>
                    </a:lnTo>
                    <a:cubicBezTo>
                      <a:pt x="86428" y="31113"/>
                      <a:pt x="87135" y="31315"/>
                      <a:pt x="87135" y="31315"/>
                    </a:cubicBezTo>
                    <a:lnTo>
                      <a:pt x="87135" y="31820"/>
                    </a:lnTo>
                    <a:lnTo>
                      <a:pt x="89054" y="31820"/>
                    </a:lnTo>
                    <a:cubicBezTo>
                      <a:pt x="90670" y="32325"/>
                      <a:pt x="91883" y="33335"/>
                      <a:pt x="94206" y="33335"/>
                    </a:cubicBezTo>
                    <a:lnTo>
                      <a:pt x="94206" y="34042"/>
                    </a:lnTo>
                    <a:lnTo>
                      <a:pt x="96428" y="34042"/>
                    </a:lnTo>
                    <a:lnTo>
                      <a:pt x="96428" y="34749"/>
                    </a:lnTo>
                    <a:cubicBezTo>
                      <a:pt x="98752" y="34749"/>
                      <a:pt x="98954" y="35456"/>
                      <a:pt x="101378" y="35456"/>
                    </a:cubicBezTo>
                    <a:lnTo>
                      <a:pt x="101378" y="36163"/>
                    </a:lnTo>
                    <a:lnTo>
                      <a:pt x="103600" y="36163"/>
                    </a:lnTo>
                    <a:lnTo>
                      <a:pt x="103600" y="36870"/>
                    </a:lnTo>
                    <a:lnTo>
                      <a:pt x="105823" y="36870"/>
                    </a:lnTo>
                    <a:lnTo>
                      <a:pt x="105823" y="37578"/>
                    </a:lnTo>
                    <a:cubicBezTo>
                      <a:pt x="108146" y="37578"/>
                      <a:pt x="108449" y="38285"/>
                      <a:pt x="110772" y="38285"/>
                    </a:cubicBezTo>
                    <a:lnTo>
                      <a:pt x="110772" y="196777"/>
                    </a:lnTo>
                    <a:cubicBezTo>
                      <a:pt x="110570" y="204353"/>
                      <a:pt x="111176" y="212334"/>
                      <a:pt x="110065" y="217990"/>
                    </a:cubicBezTo>
                    <a:moveTo>
                      <a:pt x="58851" y="19698"/>
                    </a:moveTo>
                    <a:lnTo>
                      <a:pt x="58144" y="19698"/>
                    </a:lnTo>
                    <a:lnTo>
                      <a:pt x="58144" y="20405"/>
                    </a:lnTo>
                    <a:lnTo>
                      <a:pt x="56628" y="20405"/>
                    </a:lnTo>
                    <a:lnTo>
                      <a:pt x="56628" y="21112"/>
                    </a:lnTo>
                    <a:lnTo>
                      <a:pt x="55921" y="21112"/>
                    </a:lnTo>
                    <a:lnTo>
                      <a:pt x="55921" y="21819"/>
                    </a:lnTo>
                    <a:lnTo>
                      <a:pt x="54406" y="21819"/>
                    </a:lnTo>
                    <a:lnTo>
                      <a:pt x="54406" y="22526"/>
                    </a:lnTo>
                    <a:cubicBezTo>
                      <a:pt x="51072" y="22829"/>
                      <a:pt x="49860" y="26466"/>
                      <a:pt x="46527" y="26668"/>
                    </a:cubicBezTo>
                    <a:lnTo>
                      <a:pt x="46527" y="27375"/>
                    </a:lnTo>
                    <a:cubicBezTo>
                      <a:pt x="45416" y="27577"/>
                      <a:pt x="45315" y="27880"/>
                      <a:pt x="44304" y="28082"/>
                    </a:cubicBezTo>
                    <a:lnTo>
                      <a:pt x="44304" y="28789"/>
                    </a:lnTo>
                    <a:cubicBezTo>
                      <a:pt x="42890" y="28890"/>
                      <a:pt x="43193" y="29294"/>
                      <a:pt x="42082" y="29496"/>
                    </a:cubicBezTo>
                    <a:lnTo>
                      <a:pt x="42082" y="30203"/>
                    </a:lnTo>
                    <a:cubicBezTo>
                      <a:pt x="39759" y="30406"/>
                      <a:pt x="39456" y="32224"/>
                      <a:pt x="37132" y="32426"/>
                    </a:cubicBezTo>
                    <a:lnTo>
                      <a:pt x="37132" y="33133"/>
                    </a:lnTo>
                    <a:lnTo>
                      <a:pt x="36425" y="33133"/>
                    </a:lnTo>
                    <a:lnTo>
                      <a:pt x="36425" y="33840"/>
                    </a:lnTo>
                    <a:lnTo>
                      <a:pt x="34910" y="33840"/>
                    </a:lnTo>
                    <a:lnTo>
                      <a:pt x="34910" y="34547"/>
                    </a:lnTo>
                    <a:cubicBezTo>
                      <a:pt x="33496" y="34648"/>
                      <a:pt x="33799" y="35052"/>
                      <a:pt x="32688" y="35254"/>
                    </a:cubicBezTo>
                    <a:lnTo>
                      <a:pt x="32688" y="35961"/>
                    </a:lnTo>
                    <a:cubicBezTo>
                      <a:pt x="30162" y="36264"/>
                      <a:pt x="29556" y="38487"/>
                      <a:pt x="27031" y="38689"/>
                    </a:cubicBezTo>
                    <a:lnTo>
                      <a:pt x="27031" y="39396"/>
                    </a:lnTo>
                    <a:cubicBezTo>
                      <a:pt x="25920" y="39598"/>
                      <a:pt x="25819" y="39901"/>
                      <a:pt x="24809" y="40103"/>
                    </a:cubicBezTo>
                    <a:lnTo>
                      <a:pt x="24809" y="40810"/>
                    </a:lnTo>
                    <a:cubicBezTo>
                      <a:pt x="23394" y="40911"/>
                      <a:pt x="23697" y="41315"/>
                      <a:pt x="22586" y="41517"/>
                    </a:cubicBezTo>
                    <a:lnTo>
                      <a:pt x="22586" y="42224"/>
                    </a:lnTo>
                    <a:lnTo>
                      <a:pt x="21071" y="42224"/>
                    </a:lnTo>
                    <a:lnTo>
                      <a:pt x="21071" y="42931"/>
                    </a:lnTo>
                    <a:cubicBezTo>
                      <a:pt x="19960" y="43133"/>
                      <a:pt x="20061" y="43537"/>
                      <a:pt x="18849" y="43638"/>
                    </a:cubicBezTo>
                    <a:lnTo>
                      <a:pt x="18849" y="44346"/>
                    </a:lnTo>
                    <a:lnTo>
                      <a:pt x="17637" y="44346"/>
                    </a:lnTo>
                    <a:lnTo>
                      <a:pt x="17637" y="45053"/>
                    </a:lnTo>
                    <a:cubicBezTo>
                      <a:pt x="16525" y="45356"/>
                      <a:pt x="16828" y="45659"/>
                      <a:pt x="15414" y="45760"/>
                    </a:cubicBezTo>
                    <a:lnTo>
                      <a:pt x="15414" y="46467"/>
                    </a:lnTo>
                    <a:cubicBezTo>
                      <a:pt x="14404" y="46770"/>
                      <a:pt x="14505" y="47073"/>
                      <a:pt x="13192" y="47174"/>
                    </a:cubicBezTo>
                    <a:lnTo>
                      <a:pt x="13192" y="47881"/>
                    </a:lnTo>
                    <a:cubicBezTo>
                      <a:pt x="9858" y="48184"/>
                      <a:pt x="8444" y="51417"/>
                      <a:pt x="5313" y="52023"/>
                    </a:cubicBezTo>
                    <a:lnTo>
                      <a:pt x="5313" y="52730"/>
                    </a:lnTo>
                    <a:cubicBezTo>
                      <a:pt x="4202" y="52932"/>
                      <a:pt x="4101" y="53235"/>
                      <a:pt x="3090" y="53437"/>
                    </a:cubicBezTo>
                    <a:lnTo>
                      <a:pt x="3090" y="54144"/>
                    </a:lnTo>
                    <a:lnTo>
                      <a:pt x="1777" y="54144"/>
                    </a:lnTo>
                    <a:lnTo>
                      <a:pt x="1777" y="54851"/>
                    </a:lnTo>
                    <a:lnTo>
                      <a:pt x="1070" y="54851"/>
                    </a:lnTo>
                    <a:lnTo>
                      <a:pt x="1070" y="56568"/>
                    </a:lnTo>
                    <a:lnTo>
                      <a:pt x="262" y="56568"/>
                    </a:lnTo>
                    <a:lnTo>
                      <a:pt x="262" y="210313"/>
                    </a:lnTo>
                    <a:cubicBezTo>
                      <a:pt x="262" y="212738"/>
                      <a:pt x="-445" y="221122"/>
                      <a:pt x="464" y="222637"/>
                    </a:cubicBezTo>
                    <a:cubicBezTo>
                      <a:pt x="868" y="223546"/>
                      <a:pt x="2787" y="224455"/>
                      <a:pt x="3899" y="224556"/>
                    </a:cubicBezTo>
                    <a:lnTo>
                      <a:pt x="3899" y="225264"/>
                    </a:lnTo>
                    <a:lnTo>
                      <a:pt x="5414" y="225264"/>
                    </a:lnTo>
                    <a:lnTo>
                      <a:pt x="5414" y="225971"/>
                    </a:lnTo>
                    <a:lnTo>
                      <a:pt x="6626" y="225971"/>
                    </a:lnTo>
                    <a:lnTo>
                      <a:pt x="6626" y="226678"/>
                    </a:lnTo>
                    <a:lnTo>
                      <a:pt x="7636" y="226678"/>
                    </a:lnTo>
                    <a:lnTo>
                      <a:pt x="7636" y="227385"/>
                    </a:lnTo>
                    <a:cubicBezTo>
                      <a:pt x="9151" y="227486"/>
                      <a:pt x="8848" y="227991"/>
                      <a:pt x="10363" y="228092"/>
                    </a:cubicBezTo>
                    <a:lnTo>
                      <a:pt x="10363" y="228799"/>
                    </a:lnTo>
                    <a:cubicBezTo>
                      <a:pt x="11576" y="229001"/>
                      <a:pt x="11374" y="229304"/>
                      <a:pt x="12586" y="229506"/>
                    </a:cubicBezTo>
                    <a:lnTo>
                      <a:pt x="12586" y="230213"/>
                    </a:lnTo>
                    <a:lnTo>
                      <a:pt x="14101" y="230213"/>
                    </a:lnTo>
                    <a:lnTo>
                      <a:pt x="14101" y="230920"/>
                    </a:lnTo>
                    <a:cubicBezTo>
                      <a:pt x="15111" y="231122"/>
                      <a:pt x="15212" y="231526"/>
                      <a:pt x="16323" y="231627"/>
                    </a:cubicBezTo>
                    <a:lnTo>
                      <a:pt x="16323" y="232335"/>
                    </a:lnTo>
                    <a:cubicBezTo>
                      <a:pt x="19859" y="232739"/>
                      <a:pt x="23596" y="237486"/>
                      <a:pt x="27132" y="237991"/>
                    </a:cubicBezTo>
                    <a:lnTo>
                      <a:pt x="27132" y="238699"/>
                    </a:lnTo>
                    <a:lnTo>
                      <a:pt x="28344" y="238699"/>
                    </a:lnTo>
                    <a:lnTo>
                      <a:pt x="28344" y="239406"/>
                    </a:lnTo>
                    <a:lnTo>
                      <a:pt x="29859" y="239406"/>
                    </a:lnTo>
                    <a:lnTo>
                      <a:pt x="29859" y="240113"/>
                    </a:lnTo>
                    <a:lnTo>
                      <a:pt x="30870" y="240113"/>
                    </a:lnTo>
                    <a:lnTo>
                      <a:pt x="30870" y="240820"/>
                    </a:lnTo>
                    <a:lnTo>
                      <a:pt x="32082" y="240820"/>
                    </a:lnTo>
                    <a:lnTo>
                      <a:pt x="32082" y="241527"/>
                    </a:lnTo>
                    <a:lnTo>
                      <a:pt x="33597" y="241527"/>
                    </a:lnTo>
                    <a:lnTo>
                      <a:pt x="33597" y="242234"/>
                    </a:lnTo>
                    <a:lnTo>
                      <a:pt x="34304" y="242234"/>
                    </a:lnTo>
                    <a:lnTo>
                      <a:pt x="34304" y="242941"/>
                    </a:lnTo>
                    <a:lnTo>
                      <a:pt x="35819" y="242941"/>
                    </a:lnTo>
                    <a:lnTo>
                      <a:pt x="35819" y="243648"/>
                    </a:lnTo>
                    <a:cubicBezTo>
                      <a:pt x="39153" y="243951"/>
                      <a:pt x="41779" y="247790"/>
                      <a:pt x="45214" y="248598"/>
                    </a:cubicBezTo>
                    <a:lnTo>
                      <a:pt x="45214" y="249305"/>
                    </a:lnTo>
                    <a:cubicBezTo>
                      <a:pt x="47133" y="249507"/>
                      <a:pt x="47133" y="250517"/>
                      <a:pt x="48951" y="250820"/>
                    </a:cubicBezTo>
                    <a:lnTo>
                      <a:pt x="48951" y="251527"/>
                    </a:lnTo>
                    <a:cubicBezTo>
                      <a:pt x="50466" y="251628"/>
                      <a:pt x="50163" y="252134"/>
                      <a:pt x="51679" y="252235"/>
                    </a:cubicBezTo>
                    <a:lnTo>
                      <a:pt x="51679" y="252942"/>
                    </a:lnTo>
                    <a:lnTo>
                      <a:pt x="52689" y="252942"/>
                    </a:lnTo>
                    <a:lnTo>
                      <a:pt x="52689" y="253649"/>
                    </a:lnTo>
                    <a:lnTo>
                      <a:pt x="53901" y="253649"/>
                    </a:lnTo>
                    <a:lnTo>
                      <a:pt x="53901" y="254356"/>
                    </a:lnTo>
                    <a:lnTo>
                      <a:pt x="55416" y="254356"/>
                    </a:lnTo>
                    <a:lnTo>
                      <a:pt x="55416" y="255063"/>
                    </a:lnTo>
                    <a:cubicBezTo>
                      <a:pt x="56426" y="255265"/>
                      <a:pt x="56527" y="255669"/>
                      <a:pt x="57638" y="255770"/>
                    </a:cubicBezTo>
                    <a:lnTo>
                      <a:pt x="57638" y="256477"/>
                    </a:lnTo>
                    <a:cubicBezTo>
                      <a:pt x="59154" y="256679"/>
                      <a:pt x="60063" y="258396"/>
                      <a:pt x="61376" y="257689"/>
                    </a:cubicBezTo>
                    <a:lnTo>
                      <a:pt x="61881" y="257689"/>
                    </a:lnTo>
                    <a:lnTo>
                      <a:pt x="61881" y="18183"/>
                    </a:lnTo>
                    <a:cubicBezTo>
                      <a:pt x="60366" y="18284"/>
                      <a:pt x="60669" y="18789"/>
                      <a:pt x="59154" y="18890"/>
                    </a:cubicBezTo>
                    <a:lnTo>
                      <a:pt x="59154" y="19698"/>
                    </a:lnTo>
                    <a:close/>
                    <a:moveTo>
                      <a:pt x="54406" y="247083"/>
                    </a:moveTo>
                    <a:lnTo>
                      <a:pt x="53194" y="247083"/>
                    </a:lnTo>
                    <a:lnTo>
                      <a:pt x="53194" y="246376"/>
                    </a:lnTo>
                    <a:cubicBezTo>
                      <a:pt x="51477" y="246073"/>
                      <a:pt x="51376" y="245062"/>
                      <a:pt x="49456" y="244860"/>
                    </a:cubicBezTo>
                    <a:lnTo>
                      <a:pt x="49456" y="244153"/>
                    </a:lnTo>
                    <a:cubicBezTo>
                      <a:pt x="46325" y="243446"/>
                      <a:pt x="44507" y="240416"/>
                      <a:pt x="41375" y="240012"/>
                    </a:cubicBezTo>
                    <a:lnTo>
                      <a:pt x="41375" y="239305"/>
                    </a:lnTo>
                    <a:lnTo>
                      <a:pt x="40163" y="239305"/>
                    </a:lnTo>
                    <a:lnTo>
                      <a:pt x="40163" y="238395"/>
                    </a:lnTo>
                    <a:lnTo>
                      <a:pt x="38648" y="238395"/>
                    </a:lnTo>
                    <a:lnTo>
                      <a:pt x="38648" y="237688"/>
                    </a:lnTo>
                    <a:cubicBezTo>
                      <a:pt x="37536" y="237385"/>
                      <a:pt x="37840" y="236981"/>
                      <a:pt x="36425" y="236981"/>
                    </a:cubicBezTo>
                    <a:lnTo>
                      <a:pt x="36425" y="236274"/>
                    </a:lnTo>
                    <a:lnTo>
                      <a:pt x="34910" y="236274"/>
                    </a:lnTo>
                    <a:lnTo>
                      <a:pt x="34910" y="235567"/>
                    </a:lnTo>
                    <a:cubicBezTo>
                      <a:pt x="33900" y="235264"/>
                      <a:pt x="34001" y="234961"/>
                      <a:pt x="32688" y="234860"/>
                    </a:cubicBezTo>
                    <a:lnTo>
                      <a:pt x="32688" y="234153"/>
                    </a:lnTo>
                    <a:lnTo>
                      <a:pt x="31476" y="234153"/>
                    </a:lnTo>
                    <a:lnTo>
                      <a:pt x="31476" y="233446"/>
                    </a:lnTo>
                    <a:cubicBezTo>
                      <a:pt x="29758" y="233143"/>
                      <a:pt x="29657" y="232133"/>
                      <a:pt x="27738" y="231931"/>
                    </a:cubicBezTo>
                    <a:lnTo>
                      <a:pt x="27738" y="231223"/>
                    </a:lnTo>
                    <a:cubicBezTo>
                      <a:pt x="24809" y="230819"/>
                      <a:pt x="23596" y="227991"/>
                      <a:pt x="20566" y="227789"/>
                    </a:cubicBezTo>
                    <a:lnTo>
                      <a:pt x="20566" y="227082"/>
                    </a:lnTo>
                    <a:cubicBezTo>
                      <a:pt x="19253" y="226981"/>
                      <a:pt x="19354" y="226577"/>
                      <a:pt x="18344" y="226375"/>
                    </a:cubicBezTo>
                    <a:lnTo>
                      <a:pt x="18344" y="225668"/>
                    </a:lnTo>
                    <a:lnTo>
                      <a:pt x="16828" y="225668"/>
                    </a:lnTo>
                    <a:lnTo>
                      <a:pt x="16828" y="224960"/>
                    </a:lnTo>
                    <a:lnTo>
                      <a:pt x="15313" y="224960"/>
                    </a:lnTo>
                    <a:lnTo>
                      <a:pt x="15313" y="224253"/>
                    </a:lnTo>
                    <a:lnTo>
                      <a:pt x="14606" y="224253"/>
                    </a:lnTo>
                    <a:lnTo>
                      <a:pt x="14606" y="223546"/>
                    </a:lnTo>
                    <a:lnTo>
                      <a:pt x="13091" y="223546"/>
                    </a:lnTo>
                    <a:lnTo>
                      <a:pt x="13091" y="222839"/>
                    </a:lnTo>
                    <a:lnTo>
                      <a:pt x="11879" y="222839"/>
                    </a:lnTo>
                    <a:lnTo>
                      <a:pt x="11879" y="222132"/>
                    </a:lnTo>
                    <a:lnTo>
                      <a:pt x="10869" y="222132"/>
                    </a:lnTo>
                    <a:lnTo>
                      <a:pt x="10869" y="221425"/>
                    </a:lnTo>
                    <a:cubicBezTo>
                      <a:pt x="9353" y="221324"/>
                      <a:pt x="9656" y="220819"/>
                      <a:pt x="8141" y="220718"/>
                    </a:cubicBezTo>
                    <a:lnTo>
                      <a:pt x="8141" y="220011"/>
                    </a:lnTo>
                    <a:cubicBezTo>
                      <a:pt x="7232" y="219809"/>
                      <a:pt x="7535" y="219708"/>
                      <a:pt x="6626" y="219506"/>
                    </a:cubicBezTo>
                    <a:lnTo>
                      <a:pt x="6626" y="60306"/>
                    </a:lnTo>
                    <a:lnTo>
                      <a:pt x="7333" y="60306"/>
                    </a:lnTo>
                    <a:lnTo>
                      <a:pt x="7333" y="59599"/>
                    </a:lnTo>
                    <a:cubicBezTo>
                      <a:pt x="8343" y="59296"/>
                      <a:pt x="8242" y="58993"/>
                      <a:pt x="9555" y="58892"/>
                    </a:cubicBezTo>
                    <a:lnTo>
                      <a:pt x="9555" y="58185"/>
                    </a:lnTo>
                    <a:cubicBezTo>
                      <a:pt x="11172" y="57781"/>
                      <a:pt x="12081" y="56568"/>
                      <a:pt x="13697" y="56265"/>
                    </a:cubicBezTo>
                    <a:lnTo>
                      <a:pt x="13697" y="55558"/>
                    </a:lnTo>
                    <a:cubicBezTo>
                      <a:pt x="14808" y="55356"/>
                      <a:pt x="14909" y="55053"/>
                      <a:pt x="15919" y="54851"/>
                    </a:cubicBezTo>
                    <a:lnTo>
                      <a:pt x="15919" y="54144"/>
                    </a:lnTo>
                    <a:lnTo>
                      <a:pt x="17435" y="54144"/>
                    </a:lnTo>
                    <a:lnTo>
                      <a:pt x="17435" y="53437"/>
                    </a:lnTo>
                    <a:cubicBezTo>
                      <a:pt x="18546" y="53235"/>
                      <a:pt x="18445" y="52831"/>
                      <a:pt x="19657" y="52730"/>
                    </a:cubicBezTo>
                    <a:lnTo>
                      <a:pt x="19657" y="52023"/>
                    </a:lnTo>
                    <a:lnTo>
                      <a:pt x="20869" y="52023"/>
                    </a:lnTo>
                    <a:lnTo>
                      <a:pt x="20869" y="51316"/>
                    </a:lnTo>
                    <a:lnTo>
                      <a:pt x="21879" y="51316"/>
                    </a:lnTo>
                    <a:lnTo>
                      <a:pt x="21879" y="50609"/>
                    </a:lnTo>
                    <a:lnTo>
                      <a:pt x="23091" y="50609"/>
                    </a:lnTo>
                    <a:lnTo>
                      <a:pt x="23091" y="49497"/>
                    </a:lnTo>
                    <a:lnTo>
                      <a:pt x="24102" y="49497"/>
                    </a:lnTo>
                    <a:lnTo>
                      <a:pt x="24102" y="48790"/>
                    </a:lnTo>
                    <a:lnTo>
                      <a:pt x="25314" y="48790"/>
                    </a:lnTo>
                    <a:lnTo>
                      <a:pt x="25314" y="48083"/>
                    </a:lnTo>
                    <a:lnTo>
                      <a:pt x="26829" y="48083"/>
                    </a:lnTo>
                    <a:lnTo>
                      <a:pt x="26829" y="47376"/>
                    </a:lnTo>
                    <a:lnTo>
                      <a:pt x="27536" y="47376"/>
                    </a:lnTo>
                    <a:lnTo>
                      <a:pt x="27536" y="46467"/>
                    </a:lnTo>
                    <a:lnTo>
                      <a:pt x="29354" y="46467"/>
                    </a:lnTo>
                    <a:lnTo>
                      <a:pt x="29354" y="45760"/>
                    </a:lnTo>
                    <a:cubicBezTo>
                      <a:pt x="31072" y="45356"/>
                      <a:pt x="31880" y="44144"/>
                      <a:pt x="33496" y="43841"/>
                    </a:cubicBezTo>
                    <a:lnTo>
                      <a:pt x="33496" y="43133"/>
                    </a:lnTo>
                    <a:cubicBezTo>
                      <a:pt x="34607" y="42931"/>
                      <a:pt x="34708" y="42628"/>
                      <a:pt x="35718" y="42426"/>
                    </a:cubicBezTo>
                    <a:lnTo>
                      <a:pt x="35718" y="41719"/>
                    </a:lnTo>
                    <a:lnTo>
                      <a:pt x="37233" y="41719"/>
                    </a:lnTo>
                    <a:lnTo>
                      <a:pt x="37233" y="41012"/>
                    </a:lnTo>
                    <a:lnTo>
                      <a:pt x="37941" y="41012"/>
                    </a:lnTo>
                    <a:lnTo>
                      <a:pt x="37941" y="40305"/>
                    </a:lnTo>
                    <a:lnTo>
                      <a:pt x="39456" y="40305"/>
                    </a:lnTo>
                    <a:lnTo>
                      <a:pt x="39456" y="39396"/>
                    </a:lnTo>
                    <a:cubicBezTo>
                      <a:pt x="40567" y="39194"/>
                      <a:pt x="40466" y="38790"/>
                      <a:pt x="41678" y="38689"/>
                    </a:cubicBezTo>
                    <a:lnTo>
                      <a:pt x="41678" y="37982"/>
                    </a:lnTo>
                    <a:lnTo>
                      <a:pt x="42890" y="37982"/>
                    </a:lnTo>
                    <a:lnTo>
                      <a:pt x="42890" y="37275"/>
                    </a:lnTo>
                    <a:lnTo>
                      <a:pt x="43900" y="37275"/>
                    </a:lnTo>
                    <a:lnTo>
                      <a:pt x="43900" y="36567"/>
                    </a:lnTo>
                    <a:lnTo>
                      <a:pt x="45113" y="36567"/>
                    </a:lnTo>
                    <a:lnTo>
                      <a:pt x="45113" y="35860"/>
                    </a:lnTo>
                    <a:lnTo>
                      <a:pt x="46527" y="35860"/>
                    </a:lnTo>
                    <a:lnTo>
                      <a:pt x="46527" y="35153"/>
                    </a:lnTo>
                    <a:lnTo>
                      <a:pt x="47234" y="35153"/>
                    </a:lnTo>
                    <a:lnTo>
                      <a:pt x="47234" y="34446"/>
                    </a:lnTo>
                    <a:lnTo>
                      <a:pt x="48749" y="34446"/>
                    </a:lnTo>
                    <a:lnTo>
                      <a:pt x="48749" y="33739"/>
                    </a:lnTo>
                    <a:cubicBezTo>
                      <a:pt x="51072" y="33234"/>
                      <a:pt x="51982" y="31214"/>
                      <a:pt x="54406" y="30810"/>
                    </a:cubicBezTo>
                    <a:lnTo>
                      <a:pt x="54406" y="247083"/>
                    </a:lnTo>
                    <a:close/>
                    <a:moveTo>
                      <a:pt x="275124" y="18183"/>
                    </a:moveTo>
                    <a:cubicBezTo>
                      <a:pt x="270780" y="18890"/>
                      <a:pt x="266941" y="21920"/>
                      <a:pt x="262093" y="21920"/>
                    </a:cubicBezTo>
                    <a:lnTo>
                      <a:pt x="262093" y="22627"/>
                    </a:lnTo>
                    <a:lnTo>
                      <a:pt x="259870" y="22627"/>
                    </a:lnTo>
                    <a:lnTo>
                      <a:pt x="259870" y="23334"/>
                    </a:lnTo>
                    <a:cubicBezTo>
                      <a:pt x="257244" y="23435"/>
                      <a:pt x="255325" y="24345"/>
                      <a:pt x="253506" y="25254"/>
                    </a:cubicBezTo>
                    <a:cubicBezTo>
                      <a:pt x="252294" y="25860"/>
                      <a:pt x="250375" y="25456"/>
                      <a:pt x="249062" y="25961"/>
                    </a:cubicBezTo>
                    <a:cubicBezTo>
                      <a:pt x="247547" y="26567"/>
                      <a:pt x="246435" y="27476"/>
                      <a:pt x="244112" y="27476"/>
                    </a:cubicBezTo>
                    <a:lnTo>
                      <a:pt x="244112" y="28284"/>
                    </a:lnTo>
                    <a:lnTo>
                      <a:pt x="241890" y="28284"/>
                    </a:lnTo>
                    <a:lnTo>
                      <a:pt x="241890" y="28991"/>
                    </a:lnTo>
                    <a:cubicBezTo>
                      <a:pt x="239566" y="28991"/>
                      <a:pt x="239263" y="29698"/>
                      <a:pt x="236940" y="29698"/>
                    </a:cubicBezTo>
                    <a:lnTo>
                      <a:pt x="236940" y="30406"/>
                    </a:lnTo>
                    <a:lnTo>
                      <a:pt x="234718" y="30406"/>
                    </a:lnTo>
                    <a:lnTo>
                      <a:pt x="234718" y="31113"/>
                    </a:lnTo>
                    <a:lnTo>
                      <a:pt x="232495" y="31113"/>
                    </a:lnTo>
                    <a:lnTo>
                      <a:pt x="232495" y="31820"/>
                    </a:lnTo>
                    <a:cubicBezTo>
                      <a:pt x="230172" y="31820"/>
                      <a:pt x="229869" y="32527"/>
                      <a:pt x="227546" y="32527"/>
                    </a:cubicBezTo>
                    <a:lnTo>
                      <a:pt x="227546" y="33234"/>
                    </a:lnTo>
                    <a:lnTo>
                      <a:pt x="225323" y="33234"/>
                    </a:lnTo>
                    <a:lnTo>
                      <a:pt x="225323" y="33941"/>
                    </a:lnTo>
                    <a:lnTo>
                      <a:pt x="223101" y="33941"/>
                    </a:lnTo>
                    <a:lnTo>
                      <a:pt x="223101" y="34648"/>
                    </a:lnTo>
                    <a:lnTo>
                      <a:pt x="220879" y="34648"/>
                    </a:lnTo>
                    <a:lnTo>
                      <a:pt x="220879" y="35355"/>
                    </a:lnTo>
                    <a:lnTo>
                      <a:pt x="220273" y="35355"/>
                    </a:lnTo>
                    <a:lnTo>
                      <a:pt x="220273" y="220617"/>
                    </a:lnTo>
                    <a:lnTo>
                      <a:pt x="220980" y="220617"/>
                    </a:lnTo>
                    <a:lnTo>
                      <a:pt x="220980" y="221627"/>
                    </a:lnTo>
                    <a:cubicBezTo>
                      <a:pt x="223606" y="222233"/>
                      <a:pt x="224616" y="224859"/>
                      <a:pt x="227344" y="225062"/>
                    </a:cubicBezTo>
                    <a:lnTo>
                      <a:pt x="227344" y="225769"/>
                    </a:lnTo>
                    <a:cubicBezTo>
                      <a:pt x="228455" y="226072"/>
                      <a:pt x="228152" y="226375"/>
                      <a:pt x="229566" y="226476"/>
                    </a:cubicBezTo>
                    <a:lnTo>
                      <a:pt x="229566" y="227183"/>
                    </a:lnTo>
                    <a:lnTo>
                      <a:pt x="230273" y="227183"/>
                    </a:lnTo>
                    <a:lnTo>
                      <a:pt x="230273" y="227890"/>
                    </a:lnTo>
                    <a:lnTo>
                      <a:pt x="231788" y="227890"/>
                    </a:lnTo>
                    <a:lnTo>
                      <a:pt x="231788" y="228597"/>
                    </a:lnTo>
                    <a:lnTo>
                      <a:pt x="232495" y="228597"/>
                    </a:lnTo>
                    <a:lnTo>
                      <a:pt x="232495" y="229304"/>
                    </a:lnTo>
                    <a:lnTo>
                      <a:pt x="234011" y="229304"/>
                    </a:lnTo>
                    <a:lnTo>
                      <a:pt x="234011" y="230011"/>
                    </a:lnTo>
                    <a:lnTo>
                      <a:pt x="234718" y="230011"/>
                    </a:lnTo>
                    <a:lnTo>
                      <a:pt x="234718" y="230718"/>
                    </a:lnTo>
                    <a:lnTo>
                      <a:pt x="235930" y="230718"/>
                    </a:lnTo>
                    <a:lnTo>
                      <a:pt x="235930" y="231425"/>
                    </a:lnTo>
                    <a:lnTo>
                      <a:pt x="236940" y="231425"/>
                    </a:lnTo>
                    <a:lnTo>
                      <a:pt x="236940" y="232133"/>
                    </a:lnTo>
                    <a:lnTo>
                      <a:pt x="238152" y="232133"/>
                    </a:lnTo>
                    <a:lnTo>
                      <a:pt x="238152" y="232840"/>
                    </a:lnTo>
                    <a:cubicBezTo>
                      <a:pt x="239263" y="233143"/>
                      <a:pt x="238960" y="233547"/>
                      <a:pt x="240374" y="233547"/>
                    </a:cubicBezTo>
                    <a:lnTo>
                      <a:pt x="240374" y="234254"/>
                    </a:lnTo>
                    <a:cubicBezTo>
                      <a:pt x="241385" y="234456"/>
                      <a:pt x="241486" y="234860"/>
                      <a:pt x="242597" y="234961"/>
                    </a:cubicBezTo>
                    <a:lnTo>
                      <a:pt x="242597" y="235668"/>
                    </a:lnTo>
                    <a:cubicBezTo>
                      <a:pt x="243506" y="235870"/>
                      <a:pt x="243203" y="235971"/>
                      <a:pt x="244112" y="236173"/>
                    </a:cubicBezTo>
                    <a:lnTo>
                      <a:pt x="244112" y="236880"/>
                    </a:lnTo>
                    <a:cubicBezTo>
                      <a:pt x="245526" y="236981"/>
                      <a:pt x="245223" y="237385"/>
                      <a:pt x="246334" y="237587"/>
                    </a:cubicBezTo>
                    <a:lnTo>
                      <a:pt x="246334" y="238294"/>
                    </a:lnTo>
                    <a:lnTo>
                      <a:pt x="247547" y="238294"/>
                    </a:lnTo>
                    <a:lnTo>
                      <a:pt x="247547" y="239002"/>
                    </a:lnTo>
                    <a:lnTo>
                      <a:pt x="248557" y="239002"/>
                    </a:lnTo>
                    <a:lnTo>
                      <a:pt x="248557" y="239709"/>
                    </a:lnTo>
                    <a:lnTo>
                      <a:pt x="249769" y="239709"/>
                    </a:lnTo>
                    <a:lnTo>
                      <a:pt x="249769" y="240416"/>
                    </a:lnTo>
                    <a:lnTo>
                      <a:pt x="250779" y="240416"/>
                    </a:lnTo>
                    <a:lnTo>
                      <a:pt x="250779" y="241123"/>
                    </a:lnTo>
                    <a:lnTo>
                      <a:pt x="251991" y="241123"/>
                    </a:lnTo>
                    <a:lnTo>
                      <a:pt x="251991" y="241830"/>
                    </a:lnTo>
                    <a:cubicBezTo>
                      <a:pt x="253102" y="242133"/>
                      <a:pt x="252799" y="242537"/>
                      <a:pt x="254214" y="242537"/>
                    </a:cubicBezTo>
                    <a:lnTo>
                      <a:pt x="254214" y="243244"/>
                    </a:lnTo>
                    <a:cubicBezTo>
                      <a:pt x="257850" y="244153"/>
                      <a:pt x="259769" y="248093"/>
                      <a:pt x="263608" y="248901"/>
                    </a:cubicBezTo>
                    <a:lnTo>
                      <a:pt x="263608" y="249608"/>
                    </a:lnTo>
                    <a:cubicBezTo>
                      <a:pt x="264719" y="249810"/>
                      <a:pt x="264618" y="250214"/>
                      <a:pt x="265830" y="250315"/>
                    </a:cubicBezTo>
                    <a:lnTo>
                      <a:pt x="265830" y="251022"/>
                    </a:lnTo>
                    <a:lnTo>
                      <a:pt x="267042" y="251022"/>
                    </a:lnTo>
                    <a:lnTo>
                      <a:pt x="267042" y="251729"/>
                    </a:lnTo>
                    <a:cubicBezTo>
                      <a:pt x="268154" y="252033"/>
                      <a:pt x="267851" y="252437"/>
                      <a:pt x="269265" y="252437"/>
                    </a:cubicBezTo>
                    <a:lnTo>
                      <a:pt x="269265" y="253144"/>
                    </a:lnTo>
                    <a:lnTo>
                      <a:pt x="269972" y="253144"/>
                    </a:lnTo>
                    <a:lnTo>
                      <a:pt x="269972" y="253851"/>
                    </a:lnTo>
                    <a:lnTo>
                      <a:pt x="271487" y="253851"/>
                    </a:lnTo>
                    <a:lnTo>
                      <a:pt x="271487" y="254558"/>
                    </a:lnTo>
                    <a:lnTo>
                      <a:pt x="272194" y="254558"/>
                    </a:lnTo>
                    <a:lnTo>
                      <a:pt x="272194" y="255265"/>
                    </a:lnTo>
                    <a:cubicBezTo>
                      <a:pt x="273406" y="255467"/>
                      <a:pt x="273204" y="255770"/>
                      <a:pt x="274417" y="255972"/>
                    </a:cubicBezTo>
                    <a:lnTo>
                      <a:pt x="274417" y="256679"/>
                    </a:lnTo>
                    <a:lnTo>
                      <a:pt x="275932" y="256477"/>
                    </a:lnTo>
                    <a:lnTo>
                      <a:pt x="275932" y="23840"/>
                    </a:lnTo>
                    <a:cubicBezTo>
                      <a:pt x="275932" y="22425"/>
                      <a:pt x="276235" y="19900"/>
                      <a:pt x="275730" y="18890"/>
                    </a:cubicBezTo>
                    <a:cubicBezTo>
                      <a:pt x="275427" y="18385"/>
                      <a:pt x="275427" y="18587"/>
                      <a:pt x="275124" y="18183"/>
                    </a:cubicBezTo>
                    <a:moveTo>
                      <a:pt x="268760" y="40103"/>
                    </a:moveTo>
                    <a:lnTo>
                      <a:pt x="268760" y="245568"/>
                    </a:lnTo>
                    <a:cubicBezTo>
                      <a:pt x="265527" y="244658"/>
                      <a:pt x="262800" y="240214"/>
                      <a:pt x="259365" y="239911"/>
                    </a:cubicBezTo>
                    <a:lnTo>
                      <a:pt x="259365" y="239204"/>
                    </a:lnTo>
                    <a:lnTo>
                      <a:pt x="258355" y="239204"/>
                    </a:lnTo>
                    <a:lnTo>
                      <a:pt x="258355" y="238395"/>
                    </a:lnTo>
                    <a:lnTo>
                      <a:pt x="257143" y="238395"/>
                    </a:lnTo>
                    <a:lnTo>
                      <a:pt x="257143" y="237688"/>
                    </a:lnTo>
                    <a:lnTo>
                      <a:pt x="256436" y="237688"/>
                    </a:lnTo>
                    <a:lnTo>
                      <a:pt x="256436" y="236981"/>
                    </a:lnTo>
                    <a:lnTo>
                      <a:pt x="254921" y="236981"/>
                    </a:lnTo>
                    <a:lnTo>
                      <a:pt x="254921" y="236274"/>
                    </a:lnTo>
                    <a:lnTo>
                      <a:pt x="254214" y="236274"/>
                    </a:lnTo>
                    <a:lnTo>
                      <a:pt x="254214" y="235567"/>
                    </a:lnTo>
                    <a:lnTo>
                      <a:pt x="252698" y="235567"/>
                    </a:lnTo>
                    <a:lnTo>
                      <a:pt x="252698" y="234860"/>
                    </a:lnTo>
                    <a:lnTo>
                      <a:pt x="251991" y="234860"/>
                    </a:lnTo>
                    <a:lnTo>
                      <a:pt x="251991" y="234153"/>
                    </a:lnTo>
                    <a:lnTo>
                      <a:pt x="250779" y="234153"/>
                    </a:lnTo>
                    <a:lnTo>
                      <a:pt x="250779" y="233446"/>
                    </a:lnTo>
                    <a:lnTo>
                      <a:pt x="249769" y="233446"/>
                    </a:lnTo>
                    <a:lnTo>
                      <a:pt x="249769" y="232739"/>
                    </a:lnTo>
                    <a:lnTo>
                      <a:pt x="248557" y="232739"/>
                    </a:lnTo>
                    <a:lnTo>
                      <a:pt x="248557" y="232032"/>
                    </a:lnTo>
                    <a:cubicBezTo>
                      <a:pt x="247446" y="231728"/>
                      <a:pt x="247749" y="231324"/>
                      <a:pt x="246334" y="231324"/>
                    </a:cubicBezTo>
                    <a:lnTo>
                      <a:pt x="246334" y="230314"/>
                    </a:lnTo>
                    <a:cubicBezTo>
                      <a:pt x="245324" y="230112"/>
                      <a:pt x="245223" y="229708"/>
                      <a:pt x="244112" y="229607"/>
                    </a:cubicBezTo>
                    <a:lnTo>
                      <a:pt x="244112" y="228900"/>
                    </a:lnTo>
                    <a:cubicBezTo>
                      <a:pt x="243203" y="228698"/>
                      <a:pt x="243506" y="228597"/>
                      <a:pt x="242597" y="228395"/>
                    </a:cubicBezTo>
                    <a:lnTo>
                      <a:pt x="242597" y="227688"/>
                    </a:lnTo>
                    <a:cubicBezTo>
                      <a:pt x="241183" y="227587"/>
                      <a:pt x="241486" y="227183"/>
                      <a:pt x="240374" y="226981"/>
                    </a:cubicBezTo>
                    <a:lnTo>
                      <a:pt x="240374" y="226274"/>
                    </a:lnTo>
                    <a:lnTo>
                      <a:pt x="239162" y="226274"/>
                    </a:lnTo>
                    <a:lnTo>
                      <a:pt x="239162" y="225567"/>
                    </a:lnTo>
                    <a:lnTo>
                      <a:pt x="238152" y="225567"/>
                    </a:lnTo>
                    <a:lnTo>
                      <a:pt x="238152" y="224859"/>
                    </a:lnTo>
                    <a:lnTo>
                      <a:pt x="236940" y="224859"/>
                    </a:lnTo>
                    <a:lnTo>
                      <a:pt x="236940" y="224152"/>
                    </a:lnTo>
                    <a:lnTo>
                      <a:pt x="235930" y="224152"/>
                    </a:lnTo>
                    <a:lnTo>
                      <a:pt x="235930" y="223445"/>
                    </a:lnTo>
                    <a:lnTo>
                      <a:pt x="234718" y="223445"/>
                    </a:lnTo>
                    <a:lnTo>
                      <a:pt x="234718" y="222738"/>
                    </a:lnTo>
                    <a:cubicBezTo>
                      <a:pt x="233606" y="222435"/>
                      <a:pt x="233910" y="222031"/>
                      <a:pt x="232495" y="222031"/>
                    </a:cubicBezTo>
                    <a:lnTo>
                      <a:pt x="232495" y="221324"/>
                    </a:lnTo>
                    <a:cubicBezTo>
                      <a:pt x="230475" y="220819"/>
                      <a:pt x="229364" y="219001"/>
                      <a:pt x="227546" y="218395"/>
                    </a:cubicBezTo>
                    <a:cubicBezTo>
                      <a:pt x="226838" y="211930"/>
                      <a:pt x="227344" y="204151"/>
                      <a:pt x="227344" y="197282"/>
                    </a:cubicBezTo>
                    <a:lnTo>
                      <a:pt x="227344" y="40103"/>
                    </a:lnTo>
                    <a:lnTo>
                      <a:pt x="228859" y="40103"/>
                    </a:lnTo>
                    <a:lnTo>
                      <a:pt x="228859" y="39396"/>
                    </a:lnTo>
                    <a:lnTo>
                      <a:pt x="231081" y="39396"/>
                    </a:lnTo>
                    <a:lnTo>
                      <a:pt x="231081" y="38689"/>
                    </a:lnTo>
                    <a:lnTo>
                      <a:pt x="233303" y="38689"/>
                    </a:lnTo>
                    <a:lnTo>
                      <a:pt x="233303" y="37982"/>
                    </a:lnTo>
                    <a:cubicBezTo>
                      <a:pt x="235627" y="37982"/>
                      <a:pt x="235930" y="37275"/>
                      <a:pt x="238253" y="37275"/>
                    </a:cubicBezTo>
                    <a:lnTo>
                      <a:pt x="238253" y="36567"/>
                    </a:lnTo>
                    <a:lnTo>
                      <a:pt x="240475" y="36567"/>
                    </a:lnTo>
                    <a:lnTo>
                      <a:pt x="240475" y="35860"/>
                    </a:lnTo>
                    <a:lnTo>
                      <a:pt x="242698" y="35860"/>
                    </a:lnTo>
                    <a:lnTo>
                      <a:pt x="242698" y="35153"/>
                    </a:lnTo>
                    <a:cubicBezTo>
                      <a:pt x="243304" y="35153"/>
                      <a:pt x="247345" y="34547"/>
                      <a:pt x="247648" y="34446"/>
                    </a:cubicBezTo>
                    <a:cubicBezTo>
                      <a:pt x="247749" y="34244"/>
                      <a:pt x="247850" y="33941"/>
                      <a:pt x="247850" y="33739"/>
                    </a:cubicBezTo>
                    <a:lnTo>
                      <a:pt x="249769" y="33739"/>
                    </a:lnTo>
                    <a:lnTo>
                      <a:pt x="249769" y="33234"/>
                    </a:lnTo>
                    <a:cubicBezTo>
                      <a:pt x="250476" y="33133"/>
                      <a:pt x="251284" y="33032"/>
                      <a:pt x="251991" y="33032"/>
                    </a:cubicBezTo>
                    <a:lnTo>
                      <a:pt x="251991" y="32527"/>
                    </a:lnTo>
                    <a:lnTo>
                      <a:pt x="253506" y="32527"/>
                    </a:lnTo>
                    <a:cubicBezTo>
                      <a:pt x="253506" y="32527"/>
                      <a:pt x="254214" y="32325"/>
                      <a:pt x="254214" y="32325"/>
                    </a:cubicBezTo>
                    <a:lnTo>
                      <a:pt x="254214" y="31820"/>
                    </a:lnTo>
                    <a:cubicBezTo>
                      <a:pt x="254921" y="31719"/>
                      <a:pt x="255729" y="31618"/>
                      <a:pt x="256436" y="31618"/>
                    </a:cubicBezTo>
                    <a:lnTo>
                      <a:pt x="256436" y="31113"/>
                    </a:lnTo>
                    <a:lnTo>
                      <a:pt x="258355" y="31113"/>
                    </a:lnTo>
                    <a:cubicBezTo>
                      <a:pt x="259971" y="30608"/>
                      <a:pt x="261083" y="29597"/>
                      <a:pt x="263507" y="29597"/>
                    </a:cubicBezTo>
                    <a:lnTo>
                      <a:pt x="263507" y="28890"/>
                    </a:lnTo>
                    <a:lnTo>
                      <a:pt x="265729" y="28890"/>
                    </a:lnTo>
                    <a:lnTo>
                      <a:pt x="265729" y="28183"/>
                    </a:lnTo>
                    <a:lnTo>
                      <a:pt x="267952" y="28183"/>
                    </a:lnTo>
                    <a:lnTo>
                      <a:pt x="267952" y="27476"/>
                    </a:lnTo>
                    <a:cubicBezTo>
                      <a:pt x="269265" y="27880"/>
                      <a:pt x="268760" y="37578"/>
                      <a:pt x="268760" y="40103"/>
                    </a:cubicBezTo>
                    <a:moveTo>
                      <a:pt x="337147" y="56568"/>
                    </a:moveTo>
                    <a:lnTo>
                      <a:pt x="337147" y="55861"/>
                    </a:lnTo>
                    <a:cubicBezTo>
                      <a:pt x="336137" y="55659"/>
                      <a:pt x="336036" y="55255"/>
                      <a:pt x="334924" y="55154"/>
                    </a:cubicBezTo>
                    <a:lnTo>
                      <a:pt x="334924" y="54447"/>
                    </a:lnTo>
                    <a:cubicBezTo>
                      <a:pt x="331692" y="54144"/>
                      <a:pt x="330177" y="50912"/>
                      <a:pt x="327045" y="50305"/>
                    </a:cubicBezTo>
                    <a:lnTo>
                      <a:pt x="327045" y="49497"/>
                    </a:lnTo>
                    <a:cubicBezTo>
                      <a:pt x="325934" y="49295"/>
                      <a:pt x="325833" y="48992"/>
                      <a:pt x="324823" y="48790"/>
                    </a:cubicBezTo>
                    <a:lnTo>
                      <a:pt x="324823" y="48083"/>
                    </a:lnTo>
                    <a:cubicBezTo>
                      <a:pt x="323308" y="47982"/>
                      <a:pt x="323611" y="47477"/>
                      <a:pt x="322096" y="47376"/>
                    </a:cubicBezTo>
                    <a:lnTo>
                      <a:pt x="322096" y="46467"/>
                    </a:lnTo>
                    <a:cubicBezTo>
                      <a:pt x="320984" y="46164"/>
                      <a:pt x="321287" y="45760"/>
                      <a:pt x="319873" y="45760"/>
                    </a:cubicBezTo>
                    <a:lnTo>
                      <a:pt x="319873" y="45053"/>
                    </a:lnTo>
                    <a:cubicBezTo>
                      <a:pt x="318762" y="44750"/>
                      <a:pt x="319065" y="44346"/>
                      <a:pt x="317651" y="44346"/>
                    </a:cubicBezTo>
                    <a:lnTo>
                      <a:pt x="317651" y="43638"/>
                    </a:lnTo>
                    <a:cubicBezTo>
                      <a:pt x="316439" y="43436"/>
                      <a:pt x="316641" y="43133"/>
                      <a:pt x="315429" y="42931"/>
                    </a:cubicBezTo>
                    <a:lnTo>
                      <a:pt x="315429" y="42224"/>
                    </a:lnTo>
                    <a:cubicBezTo>
                      <a:pt x="312196" y="41921"/>
                      <a:pt x="308762" y="37275"/>
                      <a:pt x="305327" y="36567"/>
                    </a:cubicBezTo>
                    <a:lnTo>
                      <a:pt x="305327" y="35860"/>
                    </a:lnTo>
                    <a:lnTo>
                      <a:pt x="303812" y="35860"/>
                    </a:lnTo>
                    <a:lnTo>
                      <a:pt x="303812" y="35153"/>
                    </a:lnTo>
                    <a:lnTo>
                      <a:pt x="302600" y="35153"/>
                    </a:lnTo>
                    <a:lnTo>
                      <a:pt x="302600" y="34446"/>
                    </a:lnTo>
                    <a:lnTo>
                      <a:pt x="301590" y="34446"/>
                    </a:lnTo>
                    <a:lnTo>
                      <a:pt x="301590" y="33739"/>
                    </a:lnTo>
                    <a:lnTo>
                      <a:pt x="300377" y="33739"/>
                    </a:lnTo>
                    <a:lnTo>
                      <a:pt x="300377" y="33032"/>
                    </a:lnTo>
                    <a:lnTo>
                      <a:pt x="299367" y="33032"/>
                    </a:lnTo>
                    <a:lnTo>
                      <a:pt x="299367" y="32325"/>
                    </a:lnTo>
                    <a:lnTo>
                      <a:pt x="298155" y="32325"/>
                    </a:lnTo>
                    <a:lnTo>
                      <a:pt x="298155" y="31618"/>
                    </a:lnTo>
                    <a:lnTo>
                      <a:pt x="296640" y="31618"/>
                    </a:lnTo>
                    <a:lnTo>
                      <a:pt x="296640" y="30911"/>
                    </a:lnTo>
                    <a:lnTo>
                      <a:pt x="296034" y="30911"/>
                    </a:lnTo>
                    <a:lnTo>
                      <a:pt x="296034" y="30203"/>
                    </a:lnTo>
                    <a:lnTo>
                      <a:pt x="294518" y="30203"/>
                    </a:lnTo>
                    <a:lnTo>
                      <a:pt x="294518" y="29496"/>
                    </a:lnTo>
                    <a:cubicBezTo>
                      <a:pt x="293508" y="29193"/>
                      <a:pt x="293609" y="28890"/>
                      <a:pt x="292296" y="28789"/>
                    </a:cubicBezTo>
                    <a:lnTo>
                      <a:pt x="292296" y="28082"/>
                    </a:lnTo>
                    <a:cubicBezTo>
                      <a:pt x="289468" y="27779"/>
                      <a:pt x="287447" y="24547"/>
                      <a:pt x="284417" y="23941"/>
                    </a:cubicBezTo>
                    <a:lnTo>
                      <a:pt x="284417" y="23233"/>
                    </a:lnTo>
                    <a:cubicBezTo>
                      <a:pt x="283003" y="23132"/>
                      <a:pt x="283306" y="22728"/>
                      <a:pt x="282195" y="22526"/>
                    </a:cubicBezTo>
                    <a:lnTo>
                      <a:pt x="282195" y="21819"/>
                    </a:lnTo>
                    <a:lnTo>
                      <a:pt x="280982" y="21819"/>
                    </a:lnTo>
                    <a:lnTo>
                      <a:pt x="280982" y="21112"/>
                    </a:lnTo>
                    <a:lnTo>
                      <a:pt x="279467" y="21112"/>
                    </a:lnTo>
                    <a:lnTo>
                      <a:pt x="279467" y="20405"/>
                    </a:lnTo>
                    <a:lnTo>
                      <a:pt x="278861" y="20405"/>
                    </a:lnTo>
                    <a:lnTo>
                      <a:pt x="278861" y="19698"/>
                    </a:lnTo>
                    <a:lnTo>
                      <a:pt x="276639" y="19698"/>
                    </a:lnTo>
                    <a:lnTo>
                      <a:pt x="276639" y="258599"/>
                    </a:lnTo>
                    <a:cubicBezTo>
                      <a:pt x="278457" y="258700"/>
                      <a:pt x="278457" y="257588"/>
                      <a:pt x="280376" y="257386"/>
                    </a:cubicBezTo>
                    <a:lnTo>
                      <a:pt x="280376" y="256679"/>
                    </a:lnTo>
                    <a:lnTo>
                      <a:pt x="281589" y="256679"/>
                    </a:lnTo>
                    <a:lnTo>
                      <a:pt x="281589" y="255972"/>
                    </a:lnTo>
                    <a:lnTo>
                      <a:pt x="283104" y="255972"/>
                    </a:lnTo>
                    <a:lnTo>
                      <a:pt x="283104" y="255265"/>
                    </a:lnTo>
                    <a:cubicBezTo>
                      <a:pt x="284215" y="254962"/>
                      <a:pt x="283912" y="254659"/>
                      <a:pt x="285326" y="254558"/>
                    </a:cubicBezTo>
                    <a:lnTo>
                      <a:pt x="285326" y="253851"/>
                    </a:lnTo>
                    <a:lnTo>
                      <a:pt x="286841" y="253851"/>
                    </a:lnTo>
                    <a:lnTo>
                      <a:pt x="286841" y="253144"/>
                    </a:lnTo>
                    <a:cubicBezTo>
                      <a:pt x="287851" y="252841"/>
                      <a:pt x="287750" y="252538"/>
                      <a:pt x="289064" y="252437"/>
                    </a:cubicBezTo>
                    <a:lnTo>
                      <a:pt x="289064" y="251729"/>
                    </a:lnTo>
                    <a:lnTo>
                      <a:pt x="290579" y="251729"/>
                    </a:lnTo>
                    <a:lnTo>
                      <a:pt x="290579" y="251022"/>
                    </a:lnTo>
                    <a:cubicBezTo>
                      <a:pt x="292902" y="250820"/>
                      <a:pt x="294013" y="248800"/>
                      <a:pt x="296236" y="248295"/>
                    </a:cubicBezTo>
                    <a:lnTo>
                      <a:pt x="296236" y="247588"/>
                    </a:lnTo>
                    <a:cubicBezTo>
                      <a:pt x="298155" y="247386"/>
                      <a:pt x="298155" y="246376"/>
                      <a:pt x="299973" y="246073"/>
                    </a:cubicBezTo>
                    <a:lnTo>
                      <a:pt x="299973" y="245366"/>
                    </a:lnTo>
                    <a:cubicBezTo>
                      <a:pt x="301489" y="245265"/>
                      <a:pt x="301185" y="244759"/>
                      <a:pt x="302701" y="244658"/>
                    </a:cubicBezTo>
                    <a:lnTo>
                      <a:pt x="302701" y="243951"/>
                    </a:lnTo>
                    <a:lnTo>
                      <a:pt x="303711" y="243951"/>
                    </a:lnTo>
                    <a:lnTo>
                      <a:pt x="303711" y="243244"/>
                    </a:lnTo>
                    <a:lnTo>
                      <a:pt x="304923" y="243244"/>
                    </a:lnTo>
                    <a:lnTo>
                      <a:pt x="304923" y="241426"/>
                    </a:lnTo>
                    <a:lnTo>
                      <a:pt x="306438" y="241426"/>
                    </a:lnTo>
                    <a:lnTo>
                      <a:pt x="306438" y="240719"/>
                    </a:lnTo>
                    <a:lnTo>
                      <a:pt x="307145" y="240719"/>
                    </a:lnTo>
                    <a:lnTo>
                      <a:pt x="307145" y="240012"/>
                    </a:lnTo>
                    <a:lnTo>
                      <a:pt x="308661" y="240012"/>
                    </a:lnTo>
                    <a:lnTo>
                      <a:pt x="308661" y="239305"/>
                    </a:lnTo>
                    <a:lnTo>
                      <a:pt x="310176" y="239305"/>
                    </a:lnTo>
                    <a:lnTo>
                      <a:pt x="310176" y="238395"/>
                    </a:lnTo>
                    <a:cubicBezTo>
                      <a:pt x="312297" y="237890"/>
                      <a:pt x="313610" y="236173"/>
                      <a:pt x="315833" y="235668"/>
                    </a:cubicBezTo>
                    <a:lnTo>
                      <a:pt x="315833" y="234961"/>
                    </a:lnTo>
                    <a:cubicBezTo>
                      <a:pt x="317550" y="234658"/>
                      <a:pt x="317853" y="233648"/>
                      <a:pt x="319570" y="233446"/>
                    </a:cubicBezTo>
                    <a:lnTo>
                      <a:pt x="319570" y="232739"/>
                    </a:lnTo>
                    <a:cubicBezTo>
                      <a:pt x="321489" y="232537"/>
                      <a:pt x="321489" y="231526"/>
                      <a:pt x="323308" y="231223"/>
                    </a:cubicBezTo>
                    <a:lnTo>
                      <a:pt x="323308" y="230516"/>
                    </a:lnTo>
                    <a:lnTo>
                      <a:pt x="324520" y="230516"/>
                    </a:lnTo>
                    <a:lnTo>
                      <a:pt x="324520" y="229809"/>
                    </a:lnTo>
                    <a:lnTo>
                      <a:pt x="326035" y="229809"/>
                    </a:lnTo>
                    <a:lnTo>
                      <a:pt x="326035" y="229102"/>
                    </a:lnTo>
                    <a:lnTo>
                      <a:pt x="326742" y="229102"/>
                    </a:lnTo>
                    <a:lnTo>
                      <a:pt x="326742" y="228395"/>
                    </a:lnTo>
                    <a:lnTo>
                      <a:pt x="328257" y="228395"/>
                    </a:lnTo>
                    <a:lnTo>
                      <a:pt x="328257" y="227688"/>
                    </a:lnTo>
                    <a:lnTo>
                      <a:pt x="329773" y="227688"/>
                    </a:lnTo>
                    <a:lnTo>
                      <a:pt x="329773" y="226981"/>
                    </a:lnTo>
                    <a:cubicBezTo>
                      <a:pt x="330783" y="226678"/>
                      <a:pt x="330682" y="226375"/>
                      <a:pt x="331995" y="226274"/>
                    </a:cubicBezTo>
                    <a:lnTo>
                      <a:pt x="331995" y="225567"/>
                    </a:lnTo>
                    <a:cubicBezTo>
                      <a:pt x="334621" y="225264"/>
                      <a:pt x="335733" y="223041"/>
                      <a:pt x="338359" y="222637"/>
                    </a:cubicBezTo>
                    <a:lnTo>
                      <a:pt x="338359" y="56568"/>
                    </a:lnTo>
                    <a:lnTo>
                      <a:pt x="337147" y="56568"/>
                    </a:lnTo>
                    <a:close/>
                    <a:moveTo>
                      <a:pt x="331288" y="218294"/>
                    </a:moveTo>
                    <a:cubicBezTo>
                      <a:pt x="329571" y="218698"/>
                      <a:pt x="329066" y="220112"/>
                      <a:pt x="327146" y="220213"/>
                    </a:cubicBezTo>
                    <a:lnTo>
                      <a:pt x="327146" y="220920"/>
                    </a:lnTo>
                    <a:cubicBezTo>
                      <a:pt x="326035" y="221122"/>
                      <a:pt x="325934" y="221425"/>
                      <a:pt x="324924" y="221627"/>
                    </a:cubicBezTo>
                    <a:lnTo>
                      <a:pt x="324924" y="222334"/>
                    </a:lnTo>
                    <a:lnTo>
                      <a:pt x="323409" y="222334"/>
                    </a:lnTo>
                    <a:lnTo>
                      <a:pt x="323409" y="223041"/>
                    </a:lnTo>
                    <a:lnTo>
                      <a:pt x="322197" y="223041"/>
                    </a:lnTo>
                    <a:lnTo>
                      <a:pt x="322197" y="223748"/>
                    </a:lnTo>
                    <a:lnTo>
                      <a:pt x="321186" y="223748"/>
                    </a:lnTo>
                    <a:lnTo>
                      <a:pt x="321186" y="224455"/>
                    </a:lnTo>
                    <a:lnTo>
                      <a:pt x="319671" y="224455"/>
                    </a:lnTo>
                    <a:lnTo>
                      <a:pt x="319671" y="225163"/>
                    </a:lnTo>
                    <a:lnTo>
                      <a:pt x="318459" y="225163"/>
                    </a:lnTo>
                    <a:lnTo>
                      <a:pt x="318459" y="225870"/>
                    </a:lnTo>
                    <a:lnTo>
                      <a:pt x="317449" y="225870"/>
                    </a:lnTo>
                    <a:lnTo>
                      <a:pt x="317449" y="226577"/>
                    </a:lnTo>
                    <a:lnTo>
                      <a:pt x="316237" y="226577"/>
                    </a:lnTo>
                    <a:lnTo>
                      <a:pt x="316237" y="227284"/>
                    </a:lnTo>
                    <a:lnTo>
                      <a:pt x="314721" y="227284"/>
                    </a:lnTo>
                    <a:lnTo>
                      <a:pt x="314721" y="227991"/>
                    </a:lnTo>
                    <a:cubicBezTo>
                      <a:pt x="311994" y="228698"/>
                      <a:pt x="310479" y="231223"/>
                      <a:pt x="307549" y="231425"/>
                    </a:cubicBezTo>
                    <a:lnTo>
                      <a:pt x="307549" y="232133"/>
                    </a:lnTo>
                    <a:cubicBezTo>
                      <a:pt x="306438" y="232335"/>
                      <a:pt x="306337" y="232638"/>
                      <a:pt x="305327" y="232840"/>
                    </a:cubicBezTo>
                    <a:lnTo>
                      <a:pt x="305327" y="233547"/>
                    </a:lnTo>
                    <a:lnTo>
                      <a:pt x="303812" y="233547"/>
                    </a:lnTo>
                    <a:lnTo>
                      <a:pt x="303812" y="234254"/>
                    </a:lnTo>
                    <a:cubicBezTo>
                      <a:pt x="302701" y="234456"/>
                      <a:pt x="302802" y="234860"/>
                      <a:pt x="301590" y="234961"/>
                    </a:cubicBezTo>
                    <a:lnTo>
                      <a:pt x="301590" y="235668"/>
                    </a:lnTo>
                    <a:lnTo>
                      <a:pt x="300074" y="235668"/>
                    </a:lnTo>
                    <a:lnTo>
                      <a:pt x="300074" y="236375"/>
                    </a:lnTo>
                    <a:lnTo>
                      <a:pt x="299064" y="236375"/>
                    </a:lnTo>
                    <a:lnTo>
                      <a:pt x="299064" y="237082"/>
                    </a:lnTo>
                    <a:lnTo>
                      <a:pt x="298054" y="237082"/>
                    </a:lnTo>
                    <a:lnTo>
                      <a:pt x="298054" y="237789"/>
                    </a:lnTo>
                    <a:lnTo>
                      <a:pt x="296842" y="237789"/>
                    </a:lnTo>
                    <a:lnTo>
                      <a:pt x="296842" y="238497"/>
                    </a:lnTo>
                    <a:lnTo>
                      <a:pt x="295327" y="238497"/>
                    </a:lnTo>
                    <a:lnTo>
                      <a:pt x="295327" y="239204"/>
                    </a:lnTo>
                    <a:cubicBezTo>
                      <a:pt x="291690" y="240012"/>
                      <a:pt x="289569" y="243345"/>
                      <a:pt x="285932" y="244153"/>
                    </a:cubicBezTo>
                    <a:lnTo>
                      <a:pt x="285932" y="244860"/>
                    </a:lnTo>
                    <a:lnTo>
                      <a:pt x="284417" y="244860"/>
                    </a:lnTo>
                    <a:lnTo>
                      <a:pt x="284417" y="245568"/>
                    </a:lnTo>
                    <a:lnTo>
                      <a:pt x="283710" y="245568"/>
                    </a:lnTo>
                    <a:lnTo>
                      <a:pt x="283710" y="30709"/>
                    </a:lnTo>
                    <a:cubicBezTo>
                      <a:pt x="286235" y="31315"/>
                      <a:pt x="287649" y="33638"/>
                      <a:pt x="290074" y="34143"/>
                    </a:cubicBezTo>
                    <a:lnTo>
                      <a:pt x="290074" y="34850"/>
                    </a:lnTo>
                    <a:lnTo>
                      <a:pt x="291589" y="34850"/>
                    </a:lnTo>
                    <a:lnTo>
                      <a:pt x="291589" y="35557"/>
                    </a:lnTo>
                    <a:lnTo>
                      <a:pt x="292599" y="35557"/>
                    </a:lnTo>
                    <a:lnTo>
                      <a:pt x="292599" y="36264"/>
                    </a:lnTo>
                    <a:lnTo>
                      <a:pt x="293811" y="36264"/>
                    </a:lnTo>
                    <a:lnTo>
                      <a:pt x="293811" y="36972"/>
                    </a:lnTo>
                    <a:lnTo>
                      <a:pt x="295327" y="36972"/>
                    </a:lnTo>
                    <a:lnTo>
                      <a:pt x="295327" y="37679"/>
                    </a:lnTo>
                    <a:lnTo>
                      <a:pt x="296034" y="37679"/>
                    </a:lnTo>
                    <a:lnTo>
                      <a:pt x="296034" y="38386"/>
                    </a:lnTo>
                    <a:cubicBezTo>
                      <a:pt x="298357" y="38588"/>
                      <a:pt x="298559" y="40406"/>
                      <a:pt x="300983" y="40608"/>
                    </a:cubicBezTo>
                    <a:lnTo>
                      <a:pt x="300983" y="41315"/>
                    </a:lnTo>
                    <a:cubicBezTo>
                      <a:pt x="301994" y="41517"/>
                      <a:pt x="302095" y="41921"/>
                      <a:pt x="303206" y="42022"/>
                    </a:cubicBezTo>
                    <a:lnTo>
                      <a:pt x="303206" y="42729"/>
                    </a:lnTo>
                    <a:cubicBezTo>
                      <a:pt x="306135" y="43436"/>
                      <a:pt x="308155" y="46669"/>
                      <a:pt x="311085" y="46871"/>
                    </a:cubicBezTo>
                    <a:lnTo>
                      <a:pt x="311085" y="47578"/>
                    </a:lnTo>
                    <a:lnTo>
                      <a:pt x="312600" y="47578"/>
                    </a:lnTo>
                    <a:lnTo>
                      <a:pt x="312600" y="48285"/>
                    </a:lnTo>
                    <a:lnTo>
                      <a:pt x="313307" y="48285"/>
                    </a:lnTo>
                    <a:lnTo>
                      <a:pt x="313307" y="49497"/>
                    </a:lnTo>
                    <a:lnTo>
                      <a:pt x="314822" y="49497"/>
                    </a:lnTo>
                    <a:lnTo>
                      <a:pt x="314822" y="50204"/>
                    </a:lnTo>
                    <a:lnTo>
                      <a:pt x="315530" y="50204"/>
                    </a:lnTo>
                    <a:lnTo>
                      <a:pt x="315530" y="50912"/>
                    </a:lnTo>
                    <a:lnTo>
                      <a:pt x="317045" y="50912"/>
                    </a:lnTo>
                    <a:lnTo>
                      <a:pt x="317045" y="51619"/>
                    </a:lnTo>
                    <a:cubicBezTo>
                      <a:pt x="318055" y="51922"/>
                      <a:pt x="317954" y="52225"/>
                      <a:pt x="319267" y="52326"/>
                    </a:cubicBezTo>
                    <a:lnTo>
                      <a:pt x="319267" y="53033"/>
                    </a:lnTo>
                    <a:lnTo>
                      <a:pt x="320479" y="53033"/>
                    </a:lnTo>
                    <a:lnTo>
                      <a:pt x="320479" y="53740"/>
                    </a:lnTo>
                    <a:cubicBezTo>
                      <a:pt x="321691" y="53942"/>
                      <a:pt x="321489" y="54245"/>
                      <a:pt x="322702" y="54447"/>
                    </a:cubicBezTo>
                    <a:lnTo>
                      <a:pt x="322702" y="55154"/>
                    </a:lnTo>
                    <a:cubicBezTo>
                      <a:pt x="324318" y="55356"/>
                      <a:pt x="324722" y="56366"/>
                      <a:pt x="326439" y="56669"/>
                    </a:cubicBezTo>
                    <a:lnTo>
                      <a:pt x="326439" y="57579"/>
                    </a:lnTo>
                    <a:cubicBezTo>
                      <a:pt x="327752" y="57882"/>
                      <a:pt x="327954" y="58589"/>
                      <a:pt x="329369" y="58791"/>
                    </a:cubicBezTo>
                    <a:lnTo>
                      <a:pt x="329369" y="59599"/>
                    </a:lnTo>
                    <a:lnTo>
                      <a:pt x="330581" y="59599"/>
                    </a:lnTo>
                    <a:lnTo>
                      <a:pt x="330581" y="60306"/>
                    </a:lnTo>
                    <a:lnTo>
                      <a:pt x="331288" y="60306"/>
                    </a:lnTo>
                    <a:lnTo>
                      <a:pt x="331288" y="218294"/>
                    </a:lnTo>
                    <a:close/>
                    <a:moveTo>
                      <a:pt x="138147" y="44245"/>
                    </a:moveTo>
                    <a:lnTo>
                      <a:pt x="138854" y="44245"/>
                    </a:lnTo>
                    <a:lnTo>
                      <a:pt x="138854" y="44952"/>
                    </a:lnTo>
                    <a:cubicBezTo>
                      <a:pt x="140067" y="45154"/>
                      <a:pt x="141077" y="45659"/>
                      <a:pt x="142289" y="45962"/>
                    </a:cubicBezTo>
                    <a:lnTo>
                      <a:pt x="197140" y="45962"/>
                    </a:lnTo>
                    <a:cubicBezTo>
                      <a:pt x="198453" y="45659"/>
                      <a:pt x="199564" y="45154"/>
                      <a:pt x="200878" y="44952"/>
                    </a:cubicBezTo>
                    <a:cubicBezTo>
                      <a:pt x="201080" y="43841"/>
                      <a:pt x="201484" y="43942"/>
                      <a:pt x="201585" y="42729"/>
                    </a:cubicBezTo>
                    <a:lnTo>
                      <a:pt x="202292" y="42729"/>
                    </a:lnTo>
                    <a:lnTo>
                      <a:pt x="202292" y="37780"/>
                    </a:lnTo>
                    <a:lnTo>
                      <a:pt x="201585" y="37780"/>
                    </a:lnTo>
                    <a:lnTo>
                      <a:pt x="201585" y="36264"/>
                    </a:lnTo>
                    <a:lnTo>
                      <a:pt x="200878" y="36264"/>
                    </a:lnTo>
                    <a:lnTo>
                      <a:pt x="200878" y="35557"/>
                    </a:lnTo>
                    <a:lnTo>
                      <a:pt x="200070" y="35557"/>
                    </a:lnTo>
                    <a:lnTo>
                      <a:pt x="200070" y="34850"/>
                    </a:lnTo>
                    <a:lnTo>
                      <a:pt x="197847" y="34850"/>
                    </a:lnTo>
                    <a:lnTo>
                      <a:pt x="197847" y="34143"/>
                    </a:lnTo>
                    <a:lnTo>
                      <a:pt x="141784" y="34143"/>
                    </a:lnTo>
                    <a:lnTo>
                      <a:pt x="141784" y="34850"/>
                    </a:lnTo>
                    <a:lnTo>
                      <a:pt x="139562" y="34850"/>
                    </a:lnTo>
                    <a:lnTo>
                      <a:pt x="139562" y="35557"/>
                    </a:lnTo>
                    <a:lnTo>
                      <a:pt x="138854" y="35557"/>
                    </a:lnTo>
                    <a:lnTo>
                      <a:pt x="138854" y="36264"/>
                    </a:lnTo>
                    <a:lnTo>
                      <a:pt x="138147" y="36264"/>
                    </a:lnTo>
                    <a:lnTo>
                      <a:pt x="138147" y="37477"/>
                    </a:lnTo>
                    <a:lnTo>
                      <a:pt x="137440" y="37477"/>
                    </a:lnTo>
                    <a:lnTo>
                      <a:pt x="137440" y="42931"/>
                    </a:lnTo>
                    <a:lnTo>
                      <a:pt x="138147" y="42931"/>
                    </a:lnTo>
                    <a:lnTo>
                      <a:pt x="138147" y="44245"/>
                    </a:lnTo>
                    <a:close/>
                    <a:moveTo>
                      <a:pt x="138147" y="68387"/>
                    </a:moveTo>
                    <a:lnTo>
                      <a:pt x="138854" y="68387"/>
                    </a:lnTo>
                    <a:lnTo>
                      <a:pt x="138854" y="69094"/>
                    </a:lnTo>
                    <a:lnTo>
                      <a:pt x="139562" y="69094"/>
                    </a:lnTo>
                    <a:lnTo>
                      <a:pt x="139562" y="69801"/>
                    </a:lnTo>
                    <a:cubicBezTo>
                      <a:pt x="145521" y="71014"/>
                      <a:pt x="154108" y="70509"/>
                      <a:pt x="161179" y="70509"/>
                    </a:cubicBezTo>
                    <a:lnTo>
                      <a:pt x="197140" y="70509"/>
                    </a:lnTo>
                    <a:cubicBezTo>
                      <a:pt x="198150" y="70306"/>
                      <a:pt x="198857" y="69902"/>
                      <a:pt x="200070" y="69801"/>
                    </a:cubicBezTo>
                    <a:lnTo>
                      <a:pt x="200070" y="69094"/>
                    </a:lnTo>
                    <a:lnTo>
                      <a:pt x="200777" y="69094"/>
                    </a:lnTo>
                    <a:lnTo>
                      <a:pt x="200777" y="68387"/>
                    </a:lnTo>
                    <a:lnTo>
                      <a:pt x="201484" y="68387"/>
                    </a:lnTo>
                    <a:lnTo>
                      <a:pt x="201484" y="66872"/>
                    </a:lnTo>
                    <a:lnTo>
                      <a:pt x="202191" y="66872"/>
                    </a:lnTo>
                    <a:lnTo>
                      <a:pt x="202191" y="62427"/>
                    </a:lnTo>
                    <a:lnTo>
                      <a:pt x="201484" y="62427"/>
                    </a:lnTo>
                    <a:lnTo>
                      <a:pt x="201484" y="60912"/>
                    </a:lnTo>
                    <a:lnTo>
                      <a:pt x="200777" y="60912"/>
                    </a:lnTo>
                    <a:lnTo>
                      <a:pt x="200777" y="60205"/>
                    </a:lnTo>
                    <a:lnTo>
                      <a:pt x="200070" y="60205"/>
                    </a:lnTo>
                    <a:lnTo>
                      <a:pt x="200070" y="59599"/>
                    </a:lnTo>
                    <a:lnTo>
                      <a:pt x="198554" y="59599"/>
                    </a:lnTo>
                    <a:lnTo>
                      <a:pt x="198554" y="58892"/>
                    </a:lnTo>
                    <a:lnTo>
                      <a:pt x="140774" y="58892"/>
                    </a:lnTo>
                    <a:lnTo>
                      <a:pt x="140774" y="59599"/>
                    </a:lnTo>
                    <a:lnTo>
                      <a:pt x="139562" y="59599"/>
                    </a:lnTo>
                    <a:lnTo>
                      <a:pt x="139562" y="60306"/>
                    </a:lnTo>
                    <a:lnTo>
                      <a:pt x="138854" y="60306"/>
                    </a:lnTo>
                    <a:lnTo>
                      <a:pt x="138854" y="61013"/>
                    </a:lnTo>
                    <a:lnTo>
                      <a:pt x="138147" y="61013"/>
                    </a:lnTo>
                    <a:lnTo>
                      <a:pt x="138147" y="61720"/>
                    </a:lnTo>
                    <a:lnTo>
                      <a:pt x="137440" y="61720"/>
                    </a:lnTo>
                    <a:lnTo>
                      <a:pt x="137440" y="67377"/>
                    </a:lnTo>
                    <a:lnTo>
                      <a:pt x="138147" y="67377"/>
                    </a:lnTo>
                    <a:lnTo>
                      <a:pt x="138147" y="68387"/>
                    </a:lnTo>
                    <a:close/>
                    <a:moveTo>
                      <a:pt x="48749" y="63235"/>
                    </a:moveTo>
                    <a:lnTo>
                      <a:pt x="48042" y="63235"/>
                    </a:lnTo>
                    <a:lnTo>
                      <a:pt x="48042" y="62528"/>
                    </a:lnTo>
                    <a:cubicBezTo>
                      <a:pt x="43193" y="62427"/>
                      <a:pt x="38042" y="62831"/>
                      <a:pt x="34304" y="64448"/>
                    </a:cubicBezTo>
                    <a:lnTo>
                      <a:pt x="31375" y="64448"/>
                    </a:lnTo>
                    <a:cubicBezTo>
                      <a:pt x="31375" y="64448"/>
                      <a:pt x="30364" y="64650"/>
                      <a:pt x="30162" y="64650"/>
                    </a:cubicBezTo>
                    <a:lnTo>
                      <a:pt x="30162" y="65155"/>
                    </a:lnTo>
                    <a:lnTo>
                      <a:pt x="27233" y="65155"/>
                    </a:lnTo>
                    <a:cubicBezTo>
                      <a:pt x="27031" y="65256"/>
                      <a:pt x="26526" y="65862"/>
                      <a:pt x="26526" y="65862"/>
                    </a:cubicBezTo>
                    <a:lnTo>
                      <a:pt x="23596" y="65862"/>
                    </a:lnTo>
                    <a:cubicBezTo>
                      <a:pt x="23394" y="65963"/>
                      <a:pt x="22889" y="66569"/>
                      <a:pt x="22889" y="66569"/>
                    </a:cubicBezTo>
                    <a:lnTo>
                      <a:pt x="19253" y="66569"/>
                    </a:lnTo>
                    <a:cubicBezTo>
                      <a:pt x="19051" y="66670"/>
                      <a:pt x="18546" y="67276"/>
                      <a:pt x="18546" y="67276"/>
                    </a:cubicBezTo>
                    <a:lnTo>
                      <a:pt x="15313" y="67276"/>
                    </a:lnTo>
                    <a:cubicBezTo>
                      <a:pt x="14404" y="67579"/>
                      <a:pt x="12788" y="68488"/>
                      <a:pt x="11879" y="68993"/>
                    </a:cubicBezTo>
                    <a:lnTo>
                      <a:pt x="11879" y="70205"/>
                    </a:lnTo>
                    <a:lnTo>
                      <a:pt x="11172" y="70205"/>
                    </a:lnTo>
                    <a:lnTo>
                      <a:pt x="11172" y="75357"/>
                    </a:lnTo>
                    <a:cubicBezTo>
                      <a:pt x="11374" y="75963"/>
                      <a:pt x="11778" y="75761"/>
                      <a:pt x="11879" y="76872"/>
                    </a:cubicBezTo>
                    <a:lnTo>
                      <a:pt x="12586" y="76872"/>
                    </a:lnTo>
                    <a:cubicBezTo>
                      <a:pt x="12586" y="77580"/>
                      <a:pt x="12687" y="77883"/>
                      <a:pt x="12788" y="78388"/>
                    </a:cubicBezTo>
                    <a:lnTo>
                      <a:pt x="14000" y="78388"/>
                    </a:lnTo>
                    <a:lnTo>
                      <a:pt x="14000" y="79095"/>
                    </a:lnTo>
                    <a:cubicBezTo>
                      <a:pt x="17940" y="79095"/>
                      <a:pt x="19758" y="78388"/>
                      <a:pt x="23394" y="78388"/>
                    </a:cubicBezTo>
                    <a:lnTo>
                      <a:pt x="23394" y="77782"/>
                    </a:lnTo>
                    <a:lnTo>
                      <a:pt x="27132" y="77782"/>
                    </a:lnTo>
                    <a:lnTo>
                      <a:pt x="27132" y="77074"/>
                    </a:lnTo>
                    <a:cubicBezTo>
                      <a:pt x="30465" y="77074"/>
                      <a:pt x="31678" y="76367"/>
                      <a:pt x="35011" y="76367"/>
                    </a:cubicBezTo>
                    <a:lnTo>
                      <a:pt x="35011" y="75660"/>
                    </a:lnTo>
                    <a:lnTo>
                      <a:pt x="38749" y="75660"/>
                    </a:lnTo>
                    <a:lnTo>
                      <a:pt x="38749" y="74953"/>
                    </a:lnTo>
                    <a:lnTo>
                      <a:pt x="42890" y="74953"/>
                    </a:lnTo>
                    <a:lnTo>
                      <a:pt x="42890" y="74246"/>
                    </a:lnTo>
                    <a:lnTo>
                      <a:pt x="46527" y="74246"/>
                    </a:lnTo>
                    <a:lnTo>
                      <a:pt x="46527" y="73539"/>
                    </a:lnTo>
                    <a:lnTo>
                      <a:pt x="48749" y="73539"/>
                    </a:lnTo>
                    <a:lnTo>
                      <a:pt x="48749" y="72832"/>
                    </a:lnTo>
                    <a:lnTo>
                      <a:pt x="49557" y="72832"/>
                    </a:lnTo>
                    <a:cubicBezTo>
                      <a:pt x="49860" y="71620"/>
                      <a:pt x="51275" y="67882"/>
                      <a:pt x="50264" y="65660"/>
                    </a:cubicBezTo>
                    <a:cubicBezTo>
                      <a:pt x="49961" y="64953"/>
                      <a:pt x="49658" y="65862"/>
                      <a:pt x="49557" y="64145"/>
                    </a:cubicBezTo>
                    <a:lnTo>
                      <a:pt x="48850" y="64145"/>
                    </a:lnTo>
                    <a:lnTo>
                      <a:pt x="48850" y="63235"/>
                    </a:lnTo>
                    <a:close/>
                    <a:moveTo>
                      <a:pt x="289468" y="72630"/>
                    </a:moveTo>
                    <a:lnTo>
                      <a:pt x="289468" y="73337"/>
                    </a:lnTo>
                    <a:lnTo>
                      <a:pt x="291690" y="73337"/>
                    </a:lnTo>
                    <a:lnTo>
                      <a:pt x="291690" y="74044"/>
                    </a:lnTo>
                    <a:lnTo>
                      <a:pt x="295428" y="74044"/>
                    </a:lnTo>
                    <a:lnTo>
                      <a:pt x="295428" y="74751"/>
                    </a:lnTo>
                    <a:lnTo>
                      <a:pt x="299165" y="74751"/>
                    </a:lnTo>
                    <a:lnTo>
                      <a:pt x="299165" y="75458"/>
                    </a:lnTo>
                    <a:lnTo>
                      <a:pt x="303307" y="75458"/>
                    </a:lnTo>
                    <a:lnTo>
                      <a:pt x="303307" y="76165"/>
                    </a:lnTo>
                    <a:lnTo>
                      <a:pt x="307044" y="76165"/>
                    </a:lnTo>
                    <a:lnTo>
                      <a:pt x="307044" y="76872"/>
                    </a:lnTo>
                    <a:cubicBezTo>
                      <a:pt x="310378" y="76872"/>
                      <a:pt x="311590" y="77580"/>
                      <a:pt x="314924" y="77580"/>
                    </a:cubicBezTo>
                    <a:lnTo>
                      <a:pt x="314924" y="78287"/>
                    </a:lnTo>
                    <a:lnTo>
                      <a:pt x="318661" y="78287"/>
                    </a:lnTo>
                    <a:cubicBezTo>
                      <a:pt x="318661" y="78287"/>
                      <a:pt x="318964" y="78994"/>
                      <a:pt x="319166" y="78994"/>
                    </a:cubicBezTo>
                    <a:cubicBezTo>
                      <a:pt x="321388" y="79802"/>
                      <a:pt x="324520" y="78590"/>
                      <a:pt x="325833" y="78287"/>
                    </a:cubicBezTo>
                    <a:cubicBezTo>
                      <a:pt x="326035" y="76670"/>
                      <a:pt x="326944" y="76367"/>
                      <a:pt x="327348" y="75357"/>
                    </a:cubicBezTo>
                    <a:lnTo>
                      <a:pt x="327348" y="70205"/>
                    </a:lnTo>
                    <a:lnTo>
                      <a:pt x="326338" y="70205"/>
                    </a:lnTo>
                    <a:lnTo>
                      <a:pt x="326338" y="68690"/>
                    </a:lnTo>
                    <a:cubicBezTo>
                      <a:pt x="325126" y="68387"/>
                      <a:pt x="323712" y="67579"/>
                      <a:pt x="322601" y="67175"/>
                    </a:cubicBezTo>
                    <a:lnTo>
                      <a:pt x="319166" y="67175"/>
                    </a:lnTo>
                    <a:cubicBezTo>
                      <a:pt x="319065" y="66973"/>
                      <a:pt x="318964" y="66670"/>
                      <a:pt x="318964" y="66468"/>
                    </a:cubicBezTo>
                    <a:lnTo>
                      <a:pt x="315530" y="66468"/>
                    </a:lnTo>
                    <a:cubicBezTo>
                      <a:pt x="315429" y="66468"/>
                      <a:pt x="315025" y="65761"/>
                      <a:pt x="314822" y="65761"/>
                    </a:cubicBezTo>
                    <a:lnTo>
                      <a:pt x="311893" y="65761"/>
                    </a:lnTo>
                    <a:lnTo>
                      <a:pt x="311893" y="65256"/>
                    </a:lnTo>
                    <a:cubicBezTo>
                      <a:pt x="311691" y="65155"/>
                      <a:pt x="310681" y="65054"/>
                      <a:pt x="310681" y="65054"/>
                    </a:cubicBezTo>
                    <a:lnTo>
                      <a:pt x="307751" y="65054"/>
                    </a:lnTo>
                    <a:lnTo>
                      <a:pt x="307751" y="64549"/>
                    </a:lnTo>
                    <a:cubicBezTo>
                      <a:pt x="306741" y="64044"/>
                      <a:pt x="305226" y="64852"/>
                      <a:pt x="304014" y="64347"/>
                    </a:cubicBezTo>
                    <a:lnTo>
                      <a:pt x="304014" y="63842"/>
                    </a:lnTo>
                    <a:cubicBezTo>
                      <a:pt x="303812" y="63740"/>
                      <a:pt x="302499" y="63639"/>
                      <a:pt x="302499" y="63639"/>
                    </a:cubicBezTo>
                    <a:lnTo>
                      <a:pt x="299771" y="63639"/>
                    </a:lnTo>
                    <a:cubicBezTo>
                      <a:pt x="298458" y="63033"/>
                      <a:pt x="294215" y="61821"/>
                      <a:pt x="292397" y="62124"/>
                    </a:cubicBezTo>
                    <a:cubicBezTo>
                      <a:pt x="291286" y="62326"/>
                      <a:pt x="290478" y="62932"/>
                      <a:pt x="289468" y="63134"/>
                    </a:cubicBezTo>
                    <a:cubicBezTo>
                      <a:pt x="289165" y="64246"/>
                      <a:pt x="288256" y="64852"/>
                      <a:pt x="287953" y="65862"/>
                    </a:cubicBezTo>
                    <a:lnTo>
                      <a:pt x="287953" y="68286"/>
                    </a:lnTo>
                    <a:lnTo>
                      <a:pt x="287447" y="68286"/>
                    </a:lnTo>
                    <a:lnTo>
                      <a:pt x="287447" y="68791"/>
                    </a:lnTo>
                    <a:cubicBezTo>
                      <a:pt x="287649" y="69700"/>
                      <a:pt x="288458" y="71519"/>
                      <a:pt x="288660" y="72529"/>
                    </a:cubicBezTo>
                    <a:lnTo>
                      <a:pt x="289468" y="72529"/>
                    </a:lnTo>
                    <a:close/>
                    <a:moveTo>
                      <a:pt x="138147" y="90813"/>
                    </a:moveTo>
                    <a:lnTo>
                      <a:pt x="138854" y="90813"/>
                    </a:lnTo>
                    <a:lnTo>
                      <a:pt x="138854" y="91520"/>
                    </a:lnTo>
                    <a:lnTo>
                      <a:pt x="139562" y="91520"/>
                    </a:lnTo>
                    <a:lnTo>
                      <a:pt x="139562" y="92227"/>
                    </a:lnTo>
                    <a:cubicBezTo>
                      <a:pt x="140976" y="92328"/>
                      <a:pt x="141481" y="92732"/>
                      <a:pt x="142491" y="92934"/>
                    </a:cubicBezTo>
                    <a:lnTo>
                      <a:pt x="197140" y="92934"/>
                    </a:lnTo>
                    <a:cubicBezTo>
                      <a:pt x="198150" y="92631"/>
                      <a:pt x="199665" y="91722"/>
                      <a:pt x="200878" y="91419"/>
                    </a:cubicBezTo>
                    <a:lnTo>
                      <a:pt x="200878" y="90712"/>
                    </a:lnTo>
                    <a:lnTo>
                      <a:pt x="201585" y="90712"/>
                    </a:lnTo>
                    <a:lnTo>
                      <a:pt x="201585" y="89196"/>
                    </a:lnTo>
                    <a:lnTo>
                      <a:pt x="202292" y="89196"/>
                    </a:lnTo>
                    <a:lnTo>
                      <a:pt x="202292" y="84045"/>
                    </a:lnTo>
                    <a:lnTo>
                      <a:pt x="201585" y="84045"/>
                    </a:lnTo>
                    <a:cubicBezTo>
                      <a:pt x="201383" y="83135"/>
                      <a:pt x="201181" y="82832"/>
                      <a:pt x="200373" y="82529"/>
                    </a:cubicBezTo>
                    <a:lnTo>
                      <a:pt x="200373" y="81822"/>
                    </a:lnTo>
                    <a:lnTo>
                      <a:pt x="199362" y="81822"/>
                    </a:lnTo>
                    <a:lnTo>
                      <a:pt x="199362" y="81115"/>
                    </a:lnTo>
                    <a:lnTo>
                      <a:pt x="140269" y="81115"/>
                    </a:lnTo>
                    <a:lnTo>
                      <a:pt x="140269" y="81822"/>
                    </a:lnTo>
                    <a:lnTo>
                      <a:pt x="138753" y="81822"/>
                    </a:lnTo>
                    <a:lnTo>
                      <a:pt x="138753" y="82529"/>
                    </a:lnTo>
                    <a:lnTo>
                      <a:pt x="138046" y="82529"/>
                    </a:lnTo>
                    <a:lnTo>
                      <a:pt x="138046" y="84045"/>
                    </a:lnTo>
                    <a:lnTo>
                      <a:pt x="137339" y="84045"/>
                    </a:lnTo>
                    <a:lnTo>
                      <a:pt x="137339" y="89196"/>
                    </a:lnTo>
                    <a:lnTo>
                      <a:pt x="138046" y="89196"/>
                    </a:lnTo>
                    <a:lnTo>
                      <a:pt x="138046" y="90813"/>
                    </a:lnTo>
                    <a:close/>
                    <a:moveTo>
                      <a:pt x="288660" y="97176"/>
                    </a:moveTo>
                    <a:cubicBezTo>
                      <a:pt x="289973" y="97480"/>
                      <a:pt x="290175" y="97985"/>
                      <a:pt x="292397" y="97884"/>
                    </a:cubicBezTo>
                    <a:lnTo>
                      <a:pt x="292397" y="98591"/>
                    </a:lnTo>
                    <a:lnTo>
                      <a:pt x="298761" y="98591"/>
                    </a:lnTo>
                    <a:lnTo>
                      <a:pt x="298761" y="99298"/>
                    </a:lnTo>
                    <a:cubicBezTo>
                      <a:pt x="308155" y="99298"/>
                      <a:pt x="315126" y="101520"/>
                      <a:pt x="324823" y="101520"/>
                    </a:cubicBezTo>
                    <a:lnTo>
                      <a:pt x="324823" y="100813"/>
                    </a:lnTo>
                    <a:lnTo>
                      <a:pt x="325530" y="100813"/>
                    </a:lnTo>
                    <a:lnTo>
                      <a:pt x="325530" y="100106"/>
                    </a:lnTo>
                    <a:lnTo>
                      <a:pt x="326237" y="100106"/>
                    </a:lnTo>
                    <a:lnTo>
                      <a:pt x="326237" y="98591"/>
                    </a:lnTo>
                    <a:lnTo>
                      <a:pt x="326944" y="98591"/>
                    </a:lnTo>
                    <a:lnTo>
                      <a:pt x="326944" y="92732"/>
                    </a:lnTo>
                    <a:lnTo>
                      <a:pt x="326338" y="92732"/>
                    </a:lnTo>
                    <a:lnTo>
                      <a:pt x="326338" y="91217"/>
                    </a:lnTo>
                    <a:cubicBezTo>
                      <a:pt x="325328" y="91015"/>
                      <a:pt x="324419" y="90307"/>
                      <a:pt x="323611" y="90004"/>
                    </a:cubicBezTo>
                    <a:cubicBezTo>
                      <a:pt x="322298" y="89398"/>
                      <a:pt x="319267" y="89903"/>
                      <a:pt x="317752" y="89297"/>
                    </a:cubicBezTo>
                    <a:cubicBezTo>
                      <a:pt x="316237" y="88590"/>
                      <a:pt x="313004" y="89297"/>
                      <a:pt x="311388" y="88590"/>
                    </a:cubicBezTo>
                    <a:cubicBezTo>
                      <a:pt x="309469" y="88489"/>
                      <a:pt x="307448" y="88388"/>
                      <a:pt x="305529" y="88388"/>
                    </a:cubicBezTo>
                    <a:lnTo>
                      <a:pt x="305529" y="87883"/>
                    </a:lnTo>
                    <a:cubicBezTo>
                      <a:pt x="303408" y="87782"/>
                      <a:pt x="301286" y="87681"/>
                      <a:pt x="299165" y="87681"/>
                    </a:cubicBezTo>
                    <a:lnTo>
                      <a:pt x="299165" y="87176"/>
                    </a:lnTo>
                    <a:lnTo>
                      <a:pt x="293508" y="87176"/>
                    </a:lnTo>
                    <a:cubicBezTo>
                      <a:pt x="293407" y="86974"/>
                      <a:pt x="293306" y="86671"/>
                      <a:pt x="293306" y="86469"/>
                    </a:cubicBezTo>
                    <a:lnTo>
                      <a:pt x="292094" y="86469"/>
                    </a:lnTo>
                    <a:cubicBezTo>
                      <a:pt x="291993" y="86671"/>
                      <a:pt x="291892" y="86974"/>
                      <a:pt x="291892" y="87176"/>
                    </a:cubicBezTo>
                    <a:lnTo>
                      <a:pt x="290377" y="87176"/>
                    </a:lnTo>
                    <a:cubicBezTo>
                      <a:pt x="289468" y="87681"/>
                      <a:pt x="286740" y="92126"/>
                      <a:pt x="287649" y="94348"/>
                    </a:cubicBezTo>
                    <a:cubicBezTo>
                      <a:pt x="287851" y="95055"/>
                      <a:pt x="288458" y="96267"/>
                      <a:pt x="288660" y="97176"/>
                    </a:cubicBezTo>
                    <a:moveTo>
                      <a:pt x="49557" y="89297"/>
                    </a:moveTo>
                    <a:lnTo>
                      <a:pt x="49557" y="88287"/>
                    </a:lnTo>
                    <a:cubicBezTo>
                      <a:pt x="48345" y="87984"/>
                      <a:pt x="47941" y="87075"/>
                      <a:pt x="46628" y="86772"/>
                    </a:cubicBezTo>
                    <a:cubicBezTo>
                      <a:pt x="44608" y="86368"/>
                      <a:pt x="39860" y="87378"/>
                      <a:pt x="38547" y="87782"/>
                    </a:cubicBezTo>
                    <a:lnTo>
                      <a:pt x="33597" y="87782"/>
                    </a:lnTo>
                    <a:lnTo>
                      <a:pt x="33597" y="88287"/>
                    </a:lnTo>
                    <a:cubicBezTo>
                      <a:pt x="32991" y="88590"/>
                      <a:pt x="31072" y="88489"/>
                      <a:pt x="30667" y="88489"/>
                    </a:cubicBezTo>
                    <a:lnTo>
                      <a:pt x="27233" y="88489"/>
                    </a:lnTo>
                    <a:lnTo>
                      <a:pt x="27233" y="88994"/>
                    </a:lnTo>
                    <a:lnTo>
                      <a:pt x="23495" y="88994"/>
                    </a:lnTo>
                    <a:cubicBezTo>
                      <a:pt x="23293" y="88994"/>
                      <a:pt x="21677" y="89095"/>
                      <a:pt x="21273" y="89196"/>
                    </a:cubicBezTo>
                    <a:lnTo>
                      <a:pt x="21273" y="89701"/>
                    </a:lnTo>
                    <a:lnTo>
                      <a:pt x="17131" y="89701"/>
                    </a:lnTo>
                    <a:cubicBezTo>
                      <a:pt x="15616" y="90004"/>
                      <a:pt x="14303" y="90509"/>
                      <a:pt x="12687" y="90712"/>
                    </a:cubicBezTo>
                    <a:lnTo>
                      <a:pt x="12687" y="91419"/>
                    </a:lnTo>
                    <a:lnTo>
                      <a:pt x="11980" y="91419"/>
                    </a:lnTo>
                    <a:lnTo>
                      <a:pt x="11980" y="92631"/>
                    </a:lnTo>
                    <a:lnTo>
                      <a:pt x="11172" y="92631"/>
                    </a:lnTo>
                    <a:lnTo>
                      <a:pt x="11172" y="98490"/>
                    </a:lnTo>
                    <a:lnTo>
                      <a:pt x="11879" y="98490"/>
                    </a:lnTo>
                    <a:lnTo>
                      <a:pt x="11879" y="100005"/>
                    </a:lnTo>
                    <a:lnTo>
                      <a:pt x="12586" y="100005"/>
                    </a:lnTo>
                    <a:lnTo>
                      <a:pt x="12586" y="100712"/>
                    </a:lnTo>
                    <a:lnTo>
                      <a:pt x="13293" y="100712"/>
                    </a:lnTo>
                    <a:lnTo>
                      <a:pt x="13293" y="101419"/>
                    </a:lnTo>
                    <a:cubicBezTo>
                      <a:pt x="18950" y="101419"/>
                      <a:pt x="22485" y="100712"/>
                      <a:pt x="27839" y="100712"/>
                    </a:cubicBezTo>
                    <a:lnTo>
                      <a:pt x="27839" y="100005"/>
                    </a:lnTo>
                    <a:cubicBezTo>
                      <a:pt x="32688" y="100005"/>
                      <a:pt x="35314" y="99298"/>
                      <a:pt x="40163" y="99298"/>
                    </a:cubicBezTo>
                    <a:lnTo>
                      <a:pt x="40163" y="98591"/>
                    </a:lnTo>
                    <a:lnTo>
                      <a:pt x="46527" y="98591"/>
                    </a:lnTo>
                    <a:lnTo>
                      <a:pt x="46527" y="97985"/>
                    </a:lnTo>
                    <a:lnTo>
                      <a:pt x="48749" y="97985"/>
                    </a:lnTo>
                    <a:lnTo>
                      <a:pt x="48749" y="97277"/>
                    </a:lnTo>
                    <a:lnTo>
                      <a:pt x="49557" y="97277"/>
                    </a:lnTo>
                    <a:lnTo>
                      <a:pt x="49557" y="96570"/>
                    </a:lnTo>
                    <a:lnTo>
                      <a:pt x="50264" y="96570"/>
                    </a:lnTo>
                    <a:cubicBezTo>
                      <a:pt x="50264" y="94752"/>
                      <a:pt x="51376" y="93843"/>
                      <a:pt x="50971" y="92429"/>
                    </a:cubicBezTo>
                    <a:cubicBezTo>
                      <a:pt x="50668" y="91419"/>
                      <a:pt x="50264" y="91318"/>
                      <a:pt x="50264" y="89499"/>
                    </a:cubicBezTo>
                    <a:lnTo>
                      <a:pt x="49557" y="89499"/>
                    </a:lnTo>
                    <a:close/>
                    <a:moveTo>
                      <a:pt x="138147" y="115359"/>
                    </a:moveTo>
                    <a:lnTo>
                      <a:pt x="138854" y="115359"/>
                    </a:lnTo>
                    <a:lnTo>
                      <a:pt x="138854" y="116066"/>
                    </a:lnTo>
                    <a:lnTo>
                      <a:pt x="140370" y="116066"/>
                    </a:lnTo>
                    <a:lnTo>
                      <a:pt x="140370" y="116773"/>
                    </a:lnTo>
                    <a:lnTo>
                      <a:pt x="199463" y="116773"/>
                    </a:lnTo>
                    <a:lnTo>
                      <a:pt x="199463" y="116167"/>
                    </a:lnTo>
                    <a:cubicBezTo>
                      <a:pt x="200070" y="116066"/>
                      <a:pt x="200171" y="116167"/>
                      <a:pt x="200474" y="115965"/>
                    </a:cubicBezTo>
                    <a:cubicBezTo>
                      <a:pt x="201080" y="115662"/>
                      <a:pt x="201585" y="114753"/>
                      <a:pt x="201686" y="114046"/>
                    </a:cubicBezTo>
                    <a:lnTo>
                      <a:pt x="202393" y="114046"/>
                    </a:lnTo>
                    <a:lnTo>
                      <a:pt x="202393" y="108894"/>
                    </a:lnTo>
                    <a:lnTo>
                      <a:pt x="201686" y="108894"/>
                    </a:lnTo>
                    <a:lnTo>
                      <a:pt x="201686" y="107379"/>
                    </a:lnTo>
                    <a:lnTo>
                      <a:pt x="200979" y="107379"/>
                    </a:lnTo>
                    <a:lnTo>
                      <a:pt x="200979" y="106672"/>
                    </a:lnTo>
                    <a:cubicBezTo>
                      <a:pt x="199665" y="106571"/>
                      <a:pt x="198958" y="105864"/>
                      <a:pt x="198049" y="105460"/>
                    </a:cubicBezTo>
                    <a:lnTo>
                      <a:pt x="141986" y="105460"/>
                    </a:lnTo>
                    <a:cubicBezTo>
                      <a:pt x="141279" y="105763"/>
                      <a:pt x="139865" y="106470"/>
                      <a:pt x="139057" y="106672"/>
                    </a:cubicBezTo>
                    <a:lnTo>
                      <a:pt x="139057" y="107379"/>
                    </a:lnTo>
                    <a:lnTo>
                      <a:pt x="138349" y="107379"/>
                    </a:lnTo>
                    <a:lnTo>
                      <a:pt x="138349" y="108894"/>
                    </a:lnTo>
                    <a:lnTo>
                      <a:pt x="137642" y="108894"/>
                    </a:lnTo>
                    <a:lnTo>
                      <a:pt x="137642" y="114046"/>
                    </a:lnTo>
                    <a:lnTo>
                      <a:pt x="138349" y="114046"/>
                    </a:lnTo>
                    <a:lnTo>
                      <a:pt x="138349" y="115359"/>
                    </a:lnTo>
                    <a:close/>
                    <a:moveTo>
                      <a:pt x="327045" y="118087"/>
                    </a:moveTo>
                    <a:lnTo>
                      <a:pt x="327045" y="115359"/>
                    </a:lnTo>
                    <a:lnTo>
                      <a:pt x="326338" y="115359"/>
                    </a:lnTo>
                    <a:cubicBezTo>
                      <a:pt x="325530" y="112228"/>
                      <a:pt x="319671" y="113137"/>
                      <a:pt x="315732" y="113137"/>
                    </a:cubicBezTo>
                    <a:cubicBezTo>
                      <a:pt x="314115" y="113137"/>
                      <a:pt x="312398" y="112834"/>
                      <a:pt x="311287" y="112430"/>
                    </a:cubicBezTo>
                    <a:lnTo>
                      <a:pt x="297246" y="112430"/>
                    </a:lnTo>
                    <a:cubicBezTo>
                      <a:pt x="295731" y="112430"/>
                      <a:pt x="292195" y="111420"/>
                      <a:pt x="291589" y="111723"/>
                    </a:cubicBezTo>
                    <a:lnTo>
                      <a:pt x="291589" y="112228"/>
                    </a:lnTo>
                    <a:cubicBezTo>
                      <a:pt x="291387" y="112329"/>
                      <a:pt x="288862" y="113137"/>
                      <a:pt x="288660" y="113238"/>
                    </a:cubicBezTo>
                    <a:cubicBezTo>
                      <a:pt x="288559" y="114551"/>
                      <a:pt x="287851" y="115258"/>
                      <a:pt x="287447" y="116167"/>
                    </a:cubicBezTo>
                    <a:cubicBezTo>
                      <a:pt x="286437" y="118390"/>
                      <a:pt x="288357" y="121218"/>
                      <a:pt x="288660" y="122531"/>
                    </a:cubicBezTo>
                    <a:cubicBezTo>
                      <a:pt x="289872" y="122834"/>
                      <a:pt x="289165" y="123036"/>
                      <a:pt x="289670" y="123238"/>
                    </a:cubicBezTo>
                    <a:lnTo>
                      <a:pt x="293104" y="123238"/>
                    </a:lnTo>
                    <a:cubicBezTo>
                      <a:pt x="295832" y="123844"/>
                      <a:pt x="299771" y="123945"/>
                      <a:pt x="303408" y="123945"/>
                    </a:cubicBezTo>
                    <a:lnTo>
                      <a:pt x="311792" y="123945"/>
                    </a:lnTo>
                    <a:cubicBezTo>
                      <a:pt x="314721" y="125259"/>
                      <a:pt x="320681" y="124754"/>
                      <a:pt x="324823" y="124653"/>
                    </a:cubicBezTo>
                    <a:lnTo>
                      <a:pt x="324823" y="123945"/>
                    </a:lnTo>
                    <a:lnTo>
                      <a:pt x="325530" y="123945"/>
                    </a:lnTo>
                    <a:lnTo>
                      <a:pt x="325530" y="123238"/>
                    </a:lnTo>
                    <a:lnTo>
                      <a:pt x="326237" y="123238"/>
                    </a:lnTo>
                    <a:cubicBezTo>
                      <a:pt x="326439" y="122430"/>
                      <a:pt x="326742" y="122531"/>
                      <a:pt x="326944" y="122026"/>
                    </a:cubicBezTo>
                    <a:lnTo>
                      <a:pt x="326944" y="119602"/>
                    </a:lnTo>
                    <a:cubicBezTo>
                      <a:pt x="326944" y="119501"/>
                      <a:pt x="327651" y="119299"/>
                      <a:pt x="327651" y="119097"/>
                    </a:cubicBezTo>
                    <a:cubicBezTo>
                      <a:pt x="328055" y="118087"/>
                      <a:pt x="327247" y="118491"/>
                      <a:pt x="327045" y="118087"/>
                    </a:cubicBezTo>
                    <a:moveTo>
                      <a:pt x="11172" y="119602"/>
                    </a:moveTo>
                    <a:lnTo>
                      <a:pt x="11172" y="122531"/>
                    </a:lnTo>
                    <a:lnTo>
                      <a:pt x="11879" y="122531"/>
                    </a:lnTo>
                    <a:lnTo>
                      <a:pt x="11879" y="123238"/>
                    </a:lnTo>
                    <a:cubicBezTo>
                      <a:pt x="12384" y="123541"/>
                      <a:pt x="12384" y="123440"/>
                      <a:pt x="12586" y="123945"/>
                    </a:cubicBezTo>
                    <a:lnTo>
                      <a:pt x="13293" y="123945"/>
                    </a:lnTo>
                    <a:lnTo>
                      <a:pt x="13293" y="124653"/>
                    </a:lnTo>
                    <a:cubicBezTo>
                      <a:pt x="25415" y="124653"/>
                      <a:pt x="35213" y="123844"/>
                      <a:pt x="47234" y="123945"/>
                    </a:cubicBezTo>
                    <a:lnTo>
                      <a:pt x="47234" y="123238"/>
                    </a:lnTo>
                    <a:lnTo>
                      <a:pt x="48749" y="123238"/>
                    </a:lnTo>
                    <a:lnTo>
                      <a:pt x="48749" y="122531"/>
                    </a:lnTo>
                    <a:lnTo>
                      <a:pt x="49557" y="122531"/>
                    </a:lnTo>
                    <a:lnTo>
                      <a:pt x="49557" y="121824"/>
                    </a:lnTo>
                    <a:lnTo>
                      <a:pt x="50264" y="121824"/>
                    </a:lnTo>
                    <a:cubicBezTo>
                      <a:pt x="50365" y="118794"/>
                      <a:pt x="51780" y="119097"/>
                      <a:pt x="50264" y="116167"/>
                    </a:cubicBezTo>
                    <a:lnTo>
                      <a:pt x="50264" y="114652"/>
                    </a:lnTo>
                    <a:cubicBezTo>
                      <a:pt x="50062" y="114551"/>
                      <a:pt x="49759" y="114450"/>
                      <a:pt x="49557" y="114450"/>
                    </a:cubicBezTo>
                    <a:cubicBezTo>
                      <a:pt x="49456" y="114046"/>
                      <a:pt x="49355" y="113642"/>
                      <a:pt x="49355" y="113238"/>
                    </a:cubicBezTo>
                    <a:cubicBezTo>
                      <a:pt x="48749" y="112733"/>
                      <a:pt x="48547" y="113339"/>
                      <a:pt x="48143" y="112531"/>
                    </a:cubicBezTo>
                    <a:lnTo>
                      <a:pt x="31274" y="112531"/>
                    </a:lnTo>
                    <a:cubicBezTo>
                      <a:pt x="30061" y="113036"/>
                      <a:pt x="28344" y="113238"/>
                      <a:pt x="26324" y="113238"/>
                    </a:cubicBezTo>
                    <a:lnTo>
                      <a:pt x="14808" y="113238"/>
                    </a:lnTo>
                    <a:cubicBezTo>
                      <a:pt x="14202" y="113541"/>
                      <a:pt x="13697" y="113945"/>
                      <a:pt x="12586" y="113945"/>
                    </a:cubicBezTo>
                    <a:lnTo>
                      <a:pt x="12586" y="114652"/>
                    </a:lnTo>
                    <a:lnTo>
                      <a:pt x="11879" y="114652"/>
                    </a:lnTo>
                    <a:lnTo>
                      <a:pt x="11879" y="115864"/>
                    </a:lnTo>
                    <a:lnTo>
                      <a:pt x="11172" y="115864"/>
                    </a:lnTo>
                    <a:cubicBezTo>
                      <a:pt x="11172" y="116975"/>
                      <a:pt x="10566" y="119097"/>
                      <a:pt x="10667" y="119602"/>
                    </a:cubicBezTo>
                    <a:lnTo>
                      <a:pt x="11172" y="119602"/>
                    </a:lnTo>
                    <a:close/>
                    <a:moveTo>
                      <a:pt x="138147" y="138492"/>
                    </a:moveTo>
                    <a:lnTo>
                      <a:pt x="138854" y="138492"/>
                    </a:lnTo>
                    <a:lnTo>
                      <a:pt x="138854" y="139199"/>
                    </a:lnTo>
                    <a:lnTo>
                      <a:pt x="139562" y="139199"/>
                    </a:lnTo>
                    <a:lnTo>
                      <a:pt x="139562" y="139906"/>
                    </a:lnTo>
                    <a:lnTo>
                      <a:pt x="141077" y="139906"/>
                    </a:lnTo>
                    <a:lnTo>
                      <a:pt x="141077" y="140613"/>
                    </a:lnTo>
                    <a:lnTo>
                      <a:pt x="198655" y="140613"/>
                    </a:lnTo>
                    <a:lnTo>
                      <a:pt x="198655" y="139906"/>
                    </a:lnTo>
                    <a:lnTo>
                      <a:pt x="200171" y="139906"/>
                    </a:lnTo>
                    <a:lnTo>
                      <a:pt x="200171" y="139199"/>
                    </a:lnTo>
                    <a:lnTo>
                      <a:pt x="200878" y="139199"/>
                    </a:lnTo>
                    <a:lnTo>
                      <a:pt x="200878" y="138492"/>
                    </a:lnTo>
                    <a:lnTo>
                      <a:pt x="201585" y="138492"/>
                    </a:lnTo>
                    <a:lnTo>
                      <a:pt x="201585" y="136976"/>
                    </a:lnTo>
                    <a:lnTo>
                      <a:pt x="202292" y="136976"/>
                    </a:lnTo>
                    <a:lnTo>
                      <a:pt x="202292" y="132532"/>
                    </a:lnTo>
                    <a:lnTo>
                      <a:pt x="201585" y="132532"/>
                    </a:lnTo>
                    <a:lnTo>
                      <a:pt x="201585" y="131017"/>
                    </a:lnTo>
                    <a:lnTo>
                      <a:pt x="200878" y="131017"/>
                    </a:lnTo>
                    <a:cubicBezTo>
                      <a:pt x="199968" y="127380"/>
                      <a:pt x="190473" y="128794"/>
                      <a:pt x="186129" y="128794"/>
                    </a:cubicBezTo>
                    <a:cubicBezTo>
                      <a:pt x="170876" y="128794"/>
                      <a:pt x="152491" y="127683"/>
                      <a:pt x="138854" y="129804"/>
                    </a:cubicBezTo>
                    <a:cubicBezTo>
                      <a:pt x="138652" y="130814"/>
                      <a:pt x="138248" y="130713"/>
                      <a:pt x="138147" y="131724"/>
                    </a:cubicBezTo>
                    <a:lnTo>
                      <a:pt x="137440" y="131724"/>
                    </a:lnTo>
                    <a:lnTo>
                      <a:pt x="137440" y="137582"/>
                    </a:lnTo>
                    <a:lnTo>
                      <a:pt x="138147" y="137582"/>
                    </a:lnTo>
                    <a:lnTo>
                      <a:pt x="138147" y="138492"/>
                    </a:lnTo>
                    <a:close/>
                    <a:moveTo>
                      <a:pt x="326338" y="137785"/>
                    </a:moveTo>
                    <a:lnTo>
                      <a:pt x="326338" y="136370"/>
                    </a:lnTo>
                    <a:lnTo>
                      <a:pt x="325631" y="136370"/>
                    </a:lnTo>
                    <a:lnTo>
                      <a:pt x="325631" y="135663"/>
                    </a:lnTo>
                    <a:lnTo>
                      <a:pt x="324116" y="135663"/>
                    </a:lnTo>
                    <a:lnTo>
                      <a:pt x="324116" y="134956"/>
                    </a:lnTo>
                    <a:lnTo>
                      <a:pt x="290882" y="134956"/>
                    </a:lnTo>
                    <a:lnTo>
                      <a:pt x="290882" y="135663"/>
                    </a:lnTo>
                    <a:lnTo>
                      <a:pt x="289367" y="135663"/>
                    </a:lnTo>
                    <a:lnTo>
                      <a:pt x="289367" y="136370"/>
                    </a:lnTo>
                    <a:lnTo>
                      <a:pt x="288660" y="136370"/>
                    </a:lnTo>
                    <a:cubicBezTo>
                      <a:pt x="288357" y="137785"/>
                      <a:pt x="286437" y="140512"/>
                      <a:pt x="287447" y="142734"/>
                    </a:cubicBezTo>
                    <a:cubicBezTo>
                      <a:pt x="287851" y="143643"/>
                      <a:pt x="288660" y="144553"/>
                      <a:pt x="288963" y="145664"/>
                    </a:cubicBezTo>
                    <a:cubicBezTo>
                      <a:pt x="289872" y="145866"/>
                      <a:pt x="290276" y="146472"/>
                      <a:pt x="290882" y="146674"/>
                    </a:cubicBezTo>
                    <a:lnTo>
                      <a:pt x="309570" y="146674"/>
                    </a:lnTo>
                    <a:cubicBezTo>
                      <a:pt x="314924" y="146674"/>
                      <a:pt x="321388" y="146876"/>
                      <a:pt x="325530" y="145967"/>
                    </a:cubicBezTo>
                    <a:lnTo>
                      <a:pt x="325530" y="145260"/>
                    </a:lnTo>
                    <a:lnTo>
                      <a:pt x="326237" y="145260"/>
                    </a:lnTo>
                    <a:lnTo>
                      <a:pt x="326237" y="144249"/>
                    </a:lnTo>
                    <a:lnTo>
                      <a:pt x="326944" y="144249"/>
                    </a:lnTo>
                    <a:lnTo>
                      <a:pt x="326944" y="141522"/>
                    </a:lnTo>
                    <a:cubicBezTo>
                      <a:pt x="327146" y="141421"/>
                      <a:pt x="327449" y="141320"/>
                      <a:pt x="327651" y="141320"/>
                    </a:cubicBezTo>
                    <a:cubicBezTo>
                      <a:pt x="327651" y="141320"/>
                      <a:pt x="326944" y="138997"/>
                      <a:pt x="326944" y="137886"/>
                    </a:cubicBezTo>
                    <a:lnTo>
                      <a:pt x="326338" y="137886"/>
                    </a:lnTo>
                    <a:close/>
                    <a:moveTo>
                      <a:pt x="49557" y="137785"/>
                    </a:moveTo>
                    <a:cubicBezTo>
                      <a:pt x="49557" y="137077"/>
                      <a:pt x="49456" y="136774"/>
                      <a:pt x="49355" y="136269"/>
                    </a:cubicBezTo>
                    <a:lnTo>
                      <a:pt x="48143" y="136269"/>
                    </a:lnTo>
                    <a:lnTo>
                      <a:pt x="48143" y="135562"/>
                    </a:lnTo>
                    <a:lnTo>
                      <a:pt x="13394" y="135562"/>
                    </a:lnTo>
                    <a:lnTo>
                      <a:pt x="13394" y="136269"/>
                    </a:lnTo>
                    <a:lnTo>
                      <a:pt x="12687" y="136269"/>
                    </a:lnTo>
                    <a:lnTo>
                      <a:pt x="12687" y="136976"/>
                    </a:lnTo>
                    <a:lnTo>
                      <a:pt x="11980" y="136976"/>
                    </a:lnTo>
                    <a:lnTo>
                      <a:pt x="11980" y="137684"/>
                    </a:lnTo>
                    <a:lnTo>
                      <a:pt x="11172" y="137684"/>
                    </a:lnTo>
                    <a:cubicBezTo>
                      <a:pt x="11172" y="139098"/>
                      <a:pt x="10262" y="140916"/>
                      <a:pt x="10667" y="141825"/>
                    </a:cubicBezTo>
                    <a:lnTo>
                      <a:pt x="11172" y="141825"/>
                    </a:lnTo>
                    <a:lnTo>
                      <a:pt x="11172" y="144249"/>
                    </a:lnTo>
                    <a:lnTo>
                      <a:pt x="11879" y="144249"/>
                    </a:lnTo>
                    <a:lnTo>
                      <a:pt x="11879" y="145462"/>
                    </a:lnTo>
                    <a:lnTo>
                      <a:pt x="12586" y="145462"/>
                    </a:lnTo>
                    <a:lnTo>
                      <a:pt x="12586" y="146169"/>
                    </a:lnTo>
                    <a:cubicBezTo>
                      <a:pt x="20162" y="147381"/>
                      <a:pt x="30566" y="146876"/>
                      <a:pt x="39456" y="146876"/>
                    </a:cubicBezTo>
                    <a:cubicBezTo>
                      <a:pt x="43193" y="146876"/>
                      <a:pt x="47537" y="147381"/>
                      <a:pt x="49254" y="145361"/>
                    </a:cubicBezTo>
                    <a:cubicBezTo>
                      <a:pt x="49456" y="145058"/>
                      <a:pt x="49456" y="145159"/>
                      <a:pt x="49456" y="144654"/>
                    </a:cubicBezTo>
                    <a:lnTo>
                      <a:pt x="50163" y="144654"/>
                    </a:lnTo>
                    <a:cubicBezTo>
                      <a:pt x="50163" y="142835"/>
                      <a:pt x="50567" y="143239"/>
                      <a:pt x="50870" y="142431"/>
                    </a:cubicBezTo>
                    <a:cubicBezTo>
                      <a:pt x="51679" y="140613"/>
                      <a:pt x="50163" y="138997"/>
                      <a:pt x="50163" y="137481"/>
                    </a:cubicBezTo>
                    <a:lnTo>
                      <a:pt x="49557" y="137481"/>
                    </a:lnTo>
                    <a:close/>
                    <a:moveTo>
                      <a:pt x="138147" y="163139"/>
                    </a:moveTo>
                    <a:lnTo>
                      <a:pt x="138854" y="163139"/>
                    </a:lnTo>
                    <a:lnTo>
                      <a:pt x="138854" y="163846"/>
                    </a:lnTo>
                    <a:lnTo>
                      <a:pt x="139562" y="163846"/>
                    </a:lnTo>
                    <a:lnTo>
                      <a:pt x="139562" y="164553"/>
                    </a:lnTo>
                    <a:lnTo>
                      <a:pt x="142289" y="164553"/>
                    </a:lnTo>
                    <a:cubicBezTo>
                      <a:pt x="142390" y="164756"/>
                      <a:pt x="142491" y="165059"/>
                      <a:pt x="142491" y="165261"/>
                    </a:cubicBezTo>
                    <a:lnTo>
                      <a:pt x="197140" y="165261"/>
                    </a:lnTo>
                    <a:cubicBezTo>
                      <a:pt x="198150" y="164857"/>
                      <a:pt x="197443" y="164553"/>
                      <a:pt x="199564" y="164553"/>
                    </a:cubicBezTo>
                    <a:lnTo>
                      <a:pt x="199564" y="163846"/>
                    </a:lnTo>
                    <a:lnTo>
                      <a:pt x="200777" y="163846"/>
                    </a:lnTo>
                    <a:lnTo>
                      <a:pt x="200777" y="163139"/>
                    </a:lnTo>
                    <a:lnTo>
                      <a:pt x="201484" y="163139"/>
                    </a:lnTo>
                    <a:lnTo>
                      <a:pt x="201484" y="161624"/>
                    </a:lnTo>
                    <a:lnTo>
                      <a:pt x="202191" y="161624"/>
                    </a:lnTo>
                    <a:lnTo>
                      <a:pt x="202191" y="156674"/>
                    </a:lnTo>
                    <a:lnTo>
                      <a:pt x="201484" y="156674"/>
                    </a:lnTo>
                    <a:lnTo>
                      <a:pt x="201484" y="155159"/>
                    </a:lnTo>
                    <a:lnTo>
                      <a:pt x="200777" y="155159"/>
                    </a:lnTo>
                    <a:lnTo>
                      <a:pt x="200777" y="154553"/>
                    </a:lnTo>
                    <a:cubicBezTo>
                      <a:pt x="199665" y="154351"/>
                      <a:pt x="199463" y="153846"/>
                      <a:pt x="198857" y="153543"/>
                    </a:cubicBezTo>
                    <a:lnTo>
                      <a:pt x="140269" y="153543"/>
                    </a:lnTo>
                    <a:cubicBezTo>
                      <a:pt x="139663" y="153846"/>
                      <a:pt x="139865" y="154351"/>
                      <a:pt x="138753" y="154553"/>
                    </a:cubicBezTo>
                    <a:lnTo>
                      <a:pt x="138753" y="155260"/>
                    </a:lnTo>
                    <a:lnTo>
                      <a:pt x="138046" y="155260"/>
                    </a:lnTo>
                    <a:lnTo>
                      <a:pt x="138046" y="156472"/>
                    </a:lnTo>
                    <a:lnTo>
                      <a:pt x="137339" y="156472"/>
                    </a:lnTo>
                    <a:lnTo>
                      <a:pt x="137339" y="161624"/>
                    </a:lnTo>
                    <a:lnTo>
                      <a:pt x="138046" y="161624"/>
                    </a:lnTo>
                    <a:lnTo>
                      <a:pt x="138046" y="163139"/>
                    </a:lnTo>
                    <a:close/>
                    <a:moveTo>
                      <a:pt x="325126" y="161624"/>
                    </a:moveTo>
                    <a:lnTo>
                      <a:pt x="325126" y="160917"/>
                    </a:lnTo>
                    <a:cubicBezTo>
                      <a:pt x="323308" y="160816"/>
                      <a:pt x="323308" y="160210"/>
                      <a:pt x="321186" y="160210"/>
                    </a:cubicBezTo>
                    <a:lnTo>
                      <a:pt x="321186" y="160917"/>
                    </a:lnTo>
                    <a:cubicBezTo>
                      <a:pt x="315328" y="160917"/>
                      <a:pt x="311893" y="161624"/>
                      <a:pt x="306135" y="161624"/>
                    </a:cubicBezTo>
                    <a:lnTo>
                      <a:pt x="306135" y="162331"/>
                    </a:lnTo>
                    <a:lnTo>
                      <a:pt x="298256" y="162331"/>
                    </a:lnTo>
                    <a:cubicBezTo>
                      <a:pt x="297751" y="162634"/>
                      <a:pt x="298256" y="162937"/>
                      <a:pt x="297246" y="163038"/>
                    </a:cubicBezTo>
                    <a:lnTo>
                      <a:pt x="291084" y="163038"/>
                    </a:lnTo>
                    <a:cubicBezTo>
                      <a:pt x="290377" y="163442"/>
                      <a:pt x="291185" y="163745"/>
                      <a:pt x="289367" y="163745"/>
                    </a:cubicBezTo>
                    <a:lnTo>
                      <a:pt x="289367" y="164452"/>
                    </a:lnTo>
                    <a:lnTo>
                      <a:pt x="288660" y="164452"/>
                    </a:lnTo>
                    <a:cubicBezTo>
                      <a:pt x="288458" y="165362"/>
                      <a:pt x="287750" y="166372"/>
                      <a:pt x="287447" y="167180"/>
                    </a:cubicBezTo>
                    <a:cubicBezTo>
                      <a:pt x="286235" y="169705"/>
                      <a:pt x="288862" y="172635"/>
                      <a:pt x="289367" y="173847"/>
                    </a:cubicBezTo>
                    <a:lnTo>
                      <a:pt x="290074" y="173847"/>
                    </a:lnTo>
                    <a:lnTo>
                      <a:pt x="290074" y="174554"/>
                    </a:lnTo>
                    <a:cubicBezTo>
                      <a:pt x="296640" y="174554"/>
                      <a:pt x="302802" y="174251"/>
                      <a:pt x="308257" y="173039"/>
                    </a:cubicBezTo>
                    <a:lnTo>
                      <a:pt x="313408" y="173039"/>
                    </a:lnTo>
                    <a:lnTo>
                      <a:pt x="313408" y="172736"/>
                    </a:lnTo>
                    <a:cubicBezTo>
                      <a:pt x="315934" y="172635"/>
                      <a:pt x="318459" y="172534"/>
                      <a:pt x="321085" y="172534"/>
                    </a:cubicBezTo>
                    <a:lnTo>
                      <a:pt x="321085" y="172029"/>
                    </a:lnTo>
                    <a:lnTo>
                      <a:pt x="324318" y="172029"/>
                    </a:lnTo>
                    <a:cubicBezTo>
                      <a:pt x="324924" y="171827"/>
                      <a:pt x="325126" y="171220"/>
                      <a:pt x="326035" y="171018"/>
                    </a:cubicBezTo>
                    <a:cubicBezTo>
                      <a:pt x="326136" y="170614"/>
                      <a:pt x="326237" y="170210"/>
                      <a:pt x="326237" y="169806"/>
                    </a:cubicBezTo>
                    <a:lnTo>
                      <a:pt x="326944" y="169806"/>
                    </a:lnTo>
                    <a:lnTo>
                      <a:pt x="326944" y="163139"/>
                    </a:lnTo>
                    <a:lnTo>
                      <a:pt x="326338" y="163139"/>
                    </a:lnTo>
                    <a:cubicBezTo>
                      <a:pt x="326136" y="162230"/>
                      <a:pt x="325934" y="161927"/>
                      <a:pt x="325126" y="161624"/>
                    </a:cubicBezTo>
                    <a:moveTo>
                      <a:pt x="49557" y="165160"/>
                    </a:moveTo>
                    <a:cubicBezTo>
                      <a:pt x="48648" y="164958"/>
                      <a:pt x="48951" y="164857"/>
                      <a:pt x="48042" y="164655"/>
                    </a:cubicBezTo>
                    <a:lnTo>
                      <a:pt x="48042" y="163947"/>
                    </a:lnTo>
                    <a:cubicBezTo>
                      <a:pt x="40971" y="163947"/>
                      <a:pt x="35314" y="162432"/>
                      <a:pt x="27839" y="162432"/>
                    </a:cubicBezTo>
                    <a:lnTo>
                      <a:pt x="27839" y="161624"/>
                    </a:lnTo>
                    <a:lnTo>
                      <a:pt x="19960" y="161624"/>
                    </a:lnTo>
                    <a:lnTo>
                      <a:pt x="19960" y="160917"/>
                    </a:lnTo>
                    <a:lnTo>
                      <a:pt x="14101" y="160917"/>
                    </a:lnTo>
                    <a:lnTo>
                      <a:pt x="14101" y="161624"/>
                    </a:lnTo>
                    <a:lnTo>
                      <a:pt x="12586" y="161624"/>
                    </a:lnTo>
                    <a:lnTo>
                      <a:pt x="12586" y="162331"/>
                    </a:lnTo>
                    <a:lnTo>
                      <a:pt x="11879" y="162331"/>
                    </a:lnTo>
                    <a:lnTo>
                      <a:pt x="11879" y="163846"/>
                    </a:lnTo>
                    <a:lnTo>
                      <a:pt x="11172" y="163846"/>
                    </a:lnTo>
                    <a:lnTo>
                      <a:pt x="11172" y="170210"/>
                    </a:lnTo>
                    <a:lnTo>
                      <a:pt x="11879" y="170210"/>
                    </a:lnTo>
                    <a:lnTo>
                      <a:pt x="11879" y="171220"/>
                    </a:lnTo>
                    <a:cubicBezTo>
                      <a:pt x="12788" y="171423"/>
                      <a:pt x="13394" y="172130"/>
                      <a:pt x="14101" y="172433"/>
                    </a:cubicBezTo>
                    <a:cubicBezTo>
                      <a:pt x="15414" y="173039"/>
                      <a:pt x="18445" y="172534"/>
                      <a:pt x="19758" y="173140"/>
                    </a:cubicBezTo>
                    <a:cubicBezTo>
                      <a:pt x="22182" y="173241"/>
                      <a:pt x="24708" y="173342"/>
                      <a:pt x="27132" y="173342"/>
                    </a:cubicBezTo>
                    <a:lnTo>
                      <a:pt x="27132" y="173847"/>
                    </a:lnTo>
                    <a:lnTo>
                      <a:pt x="34304" y="173847"/>
                    </a:lnTo>
                    <a:cubicBezTo>
                      <a:pt x="34506" y="173948"/>
                      <a:pt x="35011" y="174554"/>
                      <a:pt x="35011" y="174554"/>
                    </a:cubicBezTo>
                    <a:lnTo>
                      <a:pt x="41678" y="174554"/>
                    </a:lnTo>
                    <a:cubicBezTo>
                      <a:pt x="41880" y="174655"/>
                      <a:pt x="42082" y="175261"/>
                      <a:pt x="42183" y="175261"/>
                    </a:cubicBezTo>
                    <a:lnTo>
                      <a:pt x="47335" y="175261"/>
                    </a:lnTo>
                    <a:lnTo>
                      <a:pt x="47335" y="174756"/>
                    </a:lnTo>
                    <a:cubicBezTo>
                      <a:pt x="47840" y="174655"/>
                      <a:pt x="48345" y="174554"/>
                      <a:pt x="48850" y="174554"/>
                    </a:cubicBezTo>
                    <a:lnTo>
                      <a:pt x="48850" y="173847"/>
                    </a:lnTo>
                    <a:lnTo>
                      <a:pt x="49557" y="173847"/>
                    </a:lnTo>
                    <a:lnTo>
                      <a:pt x="49557" y="172736"/>
                    </a:lnTo>
                    <a:lnTo>
                      <a:pt x="50264" y="172736"/>
                    </a:lnTo>
                    <a:cubicBezTo>
                      <a:pt x="50264" y="170816"/>
                      <a:pt x="51477" y="170109"/>
                      <a:pt x="50971" y="168291"/>
                    </a:cubicBezTo>
                    <a:cubicBezTo>
                      <a:pt x="50769" y="167382"/>
                      <a:pt x="49759" y="166170"/>
                      <a:pt x="49557" y="165160"/>
                    </a:cubicBezTo>
                    <a:moveTo>
                      <a:pt x="138147" y="185565"/>
                    </a:moveTo>
                    <a:lnTo>
                      <a:pt x="138854" y="185565"/>
                    </a:lnTo>
                    <a:lnTo>
                      <a:pt x="138854" y="186272"/>
                    </a:lnTo>
                    <a:cubicBezTo>
                      <a:pt x="139966" y="186272"/>
                      <a:pt x="139966" y="186171"/>
                      <a:pt x="140370" y="186979"/>
                    </a:cubicBezTo>
                    <a:lnTo>
                      <a:pt x="199463" y="186979"/>
                    </a:lnTo>
                    <a:cubicBezTo>
                      <a:pt x="199665" y="186878"/>
                      <a:pt x="200171" y="186070"/>
                      <a:pt x="200979" y="185767"/>
                    </a:cubicBezTo>
                    <a:lnTo>
                      <a:pt x="200979" y="185060"/>
                    </a:lnTo>
                    <a:lnTo>
                      <a:pt x="201686" y="185060"/>
                    </a:lnTo>
                    <a:cubicBezTo>
                      <a:pt x="201888" y="184049"/>
                      <a:pt x="202191" y="184150"/>
                      <a:pt x="202393" y="183544"/>
                    </a:cubicBezTo>
                    <a:lnTo>
                      <a:pt x="202393" y="179100"/>
                    </a:lnTo>
                    <a:lnTo>
                      <a:pt x="201686" y="179100"/>
                    </a:lnTo>
                    <a:lnTo>
                      <a:pt x="201686" y="177584"/>
                    </a:lnTo>
                    <a:lnTo>
                      <a:pt x="200979" y="177584"/>
                    </a:lnTo>
                    <a:lnTo>
                      <a:pt x="200979" y="176877"/>
                    </a:lnTo>
                    <a:lnTo>
                      <a:pt x="200070" y="176877"/>
                    </a:lnTo>
                    <a:lnTo>
                      <a:pt x="200070" y="176170"/>
                    </a:lnTo>
                    <a:lnTo>
                      <a:pt x="198554" y="176170"/>
                    </a:lnTo>
                    <a:lnTo>
                      <a:pt x="198554" y="175463"/>
                    </a:lnTo>
                    <a:lnTo>
                      <a:pt x="140976" y="175463"/>
                    </a:lnTo>
                    <a:lnTo>
                      <a:pt x="140976" y="176170"/>
                    </a:lnTo>
                    <a:lnTo>
                      <a:pt x="139461" y="176170"/>
                    </a:lnTo>
                    <a:lnTo>
                      <a:pt x="139461" y="176877"/>
                    </a:lnTo>
                    <a:lnTo>
                      <a:pt x="138753" y="176877"/>
                    </a:lnTo>
                    <a:lnTo>
                      <a:pt x="138753" y="177584"/>
                    </a:lnTo>
                    <a:lnTo>
                      <a:pt x="138046" y="177584"/>
                    </a:lnTo>
                    <a:cubicBezTo>
                      <a:pt x="137844" y="178393"/>
                      <a:pt x="137541" y="178292"/>
                      <a:pt x="137339" y="178797"/>
                    </a:cubicBezTo>
                    <a:lnTo>
                      <a:pt x="137339" y="183948"/>
                    </a:lnTo>
                    <a:lnTo>
                      <a:pt x="138046" y="183948"/>
                    </a:lnTo>
                    <a:lnTo>
                      <a:pt x="138046" y="185565"/>
                    </a:lnTo>
                    <a:close/>
                    <a:moveTo>
                      <a:pt x="325631" y="184049"/>
                    </a:moveTo>
                    <a:lnTo>
                      <a:pt x="324924" y="184049"/>
                    </a:lnTo>
                    <a:lnTo>
                      <a:pt x="324924" y="183342"/>
                    </a:lnTo>
                    <a:cubicBezTo>
                      <a:pt x="323712" y="183241"/>
                      <a:pt x="322500" y="181827"/>
                      <a:pt x="320782" y="182635"/>
                    </a:cubicBezTo>
                    <a:cubicBezTo>
                      <a:pt x="320681" y="182837"/>
                      <a:pt x="320580" y="183140"/>
                      <a:pt x="320580" y="183342"/>
                    </a:cubicBezTo>
                    <a:lnTo>
                      <a:pt x="317651" y="183342"/>
                    </a:lnTo>
                    <a:cubicBezTo>
                      <a:pt x="317449" y="183443"/>
                      <a:pt x="317247" y="184049"/>
                      <a:pt x="317146" y="184049"/>
                    </a:cubicBezTo>
                    <a:lnTo>
                      <a:pt x="314216" y="184049"/>
                    </a:lnTo>
                    <a:lnTo>
                      <a:pt x="314216" y="184757"/>
                    </a:lnTo>
                    <a:lnTo>
                      <a:pt x="311287" y="184757"/>
                    </a:lnTo>
                    <a:lnTo>
                      <a:pt x="311287" y="185464"/>
                    </a:lnTo>
                    <a:cubicBezTo>
                      <a:pt x="308459" y="185464"/>
                      <a:pt x="307751" y="186171"/>
                      <a:pt x="304923" y="186171"/>
                    </a:cubicBezTo>
                    <a:lnTo>
                      <a:pt x="304923" y="186878"/>
                    </a:lnTo>
                    <a:lnTo>
                      <a:pt x="301994" y="186878"/>
                    </a:lnTo>
                    <a:lnTo>
                      <a:pt x="301994" y="187585"/>
                    </a:lnTo>
                    <a:lnTo>
                      <a:pt x="299064" y="187585"/>
                    </a:lnTo>
                    <a:lnTo>
                      <a:pt x="299064" y="188292"/>
                    </a:lnTo>
                    <a:lnTo>
                      <a:pt x="295630" y="188292"/>
                    </a:lnTo>
                    <a:lnTo>
                      <a:pt x="295630" y="188999"/>
                    </a:lnTo>
                    <a:cubicBezTo>
                      <a:pt x="293508" y="188999"/>
                      <a:pt x="290276" y="189504"/>
                      <a:pt x="289266" y="190514"/>
                    </a:cubicBezTo>
                    <a:cubicBezTo>
                      <a:pt x="288761" y="191019"/>
                      <a:pt x="288963" y="191525"/>
                      <a:pt x="288256" y="192030"/>
                    </a:cubicBezTo>
                    <a:lnTo>
                      <a:pt x="288256" y="196979"/>
                    </a:lnTo>
                    <a:cubicBezTo>
                      <a:pt x="288559" y="197989"/>
                      <a:pt x="289468" y="198697"/>
                      <a:pt x="289771" y="199909"/>
                    </a:cubicBezTo>
                    <a:cubicBezTo>
                      <a:pt x="290983" y="200212"/>
                      <a:pt x="290983" y="200616"/>
                      <a:pt x="292700" y="200616"/>
                    </a:cubicBezTo>
                    <a:lnTo>
                      <a:pt x="292700" y="201323"/>
                    </a:lnTo>
                    <a:cubicBezTo>
                      <a:pt x="294316" y="201121"/>
                      <a:pt x="294923" y="200515"/>
                      <a:pt x="297145" y="200616"/>
                    </a:cubicBezTo>
                    <a:lnTo>
                      <a:pt x="297145" y="200010"/>
                    </a:lnTo>
                    <a:cubicBezTo>
                      <a:pt x="300074" y="200010"/>
                      <a:pt x="302196" y="199202"/>
                      <a:pt x="304317" y="198495"/>
                    </a:cubicBezTo>
                    <a:lnTo>
                      <a:pt x="306539" y="198495"/>
                    </a:lnTo>
                    <a:lnTo>
                      <a:pt x="306539" y="197989"/>
                    </a:lnTo>
                    <a:cubicBezTo>
                      <a:pt x="307549" y="197888"/>
                      <a:pt x="308459" y="197787"/>
                      <a:pt x="309469" y="197787"/>
                    </a:cubicBezTo>
                    <a:lnTo>
                      <a:pt x="309469" y="197282"/>
                    </a:lnTo>
                    <a:cubicBezTo>
                      <a:pt x="310479" y="197181"/>
                      <a:pt x="311388" y="197080"/>
                      <a:pt x="312398" y="197080"/>
                    </a:cubicBezTo>
                    <a:lnTo>
                      <a:pt x="312398" y="196575"/>
                    </a:lnTo>
                    <a:lnTo>
                      <a:pt x="315126" y="196575"/>
                    </a:lnTo>
                    <a:cubicBezTo>
                      <a:pt x="315328" y="196474"/>
                      <a:pt x="315833" y="195868"/>
                      <a:pt x="315833" y="195868"/>
                    </a:cubicBezTo>
                    <a:lnTo>
                      <a:pt x="318055" y="195868"/>
                    </a:lnTo>
                    <a:cubicBezTo>
                      <a:pt x="319974" y="195262"/>
                      <a:pt x="321793" y="194353"/>
                      <a:pt x="324419" y="194353"/>
                    </a:cubicBezTo>
                    <a:lnTo>
                      <a:pt x="324419" y="193646"/>
                    </a:lnTo>
                    <a:lnTo>
                      <a:pt x="325934" y="193646"/>
                    </a:lnTo>
                    <a:lnTo>
                      <a:pt x="325934" y="192939"/>
                    </a:lnTo>
                    <a:lnTo>
                      <a:pt x="326641" y="192939"/>
                    </a:lnTo>
                    <a:lnTo>
                      <a:pt x="326641" y="191424"/>
                    </a:lnTo>
                    <a:lnTo>
                      <a:pt x="327348" y="191424"/>
                    </a:lnTo>
                    <a:lnTo>
                      <a:pt x="327348" y="186979"/>
                    </a:lnTo>
                    <a:lnTo>
                      <a:pt x="326338" y="186979"/>
                    </a:lnTo>
                    <a:cubicBezTo>
                      <a:pt x="326338" y="185262"/>
                      <a:pt x="325833" y="185262"/>
                      <a:pt x="325631" y="184049"/>
                    </a:cubicBezTo>
                    <a:moveTo>
                      <a:pt x="49557" y="191424"/>
                    </a:moveTo>
                    <a:cubicBezTo>
                      <a:pt x="48547" y="191221"/>
                      <a:pt x="47436" y="190312"/>
                      <a:pt x="46628" y="189908"/>
                    </a:cubicBezTo>
                    <a:lnTo>
                      <a:pt x="43900" y="189908"/>
                    </a:lnTo>
                    <a:cubicBezTo>
                      <a:pt x="43698" y="189807"/>
                      <a:pt x="43193" y="189201"/>
                      <a:pt x="43193" y="189201"/>
                    </a:cubicBezTo>
                    <a:lnTo>
                      <a:pt x="40264" y="189201"/>
                    </a:lnTo>
                    <a:lnTo>
                      <a:pt x="40264" y="188494"/>
                    </a:lnTo>
                    <a:lnTo>
                      <a:pt x="37334" y="188494"/>
                    </a:lnTo>
                    <a:lnTo>
                      <a:pt x="37334" y="187787"/>
                    </a:lnTo>
                    <a:lnTo>
                      <a:pt x="34405" y="187787"/>
                    </a:lnTo>
                    <a:lnTo>
                      <a:pt x="34405" y="187080"/>
                    </a:lnTo>
                    <a:lnTo>
                      <a:pt x="30971" y="187080"/>
                    </a:lnTo>
                    <a:lnTo>
                      <a:pt x="30971" y="186373"/>
                    </a:lnTo>
                    <a:lnTo>
                      <a:pt x="28041" y="186373"/>
                    </a:lnTo>
                    <a:lnTo>
                      <a:pt x="28041" y="185666"/>
                    </a:lnTo>
                    <a:lnTo>
                      <a:pt x="25112" y="185666"/>
                    </a:lnTo>
                    <a:lnTo>
                      <a:pt x="25112" y="184959"/>
                    </a:lnTo>
                    <a:cubicBezTo>
                      <a:pt x="22283" y="184959"/>
                      <a:pt x="21576" y="184251"/>
                      <a:pt x="18748" y="184251"/>
                    </a:cubicBezTo>
                    <a:lnTo>
                      <a:pt x="18748" y="183544"/>
                    </a:lnTo>
                    <a:lnTo>
                      <a:pt x="14303" y="183544"/>
                    </a:lnTo>
                    <a:lnTo>
                      <a:pt x="14303" y="184251"/>
                    </a:lnTo>
                    <a:lnTo>
                      <a:pt x="13596" y="184251"/>
                    </a:lnTo>
                    <a:lnTo>
                      <a:pt x="13596" y="184959"/>
                    </a:lnTo>
                    <a:lnTo>
                      <a:pt x="12889" y="184959"/>
                    </a:lnTo>
                    <a:lnTo>
                      <a:pt x="12889" y="185666"/>
                    </a:lnTo>
                    <a:lnTo>
                      <a:pt x="12182" y="185666"/>
                    </a:lnTo>
                    <a:cubicBezTo>
                      <a:pt x="12081" y="187787"/>
                      <a:pt x="11374" y="189504"/>
                      <a:pt x="11475" y="192333"/>
                    </a:cubicBezTo>
                    <a:lnTo>
                      <a:pt x="12182" y="192333"/>
                    </a:lnTo>
                    <a:cubicBezTo>
                      <a:pt x="12384" y="194959"/>
                      <a:pt x="16020" y="195363"/>
                      <a:pt x="18041" y="196070"/>
                    </a:cubicBezTo>
                    <a:lnTo>
                      <a:pt x="20768" y="196070"/>
                    </a:lnTo>
                    <a:lnTo>
                      <a:pt x="20768" y="196575"/>
                    </a:lnTo>
                    <a:cubicBezTo>
                      <a:pt x="21778" y="196676"/>
                      <a:pt x="22687" y="196777"/>
                      <a:pt x="23697" y="196777"/>
                    </a:cubicBezTo>
                    <a:lnTo>
                      <a:pt x="23697" y="197282"/>
                    </a:lnTo>
                    <a:cubicBezTo>
                      <a:pt x="24708" y="197383"/>
                      <a:pt x="25617" y="197484"/>
                      <a:pt x="26627" y="197484"/>
                    </a:cubicBezTo>
                    <a:lnTo>
                      <a:pt x="26627" y="197989"/>
                    </a:lnTo>
                    <a:cubicBezTo>
                      <a:pt x="27738" y="198091"/>
                      <a:pt x="28950" y="198192"/>
                      <a:pt x="30061" y="198192"/>
                    </a:cubicBezTo>
                    <a:cubicBezTo>
                      <a:pt x="32284" y="199202"/>
                      <a:pt x="35819" y="200212"/>
                      <a:pt x="38951" y="200111"/>
                    </a:cubicBezTo>
                    <a:lnTo>
                      <a:pt x="38951" y="200818"/>
                    </a:lnTo>
                    <a:lnTo>
                      <a:pt x="42385" y="200818"/>
                    </a:lnTo>
                    <a:lnTo>
                      <a:pt x="42385" y="201525"/>
                    </a:lnTo>
                    <a:lnTo>
                      <a:pt x="47537" y="201525"/>
                    </a:lnTo>
                    <a:cubicBezTo>
                      <a:pt x="48143" y="201323"/>
                      <a:pt x="47941" y="200919"/>
                      <a:pt x="49052" y="200818"/>
                    </a:cubicBezTo>
                    <a:cubicBezTo>
                      <a:pt x="49052" y="200414"/>
                      <a:pt x="49658" y="198394"/>
                      <a:pt x="49759" y="198091"/>
                    </a:cubicBezTo>
                    <a:cubicBezTo>
                      <a:pt x="49961" y="197989"/>
                      <a:pt x="50264" y="197888"/>
                      <a:pt x="50466" y="197888"/>
                    </a:cubicBezTo>
                    <a:lnTo>
                      <a:pt x="50466" y="192737"/>
                    </a:lnTo>
                    <a:lnTo>
                      <a:pt x="49557" y="192737"/>
                    </a:lnTo>
                    <a:lnTo>
                      <a:pt x="49557" y="191424"/>
                    </a:lnTo>
                    <a:close/>
                    <a:moveTo>
                      <a:pt x="138147" y="209606"/>
                    </a:moveTo>
                    <a:lnTo>
                      <a:pt x="138854" y="209606"/>
                    </a:lnTo>
                    <a:lnTo>
                      <a:pt x="138854" y="210313"/>
                    </a:lnTo>
                    <a:cubicBezTo>
                      <a:pt x="139865" y="210515"/>
                      <a:pt x="140370" y="211222"/>
                      <a:pt x="141077" y="211525"/>
                    </a:cubicBezTo>
                    <a:lnTo>
                      <a:pt x="198655" y="211525"/>
                    </a:lnTo>
                    <a:cubicBezTo>
                      <a:pt x="199362" y="211222"/>
                      <a:pt x="199867" y="210515"/>
                      <a:pt x="200878" y="210313"/>
                    </a:cubicBezTo>
                    <a:cubicBezTo>
                      <a:pt x="201181" y="209202"/>
                      <a:pt x="201484" y="209505"/>
                      <a:pt x="201585" y="208091"/>
                    </a:cubicBezTo>
                    <a:lnTo>
                      <a:pt x="202292" y="208091"/>
                    </a:lnTo>
                    <a:lnTo>
                      <a:pt x="202292" y="203444"/>
                    </a:lnTo>
                    <a:lnTo>
                      <a:pt x="201585" y="203444"/>
                    </a:lnTo>
                    <a:cubicBezTo>
                      <a:pt x="201484" y="201727"/>
                      <a:pt x="200575" y="201929"/>
                      <a:pt x="200070" y="200717"/>
                    </a:cubicBezTo>
                    <a:lnTo>
                      <a:pt x="198857" y="200717"/>
                    </a:lnTo>
                    <a:lnTo>
                      <a:pt x="198857" y="200010"/>
                    </a:lnTo>
                    <a:lnTo>
                      <a:pt x="140269" y="200010"/>
                    </a:lnTo>
                    <a:lnTo>
                      <a:pt x="140269" y="200717"/>
                    </a:lnTo>
                    <a:cubicBezTo>
                      <a:pt x="139360" y="200919"/>
                      <a:pt x="139057" y="201121"/>
                      <a:pt x="138753" y="201929"/>
                    </a:cubicBezTo>
                    <a:lnTo>
                      <a:pt x="138046" y="201929"/>
                    </a:lnTo>
                    <a:lnTo>
                      <a:pt x="138046" y="202939"/>
                    </a:lnTo>
                    <a:lnTo>
                      <a:pt x="137339" y="202939"/>
                    </a:lnTo>
                    <a:lnTo>
                      <a:pt x="137339" y="208596"/>
                    </a:lnTo>
                    <a:lnTo>
                      <a:pt x="138046" y="208596"/>
                    </a:lnTo>
                    <a:lnTo>
                      <a:pt x="138046" y="209606"/>
                    </a:lnTo>
                    <a:close/>
                    <a:moveTo>
                      <a:pt x="141582" y="258599"/>
                    </a:moveTo>
                    <a:cubicBezTo>
                      <a:pt x="139562" y="258599"/>
                      <a:pt x="136834" y="258295"/>
                      <a:pt x="135218" y="258801"/>
                    </a:cubicBezTo>
                    <a:cubicBezTo>
                      <a:pt x="135218" y="261730"/>
                      <a:pt x="135521" y="263952"/>
                      <a:pt x="135925" y="265973"/>
                    </a:cubicBezTo>
                    <a:lnTo>
                      <a:pt x="136632" y="265973"/>
                    </a:lnTo>
                    <a:lnTo>
                      <a:pt x="136632" y="266680"/>
                    </a:lnTo>
                    <a:lnTo>
                      <a:pt x="137339" y="266680"/>
                    </a:lnTo>
                    <a:lnTo>
                      <a:pt x="137339" y="267387"/>
                    </a:lnTo>
                    <a:lnTo>
                      <a:pt x="138046" y="267387"/>
                    </a:lnTo>
                    <a:lnTo>
                      <a:pt x="138046" y="268094"/>
                    </a:lnTo>
                    <a:lnTo>
                      <a:pt x="139562" y="268094"/>
                    </a:lnTo>
                    <a:lnTo>
                      <a:pt x="139562" y="268801"/>
                    </a:lnTo>
                    <a:lnTo>
                      <a:pt x="200070" y="268801"/>
                    </a:lnTo>
                    <a:lnTo>
                      <a:pt x="200070" y="268094"/>
                    </a:lnTo>
                    <a:lnTo>
                      <a:pt x="201585" y="268094"/>
                    </a:lnTo>
                    <a:lnTo>
                      <a:pt x="201585" y="267387"/>
                    </a:lnTo>
                    <a:lnTo>
                      <a:pt x="202292" y="267387"/>
                    </a:lnTo>
                    <a:lnTo>
                      <a:pt x="202292" y="266680"/>
                    </a:lnTo>
                    <a:lnTo>
                      <a:pt x="202999" y="266680"/>
                    </a:lnTo>
                    <a:lnTo>
                      <a:pt x="202999" y="265973"/>
                    </a:lnTo>
                    <a:lnTo>
                      <a:pt x="203706" y="265973"/>
                    </a:lnTo>
                    <a:lnTo>
                      <a:pt x="203706" y="264457"/>
                    </a:lnTo>
                    <a:lnTo>
                      <a:pt x="204413" y="264457"/>
                    </a:lnTo>
                    <a:lnTo>
                      <a:pt x="204413" y="258801"/>
                    </a:lnTo>
                    <a:cubicBezTo>
                      <a:pt x="203908" y="258700"/>
                      <a:pt x="203908" y="258700"/>
                      <a:pt x="203706" y="258599"/>
                    </a:cubicBezTo>
                    <a:lnTo>
                      <a:pt x="141582" y="258599"/>
                    </a:lnTo>
                    <a:close/>
                  </a:path>
                </a:pathLst>
              </a:custGeom>
              <a:solidFill>
                <a:srgbClr val="00B2F2"/>
              </a:solidFill>
              <a:ln w="9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76" name="图形 24"/>
              <p:cNvGrpSpPr/>
              <p:nvPr/>
            </p:nvGrpSpPr>
            <p:grpSpPr>
              <a:xfrm>
                <a:off x="4412654" y="2828254"/>
                <a:ext cx="130173" cy="108367"/>
                <a:chOff x="2199373" y="4571939"/>
                <a:chExt cx="198000" cy="164832"/>
              </a:xfrm>
              <a:solidFill>
                <a:srgbClr val="00B2F2"/>
              </a:solidFill>
            </p:grpSpPr>
            <p:sp>
              <p:nvSpPr>
                <p:cNvPr id="2019" name="任意多边形: 形状 2018"/>
                <p:cNvSpPr/>
                <p:nvPr/>
              </p:nvSpPr>
              <p:spPr>
                <a:xfrm>
                  <a:off x="2199373" y="4571939"/>
                  <a:ext cx="93974" cy="164630"/>
                </a:xfrm>
                <a:custGeom>
                  <a:avLst/>
                  <a:gdLst>
                    <a:gd name="connsiteX0" fmla="*/ 68848 w 93974"/>
                    <a:gd name="connsiteY0" fmla="*/ 164631 h 164630"/>
                    <a:gd name="connsiteX1" fmla="*/ 25127 w 93974"/>
                    <a:gd name="connsiteY1" fmla="*/ 164631 h 164630"/>
                    <a:gd name="connsiteX2" fmla="*/ 0 w 93974"/>
                    <a:gd name="connsiteY2" fmla="*/ 139504 h 164630"/>
                    <a:gd name="connsiteX3" fmla="*/ 0 w 93974"/>
                    <a:gd name="connsiteY3" fmla="*/ 25127 h 164630"/>
                    <a:gd name="connsiteX4" fmla="*/ 25127 w 93974"/>
                    <a:gd name="connsiteY4" fmla="*/ 0 h 164630"/>
                    <a:gd name="connsiteX5" fmla="*/ 68848 w 93974"/>
                    <a:gd name="connsiteY5" fmla="*/ 0 h 164630"/>
                    <a:gd name="connsiteX6" fmla="*/ 93975 w 93974"/>
                    <a:gd name="connsiteY6" fmla="*/ 25127 h 164630"/>
                    <a:gd name="connsiteX7" fmla="*/ 93975 w 93974"/>
                    <a:gd name="connsiteY7" fmla="*/ 139504 h 164630"/>
                    <a:gd name="connsiteX8" fmla="*/ 68848 w 93974"/>
                    <a:gd name="connsiteY8" fmla="*/ 164631 h 164630"/>
                    <a:gd name="connsiteX9" fmla="*/ 25127 w 93974"/>
                    <a:gd name="connsiteY9" fmla="*/ 12965 h 164630"/>
                    <a:gd name="connsiteX10" fmla="*/ 12965 w 93974"/>
                    <a:gd name="connsiteY10" fmla="*/ 25127 h 164630"/>
                    <a:gd name="connsiteX11" fmla="*/ 12965 w 93974"/>
                    <a:gd name="connsiteY11" fmla="*/ 139504 h 164630"/>
                    <a:gd name="connsiteX12" fmla="*/ 25127 w 93974"/>
                    <a:gd name="connsiteY12" fmla="*/ 151666 h 164630"/>
                    <a:gd name="connsiteX13" fmla="*/ 68848 w 93974"/>
                    <a:gd name="connsiteY13" fmla="*/ 151666 h 164630"/>
                    <a:gd name="connsiteX14" fmla="*/ 81009 w 93974"/>
                    <a:gd name="connsiteY14" fmla="*/ 139504 h 164630"/>
                    <a:gd name="connsiteX15" fmla="*/ 81009 w 93974"/>
                    <a:gd name="connsiteY15" fmla="*/ 25127 h 164630"/>
                    <a:gd name="connsiteX16" fmla="*/ 68848 w 93974"/>
                    <a:gd name="connsiteY16" fmla="*/ 12965 h 164630"/>
                    <a:gd name="connsiteX17" fmla="*/ 25127 w 93974"/>
                    <a:gd name="connsiteY17" fmla="*/ 12965 h 1646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93974" h="164630">
                      <a:moveTo>
                        <a:pt x="68848" y="164631"/>
                      </a:moveTo>
                      <a:lnTo>
                        <a:pt x="25127" y="164631"/>
                      </a:lnTo>
                      <a:cubicBezTo>
                        <a:pt x="11257" y="164631"/>
                        <a:pt x="0" y="153374"/>
                        <a:pt x="0" y="139504"/>
                      </a:cubicBezTo>
                      <a:lnTo>
                        <a:pt x="0" y="25127"/>
                      </a:lnTo>
                      <a:cubicBezTo>
                        <a:pt x="0" y="11257"/>
                        <a:pt x="11257" y="0"/>
                        <a:pt x="25127" y="0"/>
                      </a:cubicBezTo>
                      <a:lnTo>
                        <a:pt x="68848" y="0"/>
                      </a:lnTo>
                      <a:cubicBezTo>
                        <a:pt x="82718" y="0"/>
                        <a:pt x="93975" y="11257"/>
                        <a:pt x="93975" y="25127"/>
                      </a:cubicBezTo>
                      <a:lnTo>
                        <a:pt x="93975" y="139504"/>
                      </a:lnTo>
                      <a:cubicBezTo>
                        <a:pt x="93975" y="153374"/>
                        <a:pt x="82718" y="164631"/>
                        <a:pt x="68848" y="164631"/>
                      </a:cubicBezTo>
                      <a:moveTo>
                        <a:pt x="25127" y="12965"/>
                      </a:moveTo>
                      <a:cubicBezTo>
                        <a:pt x="18493" y="12965"/>
                        <a:pt x="12965" y="18393"/>
                        <a:pt x="12965" y="25127"/>
                      </a:cubicBezTo>
                      <a:lnTo>
                        <a:pt x="12965" y="139504"/>
                      </a:lnTo>
                      <a:cubicBezTo>
                        <a:pt x="12965" y="146138"/>
                        <a:pt x="18393" y="151666"/>
                        <a:pt x="25127" y="151666"/>
                      </a:cubicBezTo>
                      <a:lnTo>
                        <a:pt x="68848" y="151666"/>
                      </a:lnTo>
                      <a:cubicBezTo>
                        <a:pt x="75481" y="151666"/>
                        <a:pt x="81009" y="146238"/>
                        <a:pt x="81009" y="139504"/>
                      </a:cubicBezTo>
                      <a:lnTo>
                        <a:pt x="81009" y="25127"/>
                      </a:lnTo>
                      <a:cubicBezTo>
                        <a:pt x="81009" y="18493"/>
                        <a:pt x="75582" y="12965"/>
                        <a:pt x="68848" y="12965"/>
                      </a:cubicBezTo>
                      <a:lnTo>
                        <a:pt x="25127" y="12965"/>
                      </a:lnTo>
                      <a:close/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0" name="任意多边形: 形状 2019"/>
                <p:cNvSpPr/>
                <p:nvPr/>
              </p:nvSpPr>
              <p:spPr>
                <a:xfrm>
                  <a:off x="2257164" y="4723504"/>
                  <a:ext cx="140409" cy="13065"/>
                </a:xfrm>
                <a:custGeom>
                  <a:avLst/>
                  <a:gdLst>
                    <a:gd name="connsiteX0" fmla="*/ 133876 w 140409"/>
                    <a:gd name="connsiteY0" fmla="*/ 13066 h 13065"/>
                    <a:gd name="connsiteX1" fmla="*/ 6533 w 140409"/>
                    <a:gd name="connsiteY1" fmla="*/ 13066 h 13065"/>
                    <a:gd name="connsiteX2" fmla="*/ 0 w 140409"/>
                    <a:gd name="connsiteY2" fmla="*/ 6533 h 13065"/>
                    <a:gd name="connsiteX3" fmla="*/ 6533 w 140409"/>
                    <a:gd name="connsiteY3" fmla="*/ 0 h 13065"/>
                    <a:gd name="connsiteX4" fmla="*/ 133876 w 140409"/>
                    <a:gd name="connsiteY4" fmla="*/ 0 h 13065"/>
                    <a:gd name="connsiteX5" fmla="*/ 140409 w 140409"/>
                    <a:gd name="connsiteY5" fmla="*/ 6533 h 13065"/>
                    <a:gd name="connsiteX6" fmla="*/ 133876 w 140409"/>
                    <a:gd name="connsiteY6" fmla="*/ 13066 h 13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0409" h="13065">
                      <a:moveTo>
                        <a:pt x="133876" y="13066"/>
                      </a:moveTo>
                      <a:lnTo>
                        <a:pt x="6533" y="13066"/>
                      </a:lnTo>
                      <a:cubicBezTo>
                        <a:pt x="2915" y="13066"/>
                        <a:pt x="0" y="10151"/>
                        <a:pt x="0" y="6533"/>
                      </a:cubicBezTo>
                      <a:cubicBezTo>
                        <a:pt x="0" y="2915"/>
                        <a:pt x="2915" y="0"/>
                        <a:pt x="6533" y="0"/>
                      </a:cubicBezTo>
                      <a:lnTo>
                        <a:pt x="133876" y="0"/>
                      </a:lnTo>
                      <a:cubicBezTo>
                        <a:pt x="137494" y="0"/>
                        <a:pt x="140409" y="2915"/>
                        <a:pt x="140409" y="6533"/>
                      </a:cubicBezTo>
                      <a:cubicBezTo>
                        <a:pt x="140409" y="10151"/>
                        <a:pt x="137494" y="13066"/>
                        <a:pt x="133876" y="13066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1" name="任意多边形: 形状 2020"/>
                <p:cNvSpPr/>
                <p:nvPr/>
              </p:nvSpPr>
              <p:spPr>
                <a:xfrm>
                  <a:off x="2252843" y="4605809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5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2" name="任意多边形: 形状 2021"/>
                <p:cNvSpPr/>
                <p:nvPr/>
              </p:nvSpPr>
              <p:spPr>
                <a:xfrm>
                  <a:off x="2307519" y="4612945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6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3" name="任意多边形: 形状 2022"/>
                <p:cNvSpPr/>
                <p:nvPr/>
              </p:nvSpPr>
              <p:spPr>
                <a:xfrm>
                  <a:off x="2370436" y="4630735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6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4" name="任意多边形: 形状 2023"/>
                <p:cNvSpPr/>
                <p:nvPr/>
              </p:nvSpPr>
              <p:spPr>
                <a:xfrm>
                  <a:off x="2224399" y="4605809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5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5" name="任意多边形: 形状 2024"/>
                <p:cNvSpPr/>
                <p:nvPr/>
              </p:nvSpPr>
              <p:spPr>
                <a:xfrm>
                  <a:off x="2252843" y="4639077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5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6" name="任意多边形: 形状 2025"/>
                <p:cNvSpPr/>
                <p:nvPr/>
              </p:nvSpPr>
              <p:spPr>
                <a:xfrm>
                  <a:off x="2302393" y="4643500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262" y="0"/>
                        <a:pt x="15880" y="36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7" name="任意多边形: 形状 2026"/>
                <p:cNvSpPr/>
                <p:nvPr/>
              </p:nvSpPr>
              <p:spPr>
                <a:xfrm>
                  <a:off x="2302192" y="4679682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5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8" name="任意多边形: 形状 2027"/>
                <p:cNvSpPr/>
                <p:nvPr/>
              </p:nvSpPr>
              <p:spPr>
                <a:xfrm>
                  <a:off x="2381090" y="4656867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5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29" name="任意多边形: 形状 2028"/>
                <p:cNvSpPr/>
                <p:nvPr/>
              </p:nvSpPr>
              <p:spPr>
                <a:xfrm>
                  <a:off x="2367120" y="4679984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5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0" name="任意多边形: 形状 2029"/>
                <p:cNvSpPr/>
                <p:nvPr/>
              </p:nvSpPr>
              <p:spPr>
                <a:xfrm>
                  <a:off x="2328826" y="4643500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6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1" name="任意多边形: 形状 2030"/>
                <p:cNvSpPr/>
                <p:nvPr/>
              </p:nvSpPr>
              <p:spPr>
                <a:xfrm>
                  <a:off x="2224399" y="4639077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5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2" name="任意多边形: 形状 2031"/>
                <p:cNvSpPr/>
                <p:nvPr/>
              </p:nvSpPr>
              <p:spPr>
                <a:xfrm>
                  <a:off x="2252843" y="4672647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5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3" name="任意多边形: 形状 2032"/>
                <p:cNvSpPr/>
                <p:nvPr/>
              </p:nvSpPr>
              <p:spPr>
                <a:xfrm>
                  <a:off x="2224399" y="4672647"/>
                  <a:ext cx="15880" cy="15880"/>
                </a:xfrm>
                <a:custGeom>
                  <a:avLst/>
                  <a:gdLst>
                    <a:gd name="connsiteX0" fmla="*/ 15880 w 15880"/>
                    <a:gd name="connsiteY0" fmla="*/ 7940 h 15880"/>
                    <a:gd name="connsiteX1" fmla="*/ 7940 w 15880"/>
                    <a:gd name="connsiteY1" fmla="*/ 15880 h 15880"/>
                    <a:gd name="connsiteX2" fmla="*/ 0 w 15880"/>
                    <a:gd name="connsiteY2" fmla="*/ 7940 h 15880"/>
                    <a:gd name="connsiteX3" fmla="*/ 7940 w 15880"/>
                    <a:gd name="connsiteY3" fmla="*/ 0 h 15880"/>
                    <a:gd name="connsiteX4" fmla="*/ 15880 w 15880"/>
                    <a:gd name="connsiteY4" fmla="*/ 7940 h 15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880" h="15880">
                      <a:moveTo>
                        <a:pt x="15880" y="7940"/>
                      </a:moveTo>
                      <a:cubicBezTo>
                        <a:pt x="15880" y="12362"/>
                        <a:pt x="12362" y="15880"/>
                        <a:pt x="7940" y="15880"/>
                      </a:cubicBezTo>
                      <a:cubicBezTo>
                        <a:pt x="3518" y="15880"/>
                        <a:pt x="0" y="12362"/>
                        <a:pt x="0" y="7940"/>
                      </a:cubicBezTo>
                      <a:cubicBezTo>
                        <a:pt x="0" y="3518"/>
                        <a:pt x="3518" y="0"/>
                        <a:pt x="7940" y="0"/>
                      </a:cubicBezTo>
                      <a:cubicBezTo>
                        <a:pt x="12362" y="0"/>
                        <a:pt x="15880" y="3518"/>
                        <a:pt x="15880" y="7940"/>
                      </a:cubicBezTo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4" name="任意多边形: 形状 2033"/>
                <p:cNvSpPr/>
                <p:nvPr/>
              </p:nvSpPr>
              <p:spPr>
                <a:xfrm>
                  <a:off x="2320082" y="4616061"/>
                  <a:ext cx="60907" cy="29649"/>
                </a:xfrm>
                <a:custGeom>
                  <a:avLst/>
                  <a:gdLst>
                    <a:gd name="connsiteX0" fmla="*/ 60908 w 60907"/>
                    <a:gd name="connsiteY0" fmla="*/ 29650 h 29649"/>
                    <a:gd name="connsiteX1" fmla="*/ 40907 w 60907"/>
                    <a:gd name="connsiteY1" fmla="*/ 29650 h 29649"/>
                    <a:gd name="connsiteX2" fmla="*/ 20805 w 60907"/>
                    <a:gd name="connsiteY2" fmla="*/ 9850 h 29649"/>
                    <a:gd name="connsiteX3" fmla="*/ 0 w 60907"/>
                    <a:gd name="connsiteY3" fmla="*/ 9850 h 29649"/>
                    <a:gd name="connsiteX4" fmla="*/ 0 w 60907"/>
                    <a:gd name="connsiteY4" fmla="*/ 0 h 29649"/>
                    <a:gd name="connsiteX5" fmla="*/ 24825 w 60907"/>
                    <a:gd name="connsiteY5" fmla="*/ 0 h 29649"/>
                    <a:gd name="connsiteX6" fmla="*/ 44927 w 60907"/>
                    <a:gd name="connsiteY6" fmla="*/ 19699 h 29649"/>
                    <a:gd name="connsiteX7" fmla="*/ 60908 w 60907"/>
                    <a:gd name="connsiteY7" fmla="*/ 19699 h 296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0907" h="29649">
                      <a:moveTo>
                        <a:pt x="60908" y="29650"/>
                      </a:moveTo>
                      <a:lnTo>
                        <a:pt x="40907" y="29650"/>
                      </a:lnTo>
                      <a:lnTo>
                        <a:pt x="20805" y="9850"/>
                      </a:lnTo>
                      <a:lnTo>
                        <a:pt x="0" y="9850"/>
                      </a:lnTo>
                      <a:lnTo>
                        <a:pt x="0" y="0"/>
                      </a:lnTo>
                      <a:lnTo>
                        <a:pt x="24825" y="0"/>
                      </a:lnTo>
                      <a:lnTo>
                        <a:pt x="44927" y="19699"/>
                      </a:lnTo>
                      <a:lnTo>
                        <a:pt x="60908" y="19699"/>
                      </a:lnTo>
                      <a:close/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5" name="任意多边形: 形状 2034"/>
                <p:cNvSpPr/>
                <p:nvPr/>
              </p:nvSpPr>
              <p:spPr>
                <a:xfrm>
                  <a:off x="2312243" y="4646615"/>
                  <a:ext cx="24222" cy="9849"/>
                </a:xfrm>
                <a:custGeom>
                  <a:avLst/>
                  <a:gdLst>
                    <a:gd name="connsiteX0" fmla="*/ 0 w 24222"/>
                    <a:gd name="connsiteY0" fmla="*/ 0 h 9849"/>
                    <a:gd name="connsiteX1" fmla="*/ 24222 w 24222"/>
                    <a:gd name="connsiteY1" fmla="*/ 0 h 9849"/>
                    <a:gd name="connsiteX2" fmla="*/ 24222 w 24222"/>
                    <a:gd name="connsiteY2" fmla="*/ 9850 h 9849"/>
                    <a:gd name="connsiteX3" fmla="*/ 0 w 24222"/>
                    <a:gd name="connsiteY3" fmla="*/ 9850 h 984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4222" h="9849">
                      <a:moveTo>
                        <a:pt x="0" y="0"/>
                      </a:moveTo>
                      <a:lnTo>
                        <a:pt x="24222" y="0"/>
                      </a:lnTo>
                      <a:lnTo>
                        <a:pt x="24222" y="9850"/>
                      </a:lnTo>
                      <a:lnTo>
                        <a:pt x="0" y="9850"/>
                      </a:lnTo>
                      <a:close/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36" name="任意多边形: 形状 2035"/>
                <p:cNvSpPr/>
                <p:nvPr/>
              </p:nvSpPr>
              <p:spPr>
                <a:xfrm>
                  <a:off x="2309730" y="4660385"/>
                  <a:ext cx="79602" cy="32162"/>
                </a:xfrm>
                <a:custGeom>
                  <a:avLst/>
                  <a:gdLst>
                    <a:gd name="connsiteX0" fmla="*/ 24926 w 79602"/>
                    <a:gd name="connsiteY0" fmla="*/ 32162 h 32162"/>
                    <a:gd name="connsiteX1" fmla="*/ 0 w 79602"/>
                    <a:gd name="connsiteY1" fmla="*/ 32162 h 32162"/>
                    <a:gd name="connsiteX2" fmla="*/ 0 w 79602"/>
                    <a:gd name="connsiteY2" fmla="*/ 22212 h 32162"/>
                    <a:gd name="connsiteX3" fmla="*/ 20705 w 79602"/>
                    <a:gd name="connsiteY3" fmla="*/ 22212 h 32162"/>
                    <a:gd name="connsiteX4" fmla="*/ 42515 w 79602"/>
                    <a:gd name="connsiteY4" fmla="*/ 0 h 32162"/>
                    <a:gd name="connsiteX5" fmla="*/ 79602 w 79602"/>
                    <a:gd name="connsiteY5" fmla="*/ 0 h 32162"/>
                    <a:gd name="connsiteX6" fmla="*/ 79602 w 79602"/>
                    <a:gd name="connsiteY6" fmla="*/ 9850 h 32162"/>
                    <a:gd name="connsiteX7" fmla="*/ 46736 w 79602"/>
                    <a:gd name="connsiteY7" fmla="*/ 9850 h 32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79602" h="32162">
                      <a:moveTo>
                        <a:pt x="24926" y="32162"/>
                      </a:moveTo>
                      <a:lnTo>
                        <a:pt x="0" y="32162"/>
                      </a:lnTo>
                      <a:lnTo>
                        <a:pt x="0" y="22212"/>
                      </a:lnTo>
                      <a:lnTo>
                        <a:pt x="20705" y="22212"/>
                      </a:lnTo>
                      <a:lnTo>
                        <a:pt x="42515" y="0"/>
                      </a:lnTo>
                      <a:lnTo>
                        <a:pt x="79602" y="0"/>
                      </a:lnTo>
                      <a:lnTo>
                        <a:pt x="79602" y="9850"/>
                      </a:lnTo>
                      <a:lnTo>
                        <a:pt x="46736" y="9850"/>
                      </a:lnTo>
                      <a:close/>
                    </a:path>
                  </a:pathLst>
                </a:custGeom>
                <a:grpFill/>
                <a:ln w="96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677" name="组合 1676"/>
              <p:cNvGrpSpPr/>
              <p:nvPr/>
            </p:nvGrpSpPr>
            <p:grpSpPr>
              <a:xfrm>
                <a:off x="6057016" y="2417096"/>
                <a:ext cx="211948" cy="120234"/>
                <a:chOff x="7702557" y="3321125"/>
                <a:chExt cx="379025" cy="203990"/>
              </a:xfrm>
              <a:solidFill>
                <a:srgbClr val="00B2F2"/>
              </a:solidFill>
            </p:grpSpPr>
            <p:sp>
              <p:nvSpPr>
                <p:cNvPr id="2010" name="任意多边形: 形状 455"/>
                <p:cNvSpPr/>
                <p:nvPr/>
              </p:nvSpPr>
              <p:spPr bwMode="auto">
                <a:xfrm>
                  <a:off x="7799007" y="3323497"/>
                  <a:ext cx="282575" cy="201618"/>
                </a:xfrm>
                <a:custGeom>
                  <a:avLst/>
                  <a:gdLst>
                    <a:gd name="connsiteX0" fmla="*/ 114222 w 282575"/>
                    <a:gd name="connsiteY0" fmla="*/ 157162 h 201613"/>
                    <a:gd name="connsiteX1" fmla="*/ 107950 w 282575"/>
                    <a:gd name="connsiteY1" fmla="*/ 164306 h 201613"/>
                    <a:gd name="connsiteX2" fmla="*/ 114222 w 282575"/>
                    <a:gd name="connsiteY2" fmla="*/ 171450 h 201613"/>
                    <a:gd name="connsiteX3" fmla="*/ 203279 w 282575"/>
                    <a:gd name="connsiteY3" fmla="*/ 171450 h 201613"/>
                    <a:gd name="connsiteX4" fmla="*/ 209550 w 282575"/>
                    <a:gd name="connsiteY4" fmla="*/ 164306 h 201613"/>
                    <a:gd name="connsiteX5" fmla="*/ 203279 w 282575"/>
                    <a:gd name="connsiteY5" fmla="*/ 157162 h 201613"/>
                    <a:gd name="connsiteX6" fmla="*/ 187187 w 282575"/>
                    <a:gd name="connsiteY6" fmla="*/ 136525 h 201613"/>
                    <a:gd name="connsiteX7" fmla="*/ 180975 w 282575"/>
                    <a:gd name="connsiteY7" fmla="*/ 142875 h 201613"/>
                    <a:gd name="connsiteX8" fmla="*/ 187187 w 282575"/>
                    <a:gd name="connsiteY8" fmla="*/ 149225 h 201613"/>
                    <a:gd name="connsiteX9" fmla="*/ 203338 w 282575"/>
                    <a:gd name="connsiteY9" fmla="*/ 149225 h 201613"/>
                    <a:gd name="connsiteX10" fmla="*/ 209550 w 282575"/>
                    <a:gd name="connsiteY10" fmla="*/ 142875 h 201613"/>
                    <a:gd name="connsiteX11" fmla="*/ 203338 w 282575"/>
                    <a:gd name="connsiteY11" fmla="*/ 136525 h 201613"/>
                    <a:gd name="connsiteX12" fmla="*/ 114300 w 282575"/>
                    <a:gd name="connsiteY12" fmla="*/ 136525 h 201613"/>
                    <a:gd name="connsiteX13" fmla="*/ 107950 w 282575"/>
                    <a:gd name="connsiteY13" fmla="*/ 142875 h 201613"/>
                    <a:gd name="connsiteX14" fmla="*/ 114300 w 282575"/>
                    <a:gd name="connsiteY14" fmla="*/ 149225 h 201613"/>
                    <a:gd name="connsiteX15" fmla="*/ 165100 w 282575"/>
                    <a:gd name="connsiteY15" fmla="*/ 149225 h 201613"/>
                    <a:gd name="connsiteX16" fmla="*/ 171450 w 282575"/>
                    <a:gd name="connsiteY16" fmla="*/ 142875 h 201613"/>
                    <a:gd name="connsiteX17" fmla="*/ 165100 w 282575"/>
                    <a:gd name="connsiteY17" fmla="*/ 136525 h 201613"/>
                    <a:gd name="connsiteX18" fmla="*/ 116095 w 282575"/>
                    <a:gd name="connsiteY18" fmla="*/ 112712 h 201613"/>
                    <a:gd name="connsiteX19" fmla="*/ 109538 w 282575"/>
                    <a:gd name="connsiteY19" fmla="*/ 119062 h 201613"/>
                    <a:gd name="connsiteX20" fmla="*/ 116095 w 282575"/>
                    <a:gd name="connsiteY20" fmla="*/ 125412 h 201613"/>
                    <a:gd name="connsiteX21" fmla="*/ 133144 w 282575"/>
                    <a:gd name="connsiteY21" fmla="*/ 125412 h 201613"/>
                    <a:gd name="connsiteX22" fmla="*/ 139701 w 282575"/>
                    <a:gd name="connsiteY22" fmla="*/ 119062 h 201613"/>
                    <a:gd name="connsiteX23" fmla="*/ 133144 w 282575"/>
                    <a:gd name="connsiteY23" fmla="*/ 112712 h 201613"/>
                    <a:gd name="connsiteX24" fmla="*/ 139604 w 282575"/>
                    <a:gd name="connsiteY24" fmla="*/ 90487 h 201613"/>
                    <a:gd name="connsiteX25" fmla="*/ 133350 w 282575"/>
                    <a:gd name="connsiteY25" fmla="*/ 96837 h 201613"/>
                    <a:gd name="connsiteX26" fmla="*/ 139604 w 282575"/>
                    <a:gd name="connsiteY26" fmla="*/ 103187 h 201613"/>
                    <a:gd name="connsiteX27" fmla="*/ 168371 w 282575"/>
                    <a:gd name="connsiteY27" fmla="*/ 103187 h 201613"/>
                    <a:gd name="connsiteX28" fmla="*/ 174625 w 282575"/>
                    <a:gd name="connsiteY28" fmla="*/ 96837 h 201613"/>
                    <a:gd name="connsiteX29" fmla="*/ 168371 w 282575"/>
                    <a:gd name="connsiteY29" fmla="*/ 90487 h 201613"/>
                    <a:gd name="connsiteX30" fmla="*/ 127411 w 282575"/>
                    <a:gd name="connsiteY30" fmla="*/ 0 h 201613"/>
                    <a:gd name="connsiteX31" fmla="*/ 194271 w 282575"/>
                    <a:gd name="connsiteY31" fmla="*/ 66759 h 201613"/>
                    <a:gd name="connsiteX32" fmla="*/ 218239 w 282575"/>
                    <a:gd name="connsiteY32" fmla="*/ 61419 h 201613"/>
                    <a:gd name="connsiteX33" fmla="*/ 282575 w 282575"/>
                    <a:gd name="connsiteY33" fmla="*/ 130848 h 201613"/>
                    <a:gd name="connsiteX34" fmla="*/ 218239 w 282575"/>
                    <a:gd name="connsiteY34" fmla="*/ 201613 h 201613"/>
                    <a:gd name="connsiteX35" fmla="*/ 54245 w 282575"/>
                    <a:gd name="connsiteY35" fmla="*/ 201613 h 201613"/>
                    <a:gd name="connsiteX36" fmla="*/ 0 w 282575"/>
                    <a:gd name="connsiteY36" fmla="*/ 141530 h 201613"/>
                    <a:gd name="connsiteX37" fmla="*/ 54245 w 282575"/>
                    <a:gd name="connsiteY37" fmla="*/ 82782 h 201613"/>
                    <a:gd name="connsiteX38" fmla="*/ 61814 w 282575"/>
                    <a:gd name="connsiteY38" fmla="*/ 84117 h 201613"/>
                    <a:gd name="connsiteX39" fmla="*/ 60552 w 282575"/>
                    <a:gd name="connsiteY39" fmla="*/ 70765 h 201613"/>
                    <a:gd name="connsiteX40" fmla="*/ 127411 w 282575"/>
                    <a:gd name="connsiteY40" fmla="*/ 0 h 201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</a:cxnLst>
                  <a:rect l="l" t="t" r="r" b="b"/>
                  <a:pathLst>
                    <a:path w="282575" h="201613">
                      <a:moveTo>
                        <a:pt x="114222" y="157162"/>
                      </a:moveTo>
                      <a:cubicBezTo>
                        <a:pt x="110459" y="157162"/>
                        <a:pt x="107950" y="160020"/>
                        <a:pt x="107950" y="164306"/>
                      </a:cubicBezTo>
                      <a:cubicBezTo>
                        <a:pt x="107950" y="168593"/>
                        <a:pt x="110459" y="171450"/>
                        <a:pt x="114222" y="171450"/>
                      </a:cubicBezTo>
                      <a:lnTo>
                        <a:pt x="203279" y="171450"/>
                      </a:lnTo>
                      <a:cubicBezTo>
                        <a:pt x="207042" y="171450"/>
                        <a:pt x="209550" y="168593"/>
                        <a:pt x="209550" y="164306"/>
                      </a:cubicBezTo>
                      <a:cubicBezTo>
                        <a:pt x="209550" y="160020"/>
                        <a:pt x="207042" y="157162"/>
                        <a:pt x="203279" y="157162"/>
                      </a:cubicBezTo>
                      <a:close/>
                      <a:moveTo>
                        <a:pt x="187187" y="136525"/>
                      </a:moveTo>
                      <a:cubicBezTo>
                        <a:pt x="183460" y="136525"/>
                        <a:pt x="180975" y="140335"/>
                        <a:pt x="180975" y="142875"/>
                      </a:cubicBezTo>
                      <a:cubicBezTo>
                        <a:pt x="180975" y="146685"/>
                        <a:pt x="183460" y="149225"/>
                        <a:pt x="187187" y="149225"/>
                      </a:cubicBezTo>
                      <a:lnTo>
                        <a:pt x="203338" y="149225"/>
                      </a:lnTo>
                      <a:cubicBezTo>
                        <a:pt x="207065" y="149225"/>
                        <a:pt x="209550" y="146685"/>
                        <a:pt x="209550" y="142875"/>
                      </a:cubicBezTo>
                      <a:cubicBezTo>
                        <a:pt x="209550" y="140335"/>
                        <a:pt x="207065" y="136525"/>
                        <a:pt x="203338" y="136525"/>
                      </a:cubicBezTo>
                      <a:close/>
                      <a:moveTo>
                        <a:pt x="114300" y="136525"/>
                      </a:moveTo>
                      <a:cubicBezTo>
                        <a:pt x="110490" y="136525"/>
                        <a:pt x="107950" y="140335"/>
                        <a:pt x="107950" y="142875"/>
                      </a:cubicBezTo>
                      <a:cubicBezTo>
                        <a:pt x="107950" y="146685"/>
                        <a:pt x="110490" y="149225"/>
                        <a:pt x="114300" y="149225"/>
                      </a:cubicBezTo>
                      <a:lnTo>
                        <a:pt x="165100" y="149225"/>
                      </a:lnTo>
                      <a:cubicBezTo>
                        <a:pt x="168910" y="149225"/>
                        <a:pt x="171450" y="146685"/>
                        <a:pt x="171450" y="142875"/>
                      </a:cubicBezTo>
                      <a:cubicBezTo>
                        <a:pt x="171450" y="140335"/>
                        <a:pt x="168910" y="136525"/>
                        <a:pt x="165100" y="136525"/>
                      </a:cubicBezTo>
                      <a:close/>
                      <a:moveTo>
                        <a:pt x="116095" y="112712"/>
                      </a:moveTo>
                      <a:cubicBezTo>
                        <a:pt x="112161" y="112712"/>
                        <a:pt x="109538" y="115252"/>
                        <a:pt x="109538" y="119062"/>
                      </a:cubicBezTo>
                      <a:cubicBezTo>
                        <a:pt x="109538" y="122872"/>
                        <a:pt x="112161" y="125412"/>
                        <a:pt x="116095" y="125412"/>
                      </a:cubicBezTo>
                      <a:lnTo>
                        <a:pt x="133144" y="125412"/>
                      </a:lnTo>
                      <a:cubicBezTo>
                        <a:pt x="137078" y="125412"/>
                        <a:pt x="139701" y="122872"/>
                        <a:pt x="139701" y="119062"/>
                      </a:cubicBezTo>
                      <a:cubicBezTo>
                        <a:pt x="139701" y="115252"/>
                        <a:pt x="137078" y="112712"/>
                        <a:pt x="133144" y="112712"/>
                      </a:cubicBezTo>
                      <a:close/>
                      <a:moveTo>
                        <a:pt x="139604" y="90487"/>
                      </a:moveTo>
                      <a:cubicBezTo>
                        <a:pt x="137103" y="90487"/>
                        <a:pt x="133350" y="93027"/>
                        <a:pt x="133350" y="96837"/>
                      </a:cubicBezTo>
                      <a:cubicBezTo>
                        <a:pt x="133350" y="99377"/>
                        <a:pt x="137103" y="103187"/>
                        <a:pt x="139604" y="103187"/>
                      </a:cubicBezTo>
                      <a:lnTo>
                        <a:pt x="168371" y="103187"/>
                      </a:lnTo>
                      <a:cubicBezTo>
                        <a:pt x="172124" y="103187"/>
                        <a:pt x="174625" y="99377"/>
                        <a:pt x="174625" y="96837"/>
                      </a:cubicBezTo>
                      <a:cubicBezTo>
                        <a:pt x="174625" y="93027"/>
                        <a:pt x="172124" y="90487"/>
                        <a:pt x="168371" y="90487"/>
                      </a:cubicBezTo>
                      <a:close/>
                      <a:moveTo>
                        <a:pt x="127411" y="0"/>
                      </a:moveTo>
                      <a:cubicBezTo>
                        <a:pt x="163995" y="0"/>
                        <a:pt x="193009" y="29374"/>
                        <a:pt x="194271" y="66759"/>
                      </a:cubicBezTo>
                      <a:cubicBezTo>
                        <a:pt x="201840" y="64089"/>
                        <a:pt x="210670" y="61419"/>
                        <a:pt x="218239" y="61419"/>
                      </a:cubicBezTo>
                      <a:cubicBezTo>
                        <a:pt x="253561" y="61419"/>
                        <a:pt x="282575" y="93463"/>
                        <a:pt x="282575" y="130848"/>
                      </a:cubicBezTo>
                      <a:cubicBezTo>
                        <a:pt x="282575" y="169569"/>
                        <a:pt x="253561" y="201613"/>
                        <a:pt x="218239" y="201613"/>
                      </a:cubicBezTo>
                      <a:lnTo>
                        <a:pt x="54245" y="201613"/>
                      </a:lnTo>
                      <a:cubicBezTo>
                        <a:pt x="23969" y="201613"/>
                        <a:pt x="0" y="174909"/>
                        <a:pt x="0" y="141530"/>
                      </a:cubicBezTo>
                      <a:cubicBezTo>
                        <a:pt x="0" y="109485"/>
                        <a:pt x="23969" y="82782"/>
                        <a:pt x="54245" y="82782"/>
                      </a:cubicBezTo>
                      <a:cubicBezTo>
                        <a:pt x="56768" y="82782"/>
                        <a:pt x="59291" y="82782"/>
                        <a:pt x="61814" y="84117"/>
                      </a:cubicBezTo>
                      <a:cubicBezTo>
                        <a:pt x="60552" y="80111"/>
                        <a:pt x="60552" y="74771"/>
                        <a:pt x="60552" y="70765"/>
                      </a:cubicBezTo>
                      <a:cubicBezTo>
                        <a:pt x="60552" y="30709"/>
                        <a:pt x="90828" y="0"/>
                        <a:pt x="12741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>
                  <a:noAutofit/>
                </a:bodyPr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1" name="Freeform 57"/>
                <p:cNvSpPr/>
                <p:nvPr/>
              </p:nvSpPr>
              <p:spPr bwMode="auto">
                <a:xfrm>
                  <a:off x="7840661" y="3321125"/>
                  <a:ext cx="100013" cy="11113"/>
                </a:xfrm>
                <a:custGeom>
                  <a:avLst/>
                  <a:gdLst>
                    <a:gd name="T0" fmla="*/ 76 w 80"/>
                    <a:gd name="T1" fmla="*/ 9 h 9"/>
                    <a:gd name="T2" fmla="*/ 76 w 80"/>
                    <a:gd name="T3" fmla="*/ 9 h 9"/>
                    <a:gd name="T4" fmla="*/ 4 w 80"/>
                    <a:gd name="T5" fmla="*/ 9 h 9"/>
                    <a:gd name="T6" fmla="*/ 0 w 80"/>
                    <a:gd name="T7" fmla="*/ 4 h 9"/>
                    <a:gd name="T8" fmla="*/ 4 w 80"/>
                    <a:gd name="T9" fmla="*/ 0 h 9"/>
                    <a:gd name="T10" fmla="*/ 76 w 80"/>
                    <a:gd name="T11" fmla="*/ 0 h 9"/>
                    <a:gd name="T12" fmla="*/ 80 w 80"/>
                    <a:gd name="T13" fmla="*/ 4 h 9"/>
                    <a:gd name="T14" fmla="*/ 76 w 80"/>
                    <a:gd name="T15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0" h="9">
                      <a:moveTo>
                        <a:pt x="76" y="9"/>
                      </a:moveTo>
                      <a:lnTo>
                        <a:pt x="76" y="9"/>
                      </a:lnTo>
                      <a:lnTo>
                        <a:pt x="4" y="9"/>
                      </a:lnTo>
                      <a:cubicBezTo>
                        <a:pt x="2" y="9"/>
                        <a:pt x="0" y="7"/>
                        <a:pt x="0" y="4"/>
                      </a:cubicBezTo>
                      <a:cubicBezTo>
                        <a:pt x="0" y="2"/>
                        <a:pt x="2" y="0"/>
                        <a:pt x="4" y="0"/>
                      </a:cubicBezTo>
                      <a:lnTo>
                        <a:pt x="76" y="0"/>
                      </a:lnTo>
                      <a:cubicBezTo>
                        <a:pt x="78" y="0"/>
                        <a:pt x="80" y="2"/>
                        <a:pt x="80" y="4"/>
                      </a:cubicBezTo>
                      <a:cubicBezTo>
                        <a:pt x="80" y="7"/>
                        <a:pt x="78" y="9"/>
                        <a:pt x="76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2" name="Freeform 58"/>
                <p:cNvSpPr/>
                <p:nvPr/>
              </p:nvSpPr>
              <p:spPr bwMode="auto">
                <a:xfrm>
                  <a:off x="7777161" y="3349701"/>
                  <a:ext cx="101600" cy="12700"/>
                </a:xfrm>
                <a:custGeom>
                  <a:avLst/>
                  <a:gdLst>
                    <a:gd name="T0" fmla="*/ 76 w 81"/>
                    <a:gd name="T1" fmla="*/ 10 h 10"/>
                    <a:gd name="T2" fmla="*/ 76 w 81"/>
                    <a:gd name="T3" fmla="*/ 10 h 10"/>
                    <a:gd name="T4" fmla="*/ 5 w 81"/>
                    <a:gd name="T5" fmla="*/ 10 h 10"/>
                    <a:gd name="T6" fmla="*/ 0 w 81"/>
                    <a:gd name="T7" fmla="*/ 5 h 10"/>
                    <a:gd name="T8" fmla="*/ 5 w 81"/>
                    <a:gd name="T9" fmla="*/ 0 h 10"/>
                    <a:gd name="T10" fmla="*/ 76 w 81"/>
                    <a:gd name="T11" fmla="*/ 0 h 10"/>
                    <a:gd name="T12" fmla="*/ 81 w 81"/>
                    <a:gd name="T13" fmla="*/ 5 h 10"/>
                    <a:gd name="T14" fmla="*/ 76 w 81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1" h="10">
                      <a:moveTo>
                        <a:pt x="76" y="10"/>
                      </a:moveTo>
                      <a:lnTo>
                        <a:pt x="76" y="10"/>
                      </a:lnTo>
                      <a:lnTo>
                        <a:pt x="5" y="10"/>
                      </a:lnTo>
                      <a:cubicBezTo>
                        <a:pt x="2" y="10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lnTo>
                        <a:pt x="76" y="0"/>
                      </a:lnTo>
                      <a:cubicBezTo>
                        <a:pt x="79" y="0"/>
                        <a:pt x="81" y="2"/>
                        <a:pt x="81" y="5"/>
                      </a:cubicBezTo>
                      <a:cubicBezTo>
                        <a:pt x="81" y="7"/>
                        <a:pt x="79" y="10"/>
                        <a:pt x="76" y="1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3" name="Freeform 64"/>
                <p:cNvSpPr/>
                <p:nvPr/>
              </p:nvSpPr>
              <p:spPr bwMode="auto">
                <a:xfrm>
                  <a:off x="7751761" y="3349713"/>
                  <a:ext cx="20638" cy="12700"/>
                </a:xfrm>
                <a:custGeom>
                  <a:avLst/>
                  <a:gdLst>
                    <a:gd name="T0" fmla="*/ 12 w 17"/>
                    <a:gd name="T1" fmla="*/ 10 h 10"/>
                    <a:gd name="T2" fmla="*/ 12 w 17"/>
                    <a:gd name="T3" fmla="*/ 10 h 10"/>
                    <a:gd name="T4" fmla="*/ 5 w 17"/>
                    <a:gd name="T5" fmla="*/ 10 h 10"/>
                    <a:gd name="T6" fmla="*/ 0 w 17"/>
                    <a:gd name="T7" fmla="*/ 5 h 10"/>
                    <a:gd name="T8" fmla="*/ 5 w 17"/>
                    <a:gd name="T9" fmla="*/ 0 h 10"/>
                    <a:gd name="T10" fmla="*/ 12 w 17"/>
                    <a:gd name="T11" fmla="*/ 0 h 10"/>
                    <a:gd name="T12" fmla="*/ 17 w 17"/>
                    <a:gd name="T13" fmla="*/ 5 h 10"/>
                    <a:gd name="T14" fmla="*/ 12 w 17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7" h="10">
                      <a:moveTo>
                        <a:pt x="12" y="10"/>
                      </a:moveTo>
                      <a:lnTo>
                        <a:pt x="12" y="10"/>
                      </a:lnTo>
                      <a:lnTo>
                        <a:pt x="5" y="10"/>
                      </a:lnTo>
                      <a:cubicBezTo>
                        <a:pt x="2" y="10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lnTo>
                        <a:pt x="12" y="0"/>
                      </a:lnTo>
                      <a:cubicBezTo>
                        <a:pt x="15" y="0"/>
                        <a:pt x="17" y="2"/>
                        <a:pt x="17" y="5"/>
                      </a:cubicBezTo>
                      <a:cubicBezTo>
                        <a:pt x="17" y="7"/>
                        <a:pt x="15" y="10"/>
                        <a:pt x="12" y="1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4" name="Freeform 65"/>
                <p:cNvSpPr/>
                <p:nvPr/>
              </p:nvSpPr>
              <p:spPr bwMode="auto">
                <a:xfrm>
                  <a:off x="7702557" y="3444965"/>
                  <a:ext cx="36513" cy="12700"/>
                </a:xfrm>
                <a:custGeom>
                  <a:avLst/>
                  <a:gdLst>
                    <a:gd name="T0" fmla="*/ 24 w 29"/>
                    <a:gd name="T1" fmla="*/ 10 h 10"/>
                    <a:gd name="T2" fmla="*/ 24 w 29"/>
                    <a:gd name="T3" fmla="*/ 10 h 10"/>
                    <a:gd name="T4" fmla="*/ 4 w 29"/>
                    <a:gd name="T5" fmla="*/ 10 h 10"/>
                    <a:gd name="T6" fmla="*/ 0 w 29"/>
                    <a:gd name="T7" fmla="*/ 5 h 10"/>
                    <a:gd name="T8" fmla="*/ 4 w 29"/>
                    <a:gd name="T9" fmla="*/ 0 h 10"/>
                    <a:gd name="T10" fmla="*/ 24 w 29"/>
                    <a:gd name="T11" fmla="*/ 0 h 10"/>
                    <a:gd name="T12" fmla="*/ 29 w 29"/>
                    <a:gd name="T13" fmla="*/ 5 h 10"/>
                    <a:gd name="T14" fmla="*/ 24 w 29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" h="10">
                      <a:moveTo>
                        <a:pt x="24" y="10"/>
                      </a:moveTo>
                      <a:lnTo>
                        <a:pt x="24" y="10"/>
                      </a:lnTo>
                      <a:lnTo>
                        <a:pt x="4" y="10"/>
                      </a:lnTo>
                      <a:cubicBezTo>
                        <a:pt x="2" y="10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lnTo>
                        <a:pt x="24" y="0"/>
                      </a:lnTo>
                      <a:cubicBezTo>
                        <a:pt x="27" y="0"/>
                        <a:pt x="29" y="2"/>
                        <a:pt x="29" y="5"/>
                      </a:cubicBezTo>
                      <a:cubicBezTo>
                        <a:pt x="29" y="7"/>
                        <a:pt x="27" y="10"/>
                        <a:pt x="24" y="1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5" name="Freeform 66"/>
                <p:cNvSpPr/>
                <p:nvPr/>
              </p:nvSpPr>
              <p:spPr bwMode="auto">
                <a:xfrm>
                  <a:off x="7726355" y="3411628"/>
                  <a:ext cx="157162" cy="12700"/>
                </a:xfrm>
                <a:custGeom>
                  <a:avLst/>
                  <a:gdLst>
                    <a:gd name="T0" fmla="*/ 121 w 125"/>
                    <a:gd name="T1" fmla="*/ 10 h 10"/>
                    <a:gd name="T2" fmla="*/ 121 w 125"/>
                    <a:gd name="T3" fmla="*/ 10 h 10"/>
                    <a:gd name="T4" fmla="*/ 5 w 125"/>
                    <a:gd name="T5" fmla="*/ 10 h 10"/>
                    <a:gd name="T6" fmla="*/ 0 w 125"/>
                    <a:gd name="T7" fmla="*/ 5 h 10"/>
                    <a:gd name="T8" fmla="*/ 5 w 125"/>
                    <a:gd name="T9" fmla="*/ 0 h 10"/>
                    <a:gd name="T10" fmla="*/ 121 w 125"/>
                    <a:gd name="T11" fmla="*/ 0 h 10"/>
                    <a:gd name="T12" fmla="*/ 125 w 125"/>
                    <a:gd name="T13" fmla="*/ 5 h 10"/>
                    <a:gd name="T14" fmla="*/ 121 w 125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5" h="10">
                      <a:moveTo>
                        <a:pt x="121" y="10"/>
                      </a:moveTo>
                      <a:lnTo>
                        <a:pt x="121" y="10"/>
                      </a:lnTo>
                      <a:lnTo>
                        <a:pt x="5" y="10"/>
                      </a:ln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lnTo>
                        <a:pt x="121" y="0"/>
                      </a:lnTo>
                      <a:cubicBezTo>
                        <a:pt x="123" y="0"/>
                        <a:pt x="125" y="2"/>
                        <a:pt x="125" y="5"/>
                      </a:cubicBezTo>
                      <a:cubicBezTo>
                        <a:pt x="125" y="8"/>
                        <a:pt x="123" y="10"/>
                        <a:pt x="121" y="1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6" name="Freeform 67"/>
                <p:cNvSpPr/>
                <p:nvPr/>
              </p:nvSpPr>
              <p:spPr bwMode="auto">
                <a:xfrm>
                  <a:off x="7748587" y="3484640"/>
                  <a:ext cx="109538" cy="12700"/>
                </a:xfrm>
                <a:custGeom>
                  <a:avLst/>
                  <a:gdLst>
                    <a:gd name="T0" fmla="*/ 81 w 86"/>
                    <a:gd name="T1" fmla="*/ 10 h 10"/>
                    <a:gd name="T2" fmla="*/ 81 w 86"/>
                    <a:gd name="T3" fmla="*/ 10 h 10"/>
                    <a:gd name="T4" fmla="*/ 4 w 86"/>
                    <a:gd name="T5" fmla="*/ 10 h 10"/>
                    <a:gd name="T6" fmla="*/ 0 w 86"/>
                    <a:gd name="T7" fmla="*/ 5 h 10"/>
                    <a:gd name="T8" fmla="*/ 4 w 86"/>
                    <a:gd name="T9" fmla="*/ 0 h 10"/>
                    <a:gd name="T10" fmla="*/ 81 w 86"/>
                    <a:gd name="T11" fmla="*/ 0 h 10"/>
                    <a:gd name="T12" fmla="*/ 86 w 86"/>
                    <a:gd name="T13" fmla="*/ 5 h 10"/>
                    <a:gd name="T14" fmla="*/ 81 w 86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86" h="10">
                      <a:moveTo>
                        <a:pt x="81" y="10"/>
                      </a:moveTo>
                      <a:lnTo>
                        <a:pt x="81" y="10"/>
                      </a:lnTo>
                      <a:lnTo>
                        <a:pt x="4" y="10"/>
                      </a:ln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0" y="2"/>
                        <a:pt x="2" y="0"/>
                        <a:pt x="4" y="0"/>
                      </a:cubicBezTo>
                      <a:lnTo>
                        <a:pt x="81" y="0"/>
                      </a:lnTo>
                      <a:cubicBezTo>
                        <a:pt x="84" y="0"/>
                        <a:pt x="86" y="2"/>
                        <a:pt x="86" y="5"/>
                      </a:cubicBezTo>
                      <a:cubicBezTo>
                        <a:pt x="86" y="8"/>
                        <a:pt x="84" y="10"/>
                        <a:pt x="81" y="1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7" name="Freeform 68"/>
                <p:cNvSpPr/>
                <p:nvPr/>
              </p:nvSpPr>
              <p:spPr bwMode="auto">
                <a:xfrm>
                  <a:off x="7808913" y="3384661"/>
                  <a:ext cx="92074" cy="12700"/>
                </a:xfrm>
                <a:custGeom>
                  <a:avLst/>
                  <a:gdLst>
                    <a:gd name="T0" fmla="*/ 69 w 73"/>
                    <a:gd name="T1" fmla="*/ 10 h 10"/>
                    <a:gd name="T2" fmla="*/ 69 w 73"/>
                    <a:gd name="T3" fmla="*/ 10 h 10"/>
                    <a:gd name="T4" fmla="*/ 5 w 73"/>
                    <a:gd name="T5" fmla="*/ 10 h 10"/>
                    <a:gd name="T6" fmla="*/ 0 w 73"/>
                    <a:gd name="T7" fmla="*/ 5 h 10"/>
                    <a:gd name="T8" fmla="*/ 5 w 73"/>
                    <a:gd name="T9" fmla="*/ 0 h 10"/>
                    <a:gd name="T10" fmla="*/ 69 w 73"/>
                    <a:gd name="T11" fmla="*/ 0 h 10"/>
                    <a:gd name="T12" fmla="*/ 73 w 73"/>
                    <a:gd name="T13" fmla="*/ 5 h 10"/>
                    <a:gd name="T14" fmla="*/ 69 w 73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3" h="10">
                      <a:moveTo>
                        <a:pt x="69" y="10"/>
                      </a:moveTo>
                      <a:lnTo>
                        <a:pt x="69" y="10"/>
                      </a:lnTo>
                      <a:lnTo>
                        <a:pt x="5" y="10"/>
                      </a:lnTo>
                      <a:cubicBezTo>
                        <a:pt x="2" y="10"/>
                        <a:pt x="0" y="8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lnTo>
                        <a:pt x="69" y="0"/>
                      </a:lnTo>
                      <a:cubicBezTo>
                        <a:pt x="71" y="0"/>
                        <a:pt x="73" y="2"/>
                        <a:pt x="73" y="5"/>
                      </a:cubicBezTo>
                      <a:cubicBezTo>
                        <a:pt x="73" y="8"/>
                        <a:pt x="71" y="10"/>
                        <a:pt x="69" y="1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18" name="Freeform 69"/>
                <p:cNvSpPr/>
                <p:nvPr/>
              </p:nvSpPr>
              <p:spPr bwMode="auto">
                <a:xfrm>
                  <a:off x="7751763" y="3444875"/>
                  <a:ext cx="120650" cy="12700"/>
                </a:xfrm>
                <a:custGeom>
                  <a:avLst/>
                  <a:gdLst>
                    <a:gd name="T0" fmla="*/ 91 w 96"/>
                    <a:gd name="T1" fmla="*/ 10 h 10"/>
                    <a:gd name="T2" fmla="*/ 91 w 96"/>
                    <a:gd name="T3" fmla="*/ 10 h 10"/>
                    <a:gd name="T4" fmla="*/ 5 w 96"/>
                    <a:gd name="T5" fmla="*/ 10 h 10"/>
                    <a:gd name="T6" fmla="*/ 0 w 96"/>
                    <a:gd name="T7" fmla="*/ 5 h 10"/>
                    <a:gd name="T8" fmla="*/ 5 w 96"/>
                    <a:gd name="T9" fmla="*/ 0 h 10"/>
                    <a:gd name="T10" fmla="*/ 91 w 96"/>
                    <a:gd name="T11" fmla="*/ 0 h 10"/>
                    <a:gd name="T12" fmla="*/ 96 w 96"/>
                    <a:gd name="T13" fmla="*/ 5 h 10"/>
                    <a:gd name="T14" fmla="*/ 91 w 96"/>
                    <a:gd name="T15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6" h="10">
                      <a:moveTo>
                        <a:pt x="91" y="10"/>
                      </a:moveTo>
                      <a:lnTo>
                        <a:pt x="91" y="10"/>
                      </a:lnTo>
                      <a:lnTo>
                        <a:pt x="5" y="10"/>
                      </a:lnTo>
                      <a:cubicBezTo>
                        <a:pt x="2" y="10"/>
                        <a:pt x="0" y="7"/>
                        <a:pt x="0" y="5"/>
                      </a:cubicBezTo>
                      <a:cubicBezTo>
                        <a:pt x="0" y="2"/>
                        <a:pt x="2" y="0"/>
                        <a:pt x="5" y="0"/>
                      </a:cubicBezTo>
                      <a:lnTo>
                        <a:pt x="91" y="0"/>
                      </a:lnTo>
                      <a:cubicBezTo>
                        <a:pt x="94" y="0"/>
                        <a:pt x="96" y="2"/>
                        <a:pt x="96" y="5"/>
                      </a:cubicBezTo>
                      <a:cubicBezTo>
                        <a:pt x="96" y="7"/>
                        <a:pt x="94" y="10"/>
                        <a:pt x="91" y="1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78" name="矩形 1677"/>
              <p:cNvSpPr/>
              <p:nvPr/>
            </p:nvSpPr>
            <p:spPr>
              <a:xfrm>
                <a:off x="5993392" y="2585544"/>
                <a:ext cx="330628" cy="101732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云运维服务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grpSp>
            <p:nvGrpSpPr>
              <p:cNvPr id="1679" name="Group 132"/>
              <p:cNvGrpSpPr>
                <a:grpSpLocks noChangeAspect="1"/>
              </p:cNvGrpSpPr>
              <p:nvPr/>
            </p:nvGrpSpPr>
            <p:grpSpPr bwMode="auto">
              <a:xfrm>
                <a:off x="5529666" y="2400345"/>
                <a:ext cx="155181" cy="153737"/>
                <a:chOff x="4875" y="2426"/>
                <a:chExt cx="183" cy="172"/>
              </a:xfrm>
              <a:solidFill>
                <a:srgbClr val="00B2F2"/>
              </a:solidFill>
            </p:grpSpPr>
            <p:sp>
              <p:nvSpPr>
                <p:cNvPr id="2007" name="Freeform 133"/>
                <p:cNvSpPr>
                  <a:spLocks noEditPoints="1"/>
                </p:cNvSpPr>
                <p:nvPr/>
              </p:nvSpPr>
              <p:spPr bwMode="auto">
                <a:xfrm>
                  <a:off x="4875" y="2426"/>
                  <a:ext cx="183" cy="172"/>
                </a:xfrm>
                <a:custGeom>
                  <a:avLst/>
                  <a:gdLst>
                    <a:gd name="T0" fmla="*/ 219 w 224"/>
                    <a:gd name="T1" fmla="*/ 110 h 213"/>
                    <a:gd name="T2" fmla="*/ 219 w 224"/>
                    <a:gd name="T3" fmla="*/ 110 h 213"/>
                    <a:gd name="T4" fmla="*/ 215 w 224"/>
                    <a:gd name="T5" fmla="*/ 105 h 213"/>
                    <a:gd name="T6" fmla="*/ 215 w 224"/>
                    <a:gd name="T7" fmla="*/ 11 h 213"/>
                    <a:gd name="T8" fmla="*/ 213 w 224"/>
                    <a:gd name="T9" fmla="*/ 9 h 213"/>
                    <a:gd name="T10" fmla="*/ 107 w 224"/>
                    <a:gd name="T11" fmla="*/ 9 h 213"/>
                    <a:gd name="T12" fmla="*/ 106 w 224"/>
                    <a:gd name="T13" fmla="*/ 11 h 213"/>
                    <a:gd name="T14" fmla="*/ 106 w 224"/>
                    <a:gd name="T15" fmla="*/ 44 h 213"/>
                    <a:gd name="T16" fmla="*/ 101 w 224"/>
                    <a:gd name="T17" fmla="*/ 49 h 213"/>
                    <a:gd name="T18" fmla="*/ 96 w 224"/>
                    <a:gd name="T19" fmla="*/ 44 h 213"/>
                    <a:gd name="T20" fmla="*/ 96 w 224"/>
                    <a:gd name="T21" fmla="*/ 11 h 213"/>
                    <a:gd name="T22" fmla="*/ 107 w 224"/>
                    <a:gd name="T23" fmla="*/ 0 h 213"/>
                    <a:gd name="T24" fmla="*/ 213 w 224"/>
                    <a:gd name="T25" fmla="*/ 0 h 213"/>
                    <a:gd name="T26" fmla="*/ 224 w 224"/>
                    <a:gd name="T27" fmla="*/ 11 h 213"/>
                    <a:gd name="T28" fmla="*/ 224 w 224"/>
                    <a:gd name="T29" fmla="*/ 105 h 213"/>
                    <a:gd name="T30" fmla="*/ 219 w 224"/>
                    <a:gd name="T31" fmla="*/ 110 h 213"/>
                    <a:gd name="T32" fmla="*/ 219 w 224"/>
                    <a:gd name="T33" fmla="*/ 110 h 213"/>
                    <a:gd name="T34" fmla="*/ 43 w 224"/>
                    <a:gd name="T35" fmla="*/ 134 h 213"/>
                    <a:gd name="T36" fmla="*/ 43 w 224"/>
                    <a:gd name="T37" fmla="*/ 134 h 213"/>
                    <a:gd name="T38" fmla="*/ 9 w 224"/>
                    <a:gd name="T39" fmla="*/ 168 h 213"/>
                    <a:gd name="T40" fmla="*/ 43 w 224"/>
                    <a:gd name="T41" fmla="*/ 203 h 213"/>
                    <a:gd name="T42" fmla="*/ 173 w 224"/>
                    <a:gd name="T43" fmla="*/ 203 h 213"/>
                    <a:gd name="T44" fmla="*/ 215 w 224"/>
                    <a:gd name="T45" fmla="*/ 160 h 213"/>
                    <a:gd name="T46" fmla="*/ 173 w 224"/>
                    <a:gd name="T47" fmla="*/ 118 h 213"/>
                    <a:gd name="T48" fmla="*/ 152 w 224"/>
                    <a:gd name="T49" fmla="*/ 124 h 213"/>
                    <a:gd name="T50" fmla="*/ 147 w 224"/>
                    <a:gd name="T51" fmla="*/ 124 h 213"/>
                    <a:gd name="T52" fmla="*/ 144 w 224"/>
                    <a:gd name="T53" fmla="*/ 119 h 213"/>
                    <a:gd name="T54" fmla="*/ 145 w 224"/>
                    <a:gd name="T55" fmla="*/ 115 h 213"/>
                    <a:gd name="T56" fmla="*/ 101 w 224"/>
                    <a:gd name="T57" fmla="*/ 71 h 213"/>
                    <a:gd name="T58" fmla="*/ 58 w 224"/>
                    <a:gd name="T59" fmla="*/ 115 h 213"/>
                    <a:gd name="T60" fmla="*/ 60 w 224"/>
                    <a:gd name="T61" fmla="*/ 130 h 213"/>
                    <a:gd name="T62" fmla="*/ 59 w 224"/>
                    <a:gd name="T63" fmla="*/ 135 h 213"/>
                    <a:gd name="T64" fmla="*/ 54 w 224"/>
                    <a:gd name="T65" fmla="*/ 136 h 213"/>
                    <a:gd name="T66" fmla="*/ 43 w 224"/>
                    <a:gd name="T67" fmla="*/ 134 h 213"/>
                    <a:gd name="T68" fmla="*/ 173 w 224"/>
                    <a:gd name="T69" fmla="*/ 213 h 213"/>
                    <a:gd name="T70" fmla="*/ 173 w 224"/>
                    <a:gd name="T71" fmla="*/ 213 h 213"/>
                    <a:gd name="T72" fmla="*/ 43 w 224"/>
                    <a:gd name="T73" fmla="*/ 213 h 213"/>
                    <a:gd name="T74" fmla="*/ 0 w 224"/>
                    <a:gd name="T75" fmla="*/ 168 h 213"/>
                    <a:gd name="T76" fmla="*/ 43 w 224"/>
                    <a:gd name="T77" fmla="*/ 124 h 213"/>
                    <a:gd name="T78" fmla="*/ 49 w 224"/>
                    <a:gd name="T79" fmla="*/ 125 h 213"/>
                    <a:gd name="T80" fmla="*/ 48 w 224"/>
                    <a:gd name="T81" fmla="*/ 115 h 213"/>
                    <a:gd name="T82" fmla="*/ 101 w 224"/>
                    <a:gd name="T83" fmla="*/ 61 h 213"/>
                    <a:gd name="T84" fmla="*/ 154 w 224"/>
                    <a:gd name="T85" fmla="*/ 112 h 213"/>
                    <a:gd name="T86" fmla="*/ 173 w 224"/>
                    <a:gd name="T87" fmla="*/ 108 h 213"/>
                    <a:gd name="T88" fmla="*/ 224 w 224"/>
                    <a:gd name="T89" fmla="*/ 160 h 213"/>
                    <a:gd name="T90" fmla="*/ 173 w 224"/>
                    <a:gd name="T91" fmla="*/ 213 h 2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224" h="213">
                      <a:moveTo>
                        <a:pt x="219" y="110"/>
                      </a:moveTo>
                      <a:lnTo>
                        <a:pt x="219" y="110"/>
                      </a:lnTo>
                      <a:cubicBezTo>
                        <a:pt x="217" y="110"/>
                        <a:pt x="215" y="108"/>
                        <a:pt x="215" y="105"/>
                      </a:cubicBezTo>
                      <a:lnTo>
                        <a:pt x="215" y="11"/>
                      </a:lnTo>
                      <a:cubicBezTo>
                        <a:pt x="215" y="10"/>
                        <a:pt x="214" y="9"/>
                        <a:pt x="213" y="9"/>
                      </a:cubicBezTo>
                      <a:lnTo>
                        <a:pt x="107" y="9"/>
                      </a:lnTo>
                      <a:cubicBezTo>
                        <a:pt x="107" y="9"/>
                        <a:pt x="106" y="10"/>
                        <a:pt x="106" y="11"/>
                      </a:cubicBezTo>
                      <a:lnTo>
                        <a:pt x="106" y="44"/>
                      </a:lnTo>
                      <a:cubicBezTo>
                        <a:pt x="106" y="46"/>
                        <a:pt x="104" y="49"/>
                        <a:pt x="101" y="49"/>
                      </a:cubicBezTo>
                      <a:cubicBezTo>
                        <a:pt x="98" y="49"/>
                        <a:pt x="96" y="46"/>
                        <a:pt x="96" y="44"/>
                      </a:cubicBezTo>
                      <a:lnTo>
                        <a:pt x="96" y="11"/>
                      </a:lnTo>
                      <a:cubicBezTo>
                        <a:pt x="96" y="5"/>
                        <a:pt x="101" y="0"/>
                        <a:pt x="107" y="0"/>
                      </a:cubicBezTo>
                      <a:lnTo>
                        <a:pt x="213" y="0"/>
                      </a:lnTo>
                      <a:cubicBezTo>
                        <a:pt x="219" y="0"/>
                        <a:pt x="224" y="5"/>
                        <a:pt x="224" y="11"/>
                      </a:cubicBezTo>
                      <a:lnTo>
                        <a:pt x="224" y="105"/>
                      </a:lnTo>
                      <a:cubicBezTo>
                        <a:pt x="224" y="108"/>
                        <a:pt x="222" y="110"/>
                        <a:pt x="219" y="110"/>
                      </a:cubicBezTo>
                      <a:lnTo>
                        <a:pt x="219" y="110"/>
                      </a:lnTo>
                      <a:close/>
                      <a:moveTo>
                        <a:pt x="43" y="134"/>
                      </a:moveTo>
                      <a:lnTo>
                        <a:pt x="43" y="134"/>
                      </a:lnTo>
                      <a:cubicBezTo>
                        <a:pt x="24" y="134"/>
                        <a:pt x="9" y="150"/>
                        <a:pt x="9" y="168"/>
                      </a:cubicBezTo>
                      <a:cubicBezTo>
                        <a:pt x="9" y="187"/>
                        <a:pt x="24" y="203"/>
                        <a:pt x="43" y="203"/>
                      </a:cubicBezTo>
                      <a:lnTo>
                        <a:pt x="173" y="203"/>
                      </a:lnTo>
                      <a:cubicBezTo>
                        <a:pt x="196" y="203"/>
                        <a:pt x="215" y="184"/>
                        <a:pt x="215" y="160"/>
                      </a:cubicBezTo>
                      <a:cubicBezTo>
                        <a:pt x="215" y="137"/>
                        <a:pt x="196" y="118"/>
                        <a:pt x="173" y="118"/>
                      </a:cubicBezTo>
                      <a:cubicBezTo>
                        <a:pt x="166" y="118"/>
                        <a:pt x="158" y="120"/>
                        <a:pt x="152" y="124"/>
                      </a:cubicBezTo>
                      <a:cubicBezTo>
                        <a:pt x="150" y="125"/>
                        <a:pt x="148" y="125"/>
                        <a:pt x="147" y="124"/>
                      </a:cubicBezTo>
                      <a:cubicBezTo>
                        <a:pt x="145" y="123"/>
                        <a:pt x="144" y="121"/>
                        <a:pt x="144" y="119"/>
                      </a:cubicBezTo>
                      <a:cubicBezTo>
                        <a:pt x="145" y="118"/>
                        <a:pt x="145" y="117"/>
                        <a:pt x="145" y="115"/>
                      </a:cubicBezTo>
                      <a:cubicBezTo>
                        <a:pt x="145" y="91"/>
                        <a:pt x="125" y="71"/>
                        <a:pt x="101" y="71"/>
                      </a:cubicBezTo>
                      <a:cubicBezTo>
                        <a:pt x="77" y="71"/>
                        <a:pt x="58" y="91"/>
                        <a:pt x="58" y="115"/>
                      </a:cubicBezTo>
                      <a:cubicBezTo>
                        <a:pt x="58" y="120"/>
                        <a:pt x="59" y="125"/>
                        <a:pt x="60" y="130"/>
                      </a:cubicBezTo>
                      <a:cubicBezTo>
                        <a:pt x="61" y="132"/>
                        <a:pt x="60" y="134"/>
                        <a:pt x="59" y="135"/>
                      </a:cubicBezTo>
                      <a:cubicBezTo>
                        <a:pt x="58" y="136"/>
                        <a:pt x="56" y="137"/>
                        <a:pt x="54" y="136"/>
                      </a:cubicBezTo>
                      <a:cubicBezTo>
                        <a:pt x="50" y="135"/>
                        <a:pt x="47" y="134"/>
                        <a:pt x="43" y="134"/>
                      </a:cubicBezTo>
                      <a:close/>
                      <a:moveTo>
                        <a:pt x="173" y="213"/>
                      </a:moveTo>
                      <a:lnTo>
                        <a:pt x="173" y="213"/>
                      </a:lnTo>
                      <a:lnTo>
                        <a:pt x="43" y="213"/>
                      </a:lnTo>
                      <a:cubicBezTo>
                        <a:pt x="19" y="213"/>
                        <a:pt x="0" y="193"/>
                        <a:pt x="0" y="168"/>
                      </a:cubicBezTo>
                      <a:cubicBezTo>
                        <a:pt x="0" y="144"/>
                        <a:pt x="19" y="124"/>
                        <a:pt x="43" y="124"/>
                      </a:cubicBezTo>
                      <a:cubicBezTo>
                        <a:pt x="45" y="124"/>
                        <a:pt x="47" y="124"/>
                        <a:pt x="49" y="125"/>
                      </a:cubicBezTo>
                      <a:cubicBezTo>
                        <a:pt x="48" y="121"/>
                        <a:pt x="48" y="118"/>
                        <a:pt x="48" y="115"/>
                      </a:cubicBezTo>
                      <a:cubicBezTo>
                        <a:pt x="48" y="85"/>
                        <a:pt x="72" y="61"/>
                        <a:pt x="101" y="61"/>
                      </a:cubicBezTo>
                      <a:cubicBezTo>
                        <a:pt x="130" y="61"/>
                        <a:pt x="153" y="84"/>
                        <a:pt x="154" y="112"/>
                      </a:cubicBezTo>
                      <a:cubicBezTo>
                        <a:pt x="160" y="110"/>
                        <a:pt x="166" y="108"/>
                        <a:pt x="173" y="108"/>
                      </a:cubicBezTo>
                      <a:cubicBezTo>
                        <a:pt x="201" y="108"/>
                        <a:pt x="224" y="132"/>
                        <a:pt x="224" y="160"/>
                      </a:cubicBezTo>
                      <a:cubicBezTo>
                        <a:pt x="224" y="189"/>
                        <a:pt x="201" y="213"/>
                        <a:pt x="173" y="21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08" name="Freeform 134"/>
                <p:cNvSpPr>
                  <a:spLocks noEditPoints="1"/>
                </p:cNvSpPr>
                <p:nvPr/>
              </p:nvSpPr>
              <p:spPr bwMode="auto">
                <a:xfrm>
                  <a:off x="4875" y="2458"/>
                  <a:ext cx="183" cy="140"/>
                </a:xfrm>
                <a:custGeom>
                  <a:avLst/>
                  <a:gdLst>
                    <a:gd name="T0" fmla="*/ 217 w 224"/>
                    <a:gd name="T1" fmla="*/ 10 h 174"/>
                    <a:gd name="T2" fmla="*/ 217 w 224"/>
                    <a:gd name="T3" fmla="*/ 10 h 174"/>
                    <a:gd name="T4" fmla="*/ 101 w 224"/>
                    <a:gd name="T5" fmla="*/ 10 h 174"/>
                    <a:gd name="T6" fmla="*/ 96 w 224"/>
                    <a:gd name="T7" fmla="*/ 5 h 174"/>
                    <a:gd name="T8" fmla="*/ 101 w 224"/>
                    <a:gd name="T9" fmla="*/ 0 h 174"/>
                    <a:gd name="T10" fmla="*/ 217 w 224"/>
                    <a:gd name="T11" fmla="*/ 0 h 174"/>
                    <a:gd name="T12" fmla="*/ 222 w 224"/>
                    <a:gd name="T13" fmla="*/ 5 h 174"/>
                    <a:gd name="T14" fmla="*/ 217 w 224"/>
                    <a:gd name="T15" fmla="*/ 10 h 174"/>
                    <a:gd name="T16" fmla="*/ 173 w 224"/>
                    <a:gd name="T17" fmla="*/ 174 h 174"/>
                    <a:gd name="T18" fmla="*/ 173 w 224"/>
                    <a:gd name="T19" fmla="*/ 174 h 174"/>
                    <a:gd name="T20" fmla="*/ 43 w 224"/>
                    <a:gd name="T21" fmla="*/ 174 h 174"/>
                    <a:gd name="T22" fmla="*/ 0 w 224"/>
                    <a:gd name="T23" fmla="*/ 129 h 174"/>
                    <a:gd name="T24" fmla="*/ 43 w 224"/>
                    <a:gd name="T25" fmla="*/ 85 h 174"/>
                    <a:gd name="T26" fmla="*/ 49 w 224"/>
                    <a:gd name="T27" fmla="*/ 86 h 174"/>
                    <a:gd name="T28" fmla="*/ 48 w 224"/>
                    <a:gd name="T29" fmla="*/ 76 h 174"/>
                    <a:gd name="T30" fmla="*/ 101 w 224"/>
                    <a:gd name="T31" fmla="*/ 22 h 174"/>
                    <a:gd name="T32" fmla="*/ 154 w 224"/>
                    <a:gd name="T33" fmla="*/ 73 h 174"/>
                    <a:gd name="T34" fmla="*/ 173 w 224"/>
                    <a:gd name="T35" fmla="*/ 69 h 174"/>
                    <a:gd name="T36" fmla="*/ 224 w 224"/>
                    <a:gd name="T37" fmla="*/ 121 h 174"/>
                    <a:gd name="T38" fmla="*/ 173 w 224"/>
                    <a:gd name="T39" fmla="*/ 174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24" h="174">
                      <a:moveTo>
                        <a:pt x="217" y="10"/>
                      </a:moveTo>
                      <a:lnTo>
                        <a:pt x="217" y="10"/>
                      </a:lnTo>
                      <a:lnTo>
                        <a:pt x="101" y="10"/>
                      </a:lnTo>
                      <a:cubicBezTo>
                        <a:pt x="98" y="10"/>
                        <a:pt x="96" y="7"/>
                        <a:pt x="96" y="5"/>
                      </a:cubicBezTo>
                      <a:cubicBezTo>
                        <a:pt x="96" y="2"/>
                        <a:pt x="98" y="0"/>
                        <a:pt x="101" y="0"/>
                      </a:cubicBezTo>
                      <a:lnTo>
                        <a:pt x="217" y="0"/>
                      </a:lnTo>
                      <a:cubicBezTo>
                        <a:pt x="220" y="0"/>
                        <a:pt x="222" y="2"/>
                        <a:pt x="222" y="5"/>
                      </a:cubicBezTo>
                      <a:cubicBezTo>
                        <a:pt x="222" y="7"/>
                        <a:pt x="220" y="10"/>
                        <a:pt x="217" y="10"/>
                      </a:cubicBezTo>
                      <a:close/>
                      <a:moveTo>
                        <a:pt x="173" y="174"/>
                      </a:moveTo>
                      <a:lnTo>
                        <a:pt x="173" y="174"/>
                      </a:lnTo>
                      <a:lnTo>
                        <a:pt x="43" y="174"/>
                      </a:lnTo>
                      <a:cubicBezTo>
                        <a:pt x="19" y="174"/>
                        <a:pt x="0" y="154"/>
                        <a:pt x="0" y="129"/>
                      </a:cubicBezTo>
                      <a:cubicBezTo>
                        <a:pt x="0" y="105"/>
                        <a:pt x="19" y="85"/>
                        <a:pt x="43" y="85"/>
                      </a:cubicBezTo>
                      <a:cubicBezTo>
                        <a:pt x="45" y="85"/>
                        <a:pt x="47" y="85"/>
                        <a:pt x="49" y="86"/>
                      </a:cubicBezTo>
                      <a:cubicBezTo>
                        <a:pt x="48" y="83"/>
                        <a:pt x="48" y="79"/>
                        <a:pt x="48" y="76"/>
                      </a:cubicBezTo>
                      <a:cubicBezTo>
                        <a:pt x="48" y="46"/>
                        <a:pt x="72" y="22"/>
                        <a:pt x="101" y="22"/>
                      </a:cubicBezTo>
                      <a:cubicBezTo>
                        <a:pt x="130" y="22"/>
                        <a:pt x="153" y="45"/>
                        <a:pt x="154" y="73"/>
                      </a:cubicBezTo>
                      <a:cubicBezTo>
                        <a:pt x="160" y="71"/>
                        <a:pt x="166" y="69"/>
                        <a:pt x="173" y="69"/>
                      </a:cubicBezTo>
                      <a:cubicBezTo>
                        <a:pt x="201" y="69"/>
                        <a:pt x="224" y="93"/>
                        <a:pt x="224" y="121"/>
                      </a:cubicBezTo>
                      <a:cubicBezTo>
                        <a:pt x="224" y="150"/>
                        <a:pt x="201" y="174"/>
                        <a:pt x="173" y="174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09" name="Freeform 135"/>
                <p:cNvSpPr>
                  <a:spLocks noEditPoints="1"/>
                </p:cNvSpPr>
                <p:nvPr/>
              </p:nvSpPr>
              <p:spPr bwMode="auto">
                <a:xfrm>
                  <a:off x="5005" y="2443"/>
                  <a:ext cx="53" cy="53"/>
                </a:xfrm>
                <a:custGeom>
                  <a:avLst/>
                  <a:gdLst>
                    <a:gd name="T0" fmla="*/ 45 w 65"/>
                    <a:gd name="T1" fmla="*/ 47 h 66"/>
                    <a:gd name="T2" fmla="*/ 45 w 65"/>
                    <a:gd name="T3" fmla="*/ 47 h 66"/>
                    <a:gd name="T4" fmla="*/ 28 w 65"/>
                    <a:gd name="T5" fmla="*/ 47 h 66"/>
                    <a:gd name="T6" fmla="*/ 23 w 65"/>
                    <a:gd name="T7" fmla="*/ 42 h 66"/>
                    <a:gd name="T8" fmla="*/ 28 w 65"/>
                    <a:gd name="T9" fmla="*/ 37 h 66"/>
                    <a:gd name="T10" fmla="*/ 45 w 65"/>
                    <a:gd name="T11" fmla="*/ 37 h 66"/>
                    <a:gd name="T12" fmla="*/ 49 w 65"/>
                    <a:gd name="T13" fmla="*/ 42 h 66"/>
                    <a:gd name="T14" fmla="*/ 45 w 65"/>
                    <a:gd name="T15" fmla="*/ 47 h 66"/>
                    <a:gd name="T16" fmla="*/ 45 w 65"/>
                    <a:gd name="T17" fmla="*/ 10 h 66"/>
                    <a:gd name="T18" fmla="*/ 45 w 65"/>
                    <a:gd name="T19" fmla="*/ 10 h 66"/>
                    <a:gd name="T20" fmla="*/ 28 w 65"/>
                    <a:gd name="T21" fmla="*/ 10 h 66"/>
                    <a:gd name="T22" fmla="*/ 23 w 65"/>
                    <a:gd name="T23" fmla="*/ 5 h 66"/>
                    <a:gd name="T24" fmla="*/ 28 w 65"/>
                    <a:gd name="T25" fmla="*/ 0 h 66"/>
                    <a:gd name="T26" fmla="*/ 45 w 65"/>
                    <a:gd name="T27" fmla="*/ 0 h 66"/>
                    <a:gd name="T28" fmla="*/ 49 w 65"/>
                    <a:gd name="T29" fmla="*/ 5 h 66"/>
                    <a:gd name="T30" fmla="*/ 45 w 65"/>
                    <a:gd name="T31" fmla="*/ 10 h 66"/>
                    <a:gd name="T32" fmla="*/ 60 w 65"/>
                    <a:gd name="T33" fmla="*/ 66 h 66"/>
                    <a:gd name="T34" fmla="*/ 60 w 65"/>
                    <a:gd name="T35" fmla="*/ 66 h 66"/>
                    <a:gd name="T36" fmla="*/ 5 w 65"/>
                    <a:gd name="T37" fmla="*/ 66 h 66"/>
                    <a:gd name="T38" fmla="*/ 0 w 65"/>
                    <a:gd name="T39" fmla="*/ 61 h 66"/>
                    <a:gd name="T40" fmla="*/ 5 w 65"/>
                    <a:gd name="T41" fmla="*/ 56 h 66"/>
                    <a:gd name="T42" fmla="*/ 60 w 65"/>
                    <a:gd name="T43" fmla="*/ 56 h 66"/>
                    <a:gd name="T44" fmla="*/ 65 w 65"/>
                    <a:gd name="T45" fmla="*/ 61 h 66"/>
                    <a:gd name="T46" fmla="*/ 60 w 65"/>
                    <a:gd name="T47" fmla="*/ 66 h 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5" h="66">
                      <a:moveTo>
                        <a:pt x="45" y="47"/>
                      </a:moveTo>
                      <a:lnTo>
                        <a:pt x="45" y="47"/>
                      </a:lnTo>
                      <a:lnTo>
                        <a:pt x="28" y="47"/>
                      </a:lnTo>
                      <a:cubicBezTo>
                        <a:pt x="25" y="47"/>
                        <a:pt x="23" y="45"/>
                        <a:pt x="23" y="42"/>
                      </a:cubicBezTo>
                      <a:cubicBezTo>
                        <a:pt x="23" y="39"/>
                        <a:pt x="25" y="37"/>
                        <a:pt x="28" y="37"/>
                      </a:cubicBezTo>
                      <a:lnTo>
                        <a:pt x="45" y="37"/>
                      </a:lnTo>
                      <a:cubicBezTo>
                        <a:pt x="47" y="37"/>
                        <a:pt x="49" y="39"/>
                        <a:pt x="49" y="42"/>
                      </a:cubicBezTo>
                      <a:cubicBezTo>
                        <a:pt x="49" y="45"/>
                        <a:pt x="47" y="47"/>
                        <a:pt x="45" y="47"/>
                      </a:cubicBezTo>
                      <a:close/>
                      <a:moveTo>
                        <a:pt x="45" y="10"/>
                      </a:moveTo>
                      <a:lnTo>
                        <a:pt x="45" y="10"/>
                      </a:lnTo>
                      <a:lnTo>
                        <a:pt x="28" y="10"/>
                      </a:lnTo>
                      <a:cubicBezTo>
                        <a:pt x="25" y="10"/>
                        <a:pt x="23" y="8"/>
                        <a:pt x="23" y="5"/>
                      </a:cubicBezTo>
                      <a:cubicBezTo>
                        <a:pt x="23" y="2"/>
                        <a:pt x="25" y="0"/>
                        <a:pt x="28" y="0"/>
                      </a:cubicBezTo>
                      <a:lnTo>
                        <a:pt x="45" y="0"/>
                      </a:lnTo>
                      <a:cubicBezTo>
                        <a:pt x="47" y="0"/>
                        <a:pt x="49" y="2"/>
                        <a:pt x="49" y="5"/>
                      </a:cubicBezTo>
                      <a:cubicBezTo>
                        <a:pt x="49" y="8"/>
                        <a:pt x="47" y="10"/>
                        <a:pt x="45" y="10"/>
                      </a:cubicBezTo>
                      <a:close/>
                      <a:moveTo>
                        <a:pt x="60" y="66"/>
                      </a:moveTo>
                      <a:lnTo>
                        <a:pt x="60" y="66"/>
                      </a:lnTo>
                      <a:lnTo>
                        <a:pt x="5" y="66"/>
                      </a:lnTo>
                      <a:cubicBezTo>
                        <a:pt x="2" y="66"/>
                        <a:pt x="0" y="64"/>
                        <a:pt x="0" y="61"/>
                      </a:cubicBezTo>
                      <a:cubicBezTo>
                        <a:pt x="0" y="58"/>
                        <a:pt x="2" y="56"/>
                        <a:pt x="5" y="56"/>
                      </a:cubicBezTo>
                      <a:lnTo>
                        <a:pt x="60" y="56"/>
                      </a:lnTo>
                      <a:cubicBezTo>
                        <a:pt x="63" y="56"/>
                        <a:pt x="65" y="58"/>
                        <a:pt x="65" y="61"/>
                      </a:cubicBezTo>
                      <a:cubicBezTo>
                        <a:pt x="65" y="64"/>
                        <a:pt x="63" y="66"/>
                        <a:pt x="60" y="6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</a:ln>
              </p:spPr>
              <p:txBody>
                <a:bodyPr vert="horz" wrap="square" lIns="68580" tIns="34290" rIns="68580" bIns="3429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80" name="矩形 1679"/>
              <p:cNvSpPr/>
              <p:nvPr/>
            </p:nvSpPr>
            <p:spPr>
              <a:xfrm>
                <a:off x="5445868" y="2585545"/>
                <a:ext cx="330628" cy="101732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云运营服务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81" name="文本框 1680"/>
              <p:cNvSpPr txBox="1"/>
              <p:nvPr/>
            </p:nvSpPr>
            <p:spPr>
              <a:xfrm>
                <a:off x="4555406" y="2432885"/>
                <a:ext cx="305195" cy="244615"/>
              </a:xfrm>
              <a:prstGeom prst="rect">
                <a:avLst/>
              </a:prstGeom>
              <a:noFill/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紫鸾</a:t>
                </a:r>
                <a:endParaRPr lang="en-US" altLang="zh-CN" sz="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/>
                <a:r>
                  <a:rPr lang="en-US" altLang="zh-CN" sz="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CloudOS</a:t>
                </a:r>
                <a:endParaRPr lang="en-US" altLang="zh-CN" sz="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1682" name="矩形 1681"/>
              <p:cNvSpPr/>
              <p:nvPr/>
            </p:nvSpPr>
            <p:spPr>
              <a:xfrm>
                <a:off x="4555406" y="1999339"/>
                <a:ext cx="305195" cy="252768"/>
              </a:xfrm>
              <a:prstGeom prst="rect">
                <a:avLst/>
              </a:prstGeom>
            </p:spPr>
            <p:txBody>
              <a:bodyPr wrap="non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绿洲</a:t>
                </a:r>
                <a:endParaRPr lang="en-US" altLang="zh-CN" sz="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/>
                <a:r>
                  <a:rPr lang="en-US" altLang="zh-CN" sz="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Oasis</a:t>
                </a:r>
                <a:endParaRPr lang="en-US" altLang="zh-CN" sz="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sp>
            <p:nvSpPr>
              <p:cNvPr id="2005" name="文本框 2004"/>
              <p:cNvSpPr txBox="1"/>
              <p:nvPr/>
            </p:nvSpPr>
            <p:spPr>
              <a:xfrm>
                <a:off x="4004903" y="2318051"/>
                <a:ext cx="544230" cy="278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紫光云</a:t>
                </a:r>
                <a:endParaRPr lang="en-US" altLang="zh-CN" sz="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ctr"/>
                <a:r>
                  <a:rPr lang="en-US" altLang="zh-CN" sz="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UniCloud</a:t>
                </a:r>
                <a:endParaRPr lang="en-US" altLang="zh-CN" sz="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  <p:pic>
            <p:nvPicPr>
              <p:cNvPr id="2006" name="图形 2005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 l="16642" t="17971" r="14587" b="18110"/>
              <a:stretch>
                <a:fillRect/>
              </a:stretch>
            </p:blipFill>
            <p:spPr>
              <a:xfrm>
                <a:off x="4146929" y="2145489"/>
                <a:ext cx="274280" cy="179856"/>
              </a:xfrm>
              <a:prstGeom prst="rect">
                <a:avLst/>
              </a:prstGeom>
            </p:spPr>
          </p:pic>
          <p:sp>
            <p:nvSpPr>
              <p:cNvPr id="1684" name="矩形 1683"/>
              <p:cNvSpPr/>
              <p:nvPr/>
            </p:nvSpPr>
            <p:spPr>
              <a:xfrm>
                <a:off x="7088440" y="2585542"/>
                <a:ext cx="330628" cy="101732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云灾备服务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grpSp>
            <p:nvGrpSpPr>
              <p:cNvPr id="1685" name="组合 1684"/>
              <p:cNvGrpSpPr/>
              <p:nvPr/>
            </p:nvGrpSpPr>
            <p:grpSpPr>
              <a:xfrm>
                <a:off x="7169220" y="2409033"/>
                <a:ext cx="149873" cy="136360"/>
                <a:chOff x="6615113" y="6108700"/>
                <a:chExt cx="193675" cy="176213"/>
              </a:xfrm>
              <a:solidFill>
                <a:srgbClr val="00B2F2"/>
              </a:solidFill>
            </p:grpSpPr>
            <p:sp>
              <p:nvSpPr>
                <p:cNvPr id="1994" name="Freeform 114"/>
                <p:cNvSpPr>
                  <a:spLocks noEditPoints="1"/>
                </p:cNvSpPr>
                <p:nvPr/>
              </p:nvSpPr>
              <p:spPr bwMode="auto">
                <a:xfrm>
                  <a:off x="6651625" y="6164263"/>
                  <a:ext cx="125412" cy="100013"/>
                </a:xfrm>
                <a:custGeom>
                  <a:avLst/>
                  <a:gdLst>
                    <a:gd name="T0" fmla="*/ 37 w 43"/>
                    <a:gd name="T1" fmla="*/ 34 h 34"/>
                    <a:gd name="T2" fmla="*/ 6 w 43"/>
                    <a:gd name="T3" fmla="*/ 34 h 34"/>
                    <a:gd name="T4" fmla="*/ 0 w 43"/>
                    <a:gd name="T5" fmla="*/ 28 h 34"/>
                    <a:gd name="T6" fmla="*/ 0 w 43"/>
                    <a:gd name="T7" fmla="*/ 13 h 34"/>
                    <a:gd name="T8" fmla="*/ 6 w 43"/>
                    <a:gd name="T9" fmla="*/ 6 h 34"/>
                    <a:gd name="T10" fmla="*/ 18 w 43"/>
                    <a:gd name="T11" fmla="*/ 6 h 34"/>
                    <a:gd name="T12" fmla="*/ 20 w 43"/>
                    <a:gd name="T13" fmla="*/ 6 h 34"/>
                    <a:gd name="T14" fmla="*/ 21 w 43"/>
                    <a:gd name="T15" fmla="*/ 2 h 34"/>
                    <a:gd name="T16" fmla="*/ 26 w 43"/>
                    <a:gd name="T17" fmla="*/ 0 h 34"/>
                    <a:gd name="T18" fmla="*/ 38 w 43"/>
                    <a:gd name="T19" fmla="*/ 0 h 34"/>
                    <a:gd name="T20" fmla="*/ 43 w 43"/>
                    <a:gd name="T21" fmla="*/ 5 h 34"/>
                    <a:gd name="T22" fmla="*/ 43 w 43"/>
                    <a:gd name="T23" fmla="*/ 27 h 34"/>
                    <a:gd name="T24" fmla="*/ 37 w 43"/>
                    <a:gd name="T25" fmla="*/ 34 h 34"/>
                    <a:gd name="T26" fmla="*/ 6 w 43"/>
                    <a:gd name="T27" fmla="*/ 10 h 34"/>
                    <a:gd name="T28" fmla="*/ 4 w 43"/>
                    <a:gd name="T29" fmla="*/ 13 h 34"/>
                    <a:gd name="T30" fmla="*/ 4 w 43"/>
                    <a:gd name="T31" fmla="*/ 28 h 34"/>
                    <a:gd name="T32" fmla="*/ 6 w 43"/>
                    <a:gd name="T33" fmla="*/ 30 h 34"/>
                    <a:gd name="T34" fmla="*/ 37 w 43"/>
                    <a:gd name="T35" fmla="*/ 30 h 34"/>
                    <a:gd name="T36" fmla="*/ 40 w 43"/>
                    <a:gd name="T37" fmla="*/ 27 h 34"/>
                    <a:gd name="T38" fmla="*/ 40 w 43"/>
                    <a:gd name="T39" fmla="*/ 5 h 34"/>
                    <a:gd name="T40" fmla="*/ 38 w 43"/>
                    <a:gd name="T41" fmla="*/ 3 h 34"/>
                    <a:gd name="T42" fmla="*/ 26 w 43"/>
                    <a:gd name="T43" fmla="*/ 3 h 34"/>
                    <a:gd name="T44" fmla="*/ 25 w 43"/>
                    <a:gd name="T45" fmla="*/ 4 h 34"/>
                    <a:gd name="T46" fmla="*/ 23 w 43"/>
                    <a:gd name="T47" fmla="*/ 8 h 34"/>
                    <a:gd name="T48" fmla="*/ 23 w 43"/>
                    <a:gd name="T49" fmla="*/ 8 h 34"/>
                    <a:gd name="T50" fmla="*/ 18 w 43"/>
                    <a:gd name="T51" fmla="*/ 10 h 34"/>
                    <a:gd name="T52" fmla="*/ 6 w 43"/>
                    <a:gd name="T53" fmla="*/ 1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3" h="34">
                      <a:moveTo>
                        <a:pt x="37" y="34"/>
                      </a:moveTo>
                      <a:cubicBezTo>
                        <a:pt x="6" y="34"/>
                        <a:pt x="6" y="34"/>
                        <a:pt x="6" y="34"/>
                      </a:cubicBezTo>
                      <a:cubicBezTo>
                        <a:pt x="1" y="34"/>
                        <a:pt x="0" y="30"/>
                        <a:pt x="0" y="28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8"/>
                        <a:pt x="3" y="6"/>
                        <a:pt x="6" y="6"/>
                      </a:cubicBezTo>
                      <a:cubicBezTo>
                        <a:pt x="18" y="6"/>
                        <a:pt x="18" y="6"/>
                        <a:pt x="18" y="6"/>
                      </a:cubicBezTo>
                      <a:cubicBezTo>
                        <a:pt x="18" y="6"/>
                        <a:pt x="19" y="6"/>
                        <a:pt x="20" y="6"/>
                      </a:cubicBezTo>
                      <a:cubicBezTo>
                        <a:pt x="21" y="4"/>
                        <a:pt x="21" y="2"/>
                        <a:pt x="21" y="2"/>
                      </a:cubicBezTo>
                      <a:cubicBezTo>
                        <a:pt x="22" y="1"/>
                        <a:pt x="23" y="0"/>
                        <a:pt x="26" y="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40" y="0"/>
                        <a:pt x="43" y="1"/>
                        <a:pt x="43" y="5"/>
                      </a:cubicBezTo>
                      <a:cubicBezTo>
                        <a:pt x="43" y="27"/>
                        <a:pt x="43" y="27"/>
                        <a:pt x="43" y="27"/>
                      </a:cubicBezTo>
                      <a:cubicBezTo>
                        <a:pt x="43" y="31"/>
                        <a:pt x="41" y="34"/>
                        <a:pt x="37" y="34"/>
                      </a:cubicBezTo>
                      <a:moveTo>
                        <a:pt x="6" y="10"/>
                      </a:moveTo>
                      <a:cubicBezTo>
                        <a:pt x="4" y="10"/>
                        <a:pt x="4" y="11"/>
                        <a:pt x="4" y="13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4" y="30"/>
                        <a:pt x="4" y="30"/>
                        <a:pt x="6" y="30"/>
                      </a:cubicBezTo>
                      <a:cubicBezTo>
                        <a:pt x="37" y="30"/>
                        <a:pt x="37" y="30"/>
                        <a:pt x="37" y="30"/>
                      </a:cubicBezTo>
                      <a:cubicBezTo>
                        <a:pt x="39" y="30"/>
                        <a:pt x="40" y="29"/>
                        <a:pt x="40" y="27"/>
                      </a:cubicBezTo>
                      <a:cubicBezTo>
                        <a:pt x="40" y="5"/>
                        <a:pt x="40" y="5"/>
                        <a:pt x="40" y="5"/>
                      </a:cubicBezTo>
                      <a:cubicBezTo>
                        <a:pt x="40" y="3"/>
                        <a:pt x="38" y="3"/>
                        <a:pt x="38" y="3"/>
                      </a:cubicBezTo>
                      <a:cubicBezTo>
                        <a:pt x="26" y="3"/>
                        <a:pt x="26" y="3"/>
                        <a:pt x="26" y="3"/>
                      </a:cubicBezTo>
                      <a:cubicBezTo>
                        <a:pt x="25" y="3"/>
                        <a:pt x="25" y="4"/>
                        <a:pt x="25" y="4"/>
                      </a:cubicBezTo>
                      <a:cubicBezTo>
                        <a:pt x="25" y="4"/>
                        <a:pt x="24" y="6"/>
                        <a:pt x="23" y="8"/>
                      </a:cubicBezTo>
                      <a:cubicBezTo>
                        <a:pt x="23" y="8"/>
                        <a:pt x="23" y="8"/>
                        <a:pt x="23" y="8"/>
                      </a:cubicBezTo>
                      <a:cubicBezTo>
                        <a:pt x="22" y="10"/>
                        <a:pt x="19" y="10"/>
                        <a:pt x="18" y="10"/>
                      </a:cubicBezTo>
                      <a:lnTo>
                        <a:pt x="6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95" name="Freeform 115"/>
                <p:cNvSpPr/>
                <p:nvPr/>
              </p:nvSpPr>
              <p:spPr bwMode="auto">
                <a:xfrm>
                  <a:off x="6656388" y="6167438"/>
                  <a:ext cx="61912" cy="22225"/>
                </a:xfrm>
                <a:custGeom>
                  <a:avLst/>
                  <a:gdLst>
                    <a:gd name="T0" fmla="*/ 4 w 21"/>
                    <a:gd name="T1" fmla="*/ 8 h 8"/>
                    <a:gd name="T2" fmla="*/ 0 w 21"/>
                    <a:gd name="T3" fmla="*/ 8 h 8"/>
                    <a:gd name="T4" fmla="*/ 0 w 21"/>
                    <a:gd name="T5" fmla="*/ 7 h 8"/>
                    <a:gd name="T6" fmla="*/ 2 w 21"/>
                    <a:gd name="T7" fmla="*/ 1 h 8"/>
                    <a:gd name="T8" fmla="*/ 5 w 21"/>
                    <a:gd name="T9" fmla="*/ 0 h 8"/>
                    <a:gd name="T10" fmla="*/ 21 w 21"/>
                    <a:gd name="T11" fmla="*/ 0 h 8"/>
                    <a:gd name="T12" fmla="*/ 21 w 21"/>
                    <a:gd name="T13" fmla="*/ 4 h 8"/>
                    <a:gd name="T14" fmla="*/ 5 w 21"/>
                    <a:gd name="T15" fmla="*/ 4 h 8"/>
                    <a:gd name="T16" fmla="*/ 4 w 21"/>
                    <a:gd name="T17" fmla="*/ 7 h 8"/>
                    <a:gd name="T18" fmla="*/ 4 w 21"/>
                    <a:gd name="T19" fmla="*/ 8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1" h="8">
                      <a:moveTo>
                        <a:pt x="4" y="8"/>
                      </a:move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5"/>
                        <a:pt x="0" y="3"/>
                        <a:pt x="2" y="1"/>
                      </a:cubicBezTo>
                      <a:cubicBezTo>
                        <a:pt x="2" y="1"/>
                        <a:pt x="3" y="0"/>
                        <a:pt x="5" y="0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21" y="4"/>
                        <a:pt x="21" y="4"/>
                        <a:pt x="21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4"/>
                        <a:pt x="4" y="6"/>
                        <a:pt x="4" y="7"/>
                      </a:cubicBezTo>
                      <a:lnTo>
                        <a:pt x="4" y="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96" name="Freeform 116"/>
                <p:cNvSpPr/>
                <p:nvPr/>
              </p:nvSpPr>
              <p:spPr bwMode="auto">
                <a:xfrm>
                  <a:off x="6686550" y="6226175"/>
                  <a:ext cx="39687" cy="4763"/>
                </a:xfrm>
                <a:custGeom>
                  <a:avLst/>
                  <a:gdLst>
                    <a:gd name="T0" fmla="*/ 0 w 14"/>
                    <a:gd name="T1" fmla="*/ 1 h 2"/>
                    <a:gd name="T2" fmla="*/ 1 w 14"/>
                    <a:gd name="T3" fmla="*/ 2 h 2"/>
                    <a:gd name="T4" fmla="*/ 14 w 14"/>
                    <a:gd name="T5" fmla="*/ 2 h 2"/>
                    <a:gd name="T6" fmla="*/ 14 w 14"/>
                    <a:gd name="T7" fmla="*/ 1 h 2"/>
                    <a:gd name="T8" fmla="*/ 14 w 14"/>
                    <a:gd name="T9" fmla="*/ 0 h 2"/>
                    <a:gd name="T10" fmla="*/ 1 w 14"/>
                    <a:gd name="T11" fmla="*/ 0 h 2"/>
                    <a:gd name="T12" fmla="*/ 0 w 14"/>
                    <a:gd name="T13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2">
                      <a:moveTo>
                        <a:pt x="0" y="1"/>
                      </a:move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14" y="2"/>
                        <a:pt x="14" y="2"/>
                        <a:pt x="14" y="2"/>
                      </a:cubicBezTo>
                      <a:cubicBezTo>
                        <a:pt x="14" y="2"/>
                        <a:pt x="14" y="1"/>
                        <a:pt x="14" y="1"/>
                      </a:cubicBezTo>
                      <a:cubicBezTo>
                        <a:pt x="14" y="1"/>
                        <a:pt x="14" y="0"/>
                        <a:pt x="1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97" name="Freeform 117"/>
                <p:cNvSpPr/>
                <p:nvPr/>
              </p:nvSpPr>
              <p:spPr bwMode="auto">
                <a:xfrm>
                  <a:off x="6686550" y="6237288"/>
                  <a:ext cx="39687" cy="3175"/>
                </a:xfrm>
                <a:custGeom>
                  <a:avLst/>
                  <a:gdLst>
                    <a:gd name="T0" fmla="*/ 0 w 14"/>
                    <a:gd name="T1" fmla="*/ 1 h 1"/>
                    <a:gd name="T2" fmla="*/ 1 w 14"/>
                    <a:gd name="T3" fmla="*/ 1 h 1"/>
                    <a:gd name="T4" fmla="*/ 14 w 14"/>
                    <a:gd name="T5" fmla="*/ 1 h 1"/>
                    <a:gd name="T6" fmla="*/ 14 w 14"/>
                    <a:gd name="T7" fmla="*/ 1 h 1"/>
                    <a:gd name="T8" fmla="*/ 14 w 14"/>
                    <a:gd name="T9" fmla="*/ 0 h 1"/>
                    <a:gd name="T10" fmla="*/ 1 w 14"/>
                    <a:gd name="T11" fmla="*/ 0 h 1"/>
                    <a:gd name="T12" fmla="*/ 0 w 14"/>
                    <a:gd name="T13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" h="1">
                      <a:moveTo>
                        <a:pt x="0" y="1"/>
                      </a:moveTo>
                      <a:cubicBezTo>
                        <a:pt x="0" y="1"/>
                        <a:pt x="1" y="1"/>
                        <a:pt x="1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4" y="0"/>
                        <a:pt x="14" y="0"/>
                        <a:pt x="14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0"/>
                        <a:pt x="0" y="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98" name="Oval 118"/>
                <p:cNvSpPr>
                  <a:spLocks noChangeArrowheads="1"/>
                </p:cNvSpPr>
                <p:nvPr/>
              </p:nvSpPr>
              <p:spPr bwMode="auto">
                <a:xfrm>
                  <a:off x="6694488" y="6146800"/>
                  <a:ext cx="20637" cy="206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99" name="Oval 119"/>
                <p:cNvSpPr>
                  <a:spLocks noChangeArrowheads="1"/>
                </p:cNvSpPr>
                <p:nvPr/>
              </p:nvSpPr>
              <p:spPr bwMode="auto">
                <a:xfrm>
                  <a:off x="6683375" y="6167438"/>
                  <a:ext cx="11112" cy="1428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00" name="Oval 120"/>
                <p:cNvSpPr>
                  <a:spLocks noChangeArrowheads="1"/>
                </p:cNvSpPr>
                <p:nvPr/>
              </p:nvSpPr>
              <p:spPr bwMode="auto">
                <a:xfrm>
                  <a:off x="6653213" y="6108700"/>
                  <a:ext cx="26987" cy="2857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01" name="Oval 121"/>
                <p:cNvSpPr>
                  <a:spLocks noChangeArrowheads="1"/>
                </p:cNvSpPr>
                <p:nvPr/>
              </p:nvSpPr>
              <p:spPr bwMode="auto">
                <a:xfrm>
                  <a:off x="6677025" y="6149975"/>
                  <a:ext cx="9525" cy="7938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02" name="Freeform 122"/>
                <p:cNvSpPr/>
                <p:nvPr/>
              </p:nvSpPr>
              <p:spPr bwMode="auto">
                <a:xfrm>
                  <a:off x="6615113" y="6129338"/>
                  <a:ext cx="193675" cy="155575"/>
                </a:xfrm>
                <a:custGeom>
                  <a:avLst/>
                  <a:gdLst>
                    <a:gd name="T0" fmla="*/ 59 w 66"/>
                    <a:gd name="T1" fmla="*/ 53 h 53"/>
                    <a:gd name="T2" fmla="*/ 7 w 66"/>
                    <a:gd name="T3" fmla="*/ 53 h 53"/>
                    <a:gd name="T4" fmla="*/ 0 w 66"/>
                    <a:gd name="T5" fmla="*/ 46 h 53"/>
                    <a:gd name="T6" fmla="*/ 0 w 66"/>
                    <a:gd name="T7" fmla="*/ 40 h 53"/>
                    <a:gd name="T8" fmla="*/ 2 w 66"/>
                    <a:gd name="T9" fmla="*/ 38 h 53"/>
                    <a:gd name="T10" fmla="*/ 4 w 66"/>
                    <a:gd name="T11" fmla="*/ 40 h 53"/>
                    <a:gd name="T12" fmla="*/ 4 w 66"/>
                    <a:gd name="T13" fmla="*/ 46 h 53"/>
                    <a:gd name="T14" fmla="*/ 7 w 66"/>
                    <a:gd name="T15" fmla="*/ 50 h 53"/>
                    <a:gd name="T16" fmla="*/ 59 w 66"/>
                    <a:gd name="T17" fmla="*/ 50 h 53"/>
                    <a:gd name="T18" fmla="*/ 62 w 66"/>
                    <a:gd name="T19" fmla="*/ 46 h 53"/>
                    <a:gd name="T20" fmla="*/ 62 w 66"/>
                    <a:gd name="T21" fmla="*/ 7 h 53"/>
                    <a:gd name="T22" fmla="*/ 59 w 66"/>
                    <a:gd name="T23" fmla="*/ 4 h 53"/>
                    <a:gd name="T24" fmla="*/ 27 w 66"/>
                    <a:gd name="T25" fmla="*/ 4 h 53"/>
                    <a:gd name="T26" fmla="*/ 25 w 66"/>
                    <a:gd name="T27" fmla="*/ 2 h 53"/>
                    <a:gd name="T28" fmla="*/ 27 w 66"/>
                    <a:gd name="T29" fmla="*/ 0 h 53"/>
                    <a:gd name="T30" fmla="*/ 59 w 66"/>
                    <a:gd name="T31" fmla="*/ 0 h 53"/>
                    <a:gd name="T32" fmla="*/ 66 w 66"/>
                    <a:gd name="T33" fmla="*/ 7 h 53"/>
                    <a:gd name="T34" fmla="*/ 66 w 66"/>
                    <a:gd name="T35" fmla="*/ 46 h 53"/>
                    <a:gd name="T36" fmla="*/ 59 w 66"/>
                    <a:gd name="T37" fmla="*/ 53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66" h="53">
                      <a:moveTo>
                        <a:pt x="59" y="53"/>
                      </a:moveTo>
                      <a:cubicBezTo>
                        <a:pt x="7" y="53"/>
                        <a:pt x="7" y="53"/>
                        <a:pt x="7" y="53"/>
                      </a:cubicBezTo>
                      <a:cubicBezTo>
                        <a:pt x="3" y="53"/>
                        <a:pt x="0" y="50"/>
                        <a:pt x="0" y="46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39"/>
                        <a:pt x="1" y="38"/>
                        <a:pt x="2" y="38"/>
                      </a:cubicBezTo>
                      <a:cubicBezTo>
                        <a:pt x="3" y="38"/>
                        <a:pt x="4" y="39"/>
                        <a:pt x="4" y="40"/>
                      </a:cubicBezTo>
                      <a:cubicBezTo>
                        <a:pt x="4" y="46"/>
                        <a:pt x="4" y="46"/>
                        <a:pt x="4" y="46"/>
                      </a:cubicBezTo>
                      <a:cubicBezTo>
                        <a:pt x="4" y="48"/>
                        <a:pt x="5" y="50"/>
                        <a:pt x="7" y="50"/>
                      </a:cubicBezTo>
                      <a:cubicBezTo>
                        <a:pt x="59" y="50"/>
                        <a:pt x="59" y="50"/>
                        <a:pt x="59" y="50"/>
                      </a:cubicBezTo>
                      <a:cubicBezTo>
                        <a:pt x="61" y="50"/>
                        <a:pt x="62" y="48"/>
                        <a:pt x="62" y="46"/>
                      </a:cubicBezTo>
                      <a:cubicBezTo>
                        <a:pt x="62" y="7"/>
                        <a:pt x="62" y="7"/>
                        <a:pt x="62" y="7"/>
                      </a:cubicBezTo>
                      <a:cubicBezTo>
                        <a:pt x="62" y="5"/>
                        <a:pt x="61" y="4"/>
                        <a:pt x="59" y="4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6" y="4"/>
                        <a:pt x="25" y="3"/>
                        <a:pt x="25" y="2"/>
                      </a:cubicBezTo>
                      <a:cubicBezTo>
                        <a:pt x="25" y="1"/>
                        <a:pt x="26" y="0"/>
                        <a:pt x="27" y="0"/>
                      </a:cubicBezTo>
                      <a:cubicBezTo>
                        <a:pt x="59" y="0"/>
                        <a:pt x="59" y="0"/>
                        <a:pt x="59" y="0"/>
                      </a:cubicBezTo>
                      <a:cubicBezTo>
                        <a:pt x="63" y="0"/>
                        <a:pt x="66" y="3"/>
                        <a:pt x="66" y="7"/>
                      </a:cubicBezTo>
                      <a:cubicBezTo>
                        <a:pt x="66" y="46"/>
                        <a:pt x="66" y="46"/>
                        <a:pt x="66" y="46"/>
                      </a:cubicBezTo>
                      <a:cubicBezTo>
                        <a:pt x="66" y="50"/>
                        <a:pt x="63" y="53"/>
                        <a:pt x="59" y="5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03" name="Freeform 123"/>
                <p:cNvSpPr/>
                <p:nvPr/>
              </p:nvSpPr>
              <p:spPr bwMode="auto">
                <a:xfrm>
                  <a:off x="6615113" y="6129338"/>
                  <a:ext cx="36512" cy="93663"/>
                </a:xfrm>
                <a:custGeom>
                  <a:avLst/>
                  <a:gdLst>
                    <a:gd name="T0" fmla="*/ 2 w 12"/>
                    <a:gd name="T1" fmla="*/ 32 h 32"/>
                    <a:gd name="T2" fmla="*/ 0 w 12"/>
                    <a:gd name="T3" fmla="*/ 30 h 32"/>
                    <a:gd name="T4" fmla="*/ 0 w 12"/>
                    <a:gd name="T5" fmla="*/ 7 h 32"/>
                    <a:gd name="T6" fmla="*/ 7 w 12"/>
                    <a:gd name="T7" fmla="*/ 0 h 32"/>
                    <a:gd name="T8" fmla="*/ 10 w 12"/>
                    <a:gd name="T9" fmla="*/ 0 h 32"/>
                    <a:gd name="T10" fmla="*/ 12 w 12"/>
                    <a:gd name="T11" fmla="*/ 2 h 32"/>
                    <a:gd name="T12" fmla="*/ 10 w 12"/>
                    <a:gd name="T13" fmla="*/ 4 h 32"/>
                    <a:gd name="T14" fmla="*/ 7 w 12"/>
                    <a:gd name="T15" fmla="*/ 4 h 32"/>
                    <a:gd name="T16" fmla="*/ 4 w 12"/>
                    <a:gd name="T17" fmla="*/ 7 h 32"/>
                    <a:gd name="T18" fmla="*/ 4 w 12"/>
                    <a:gd name="T19" fmla="*/ 30 h 32"/>
                    <a:gd name="T20" fmla="*/ 2 w 12"/>
                    <a:gd name="T21" fmla="*/ 32 h 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32">
                      <a:moveTo>
                        <a:pt x="2" y="32"/>
                      </a:moveTo>
                      <a:cubicBezTo>
                        <a:pt x="1" y="32"/>
                        <a:pt x="0" y="31"/>
                        <a:pt x="0" y="30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3"/>
                        <a:pt x="3" y="0"/>
                        <a:pt x="7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11" y="0"/>
                        <a:pt x="12" y="1"/>
                        <a:pt x="12" y="2"/>
                      </a:cubicBezTo>
                      <a:cubicBezTo>
                        <a:pt x="12" y="3"/>
                        <a:pt x="11" y="4"/>
                        <a:pt x="10" y="4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5" y="4"/>
                        <a:pt x="4" y="5"/>
                        <a:pt x="4" y="7"/>
                      </a:cubicBezTo>
                      <a:cubicBezTo>
                        <a:pt x="4" y="30"/>
                        <a:pt x="4" y="30"/>
                        <a:pt x="4" y="30"/>
                      </a:cubicBezTo>
                      <a:cubicBezTo>
                        <a:pt x="4" y="31"/>
                        <a:pt x="3" y="32"/>
                        <a:pt x="2" y="3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004" name="Freeform 124"/>
                <p:cNvSpPr/>
                <p:nvPr/>
              </p:nvSpPr>
              <p:spPr bwMode="auto">
                <a:xfrm>
                  <a:off x="6659563" y="6122988"/>
                  <a:ext cx="52387" cy="69850"/>
                </a:xfrm>
                <a:custGeom>
                  <a:avLst/>
                  <a:gdLst>
                    <a:gd name="T0" fmla="*/ 13 w 18"/>
                    <a:gd name="T1" fmla="*/ 24 h 24"/>
                    <a:gd name="T2" fmla="*/ 12 w 18"/>
                    <a:gd name="T3" fmla="*/ 24 h 24"/>
                    <a:gd name="T4" fmla="*/ 8 w 18"/>
                    <a:gd name="T5" fmla="*/ 18 h 24"/>
                    <a:gd name="T6" fmla="*/ 8 w 18"/>
                    <a:gd name="T7" fmla="*/ 16 h 24"/>
                    <a:gd name="T8" fmla="*/ 12 w 18"/>
                    <a:gd name="T9" fmla="*/ 13 h 24"/>
                    <a:gd name="T10" fmla="*/ 7 w 18"/>
                    <a:gd name="T11" fmla="*/ 12 h 24"/>
                    <a:gd name="T12" fmla="*/ 6 w 18"/>
                    <a:gd name="T13" fmla="*/ 11 h 24"/>
                    <a:gd name="T14" fmla="*/ 1 w 18"/>
                    <a:gd name="T15" fmla="*/ 3 h 24"/>
                    <a:gd name="T16" fmla="*/ 1 w 18"/>
                    <a:gd name="T17" fmla="*/ 0 h 24"/>
                    <a:gd name="T18" fmla="*/ 4 w 18"/>
                    <a:gd name="T19" fmla="*/ 1 h 24"/>
                    <a:gd name="T20" fmla="*/ 9 w 18"/>
                    <a:gd name="T21" fmla="*/ 9 h 24"/>
                    <a:gd name="T22" fmla="*/ 16 w 18"/>
                    <a:gd name="T23" fmla="*/ 10 h 24"/>
                    <a:gd name="T24" fmla="*/ 18 w 18"/>
                    <a:gd name="T25" fmla="*/ 11 h 24"/>
                    <a:gd name="T26" fmla="*/ 17 w 18"/>
                    <a:gd name="T27" fmla="*/ 13 h 24"/>
                    <a:gd name="T28" fmla="*/ 12 w 18"/>
                    <a:gd name="T29" fmla="*/ 18 h 24"/>
                    <a:gd name="T30" fmla="*/ 15 w 18"/>
                    <a:gd name="T31" fmla="*/ 22 h 24"/>
                    <a:gd name="T32" fmla="*/ 14 w 18"/>
                    <a:gd name="T33" fmla="*/ 24 h 24"/>
                    <a:gd name="T34" fmla="*/ 13 w 18"/>
                    <a:gd name="T35" fmla="*/ 24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8" h="24">
                      <a:moveTo>
                        <a:pt x="13" y="24"/>
                      </a:moveTo>
                      <a:cubicBezTo>
                        <a:pt x="13" y="24"/>
                        <a:pt x="12" y="24"/>
                        <a:pt x="12" y="24"/>
                      </a:cubicBezTo>
                      <a:cubicBezTo>
                        <a:pt x="8" y="18"/>
                        <a:pt x="8" y="18"/>
                        <a:pt x="8" y="18"/>
                      </a:cubicBezTo>
                      <a:cubicBezTo>
                        <a:pt x="8" y="18"/>
                        <a:pt x="8" y="17"/>
                        <a:pt x="8" y="16"/>
                      </a:cubicBezTo>
                      <a:cubicBezTo>
                        <a:pt x="12" y="13"/>
                        <a:pt x="12" y="13"/>
                        <a:pt x="12" y="13"/>
                      </a:cubicBezTo>
                      <a:cubicBezTo>
                        <a:pt x="7" y="12"/>
                        <a:pt x="7" y="12"/>
                        <a:pt x="7" y="12"/>
                      </a:cubicBezTo>
                      <a:cubicBezTo>
                        <a:pt x="7" y="12"/>
                        <a:pt x="6" y="12"/>
                        <a:pt x="6" y="11"/>
                      </a:cubicBezTo>
                      <a:cubicBezTo>
                        <a:pt x="1" y="3"/>
                        <a:pt x="1" y="3"/>
                        <a:pt x="1" y="3"/>
                      </a:cubicBezTo>
                      <a:cubicBezTo>
                        <a:pt x="0" y="2"/>
                        <a:pt x="0" y="1"/>
                        <a:pt x="1" y="0"/>
                      </a:cubicBezTo>
                      <a:cubicBezTo>
                        <a:pt x="2" y="0"/>
                        <a:pt x="3" y="0"/>
                        <a:pt x="4" y="1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6" y="10"/>
                        <a:pt x="16" y="10"/>
                        <a:pt x="16" y="10"/>
                      </a:cubicBezTo>
                      <a:cubicBezTo>
                        <a:pt x="17" y="10"/>
                        <a:pt x="18" y="11"/>
                        <a:pt x="18" y="11"/>
                      </a:cubicBezTo>
                      <a:cubicBezTo>
                        <a:pt x="18" y="12"/>
                        <a:pt x="18" y="13"/>
                        <a:pt x="17" y="13"/>
                      </a:cubicBezTo>
                      <a:cubicBezTo>
                        <a:pt x="12" y="18"/>
                        <a:pt x="12" y="18"/>
                        <a:pt x="12" y="18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5" y="22"/>
                        <a:pt x="15" y="23"/>
                        <a:pt x="14" y="24"/>
                      </a:cubicBezTo>
                      <a:cubicBezTo>
                        <a:pt x="14" y="24"/>
                        <a:pt x="13" y="24"/>
                        <a:pt x="13" y="2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86" name="矩形 1685"/>
              <p:cNvSpPr/>
              <p:nvPr/>
            </p:nvSpPr>
            <p:spPr>
              <a:xfrm>
                <a:off x="7635964" y="2585539"/>
                <a:ext cx="381494" cy="101732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分布式云服务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grpSp>
            <p:nvGrpSpPr>
              <p:cNvPr id="1687" name="组合 1686"/>
              <p:cNvGrpSpPr/>
              <p:nvPr/>
            </p:nvGrpSpPr>
            <p:grpSpPr>
              <a:xfrm>
                <a:off x="7725580" y="2411039"/>
                <a:ext cx="184298" cy="132349"/>
                <a:chOff x="7265988" y="6105525"/>
                <a:chExt cx="236537" cy="169863"/>
              </a:xfrm>
            </p:grpSpPr>
            <p:sp>
              <p:nvSpPr>
                <p:cNvPr id="1987" name="Freeform 312"/>
                <p:cNvSpPr/>
                <p:nvPr/>
              </p:nvSpPr>
              <p:spPr bwMode="auto">
                <a:xfrm>
                  <a:off x="7265988" y="6105525"/>
                  <a:ext cx="236537" cy="169863"/>
                </a:xfrm>
                <a:custGeom>
                  <a:avLst/>
                  <a:gdLst>
                    <a:gd name="T0" fmla="*/ 21 w 81"/>
                    <a:gd name="T1" fmla="*/ 58 h 58"/>
                    <a:gd name="T2" fmla="*/ 1 w 81"/>
                    <a:gd name="T3" fmla="*/ 34 h 58"/>
                    <a:gd name="T4" fmla="*/ 24 w 81"/>
                    <a:gd name="T5" fmla="*/ 18 h 58"/>
                    <a:gd name="T6" fmla="*/ 45 w 81"/>
                    <a:gd name="T7" fmla="*/ 2 h 58"/>
                    <a:gd name="T8" fmla="*/ 65 w 81"/>
                    <a:gd name="T9" fmla="*/ 18 h 58"/>
                    <a:gd name="T10" fmla="*/ 81 w 81"/>
                    <a:gd name="T11" fmla="*/ 37 h 58"/>
                    <a:gd name="T12" fmla="*/ 65 w 81"/>
                    <a:gd name="T13" fmla="*/ 58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1" h="58">
                      <a:moveTo>
                        <a:pt x="21" y="58"/>
                      </a:moveTo>
                      <a:cubicBezTo>
                        <a:pt x="21" y="58"/>
                        <a:pt x="0" y="54"/>
                        <a:pt x="1" y="34"/>
                      </a:cubicBezTo>
                      <a:cubicBezTo>
                        <a:pt x="2" y="14"/>
                        <a:pt x="24" y="18"/>
                        <a:pt x="24" y="18"/>
                      </a:cubicBezTo>
                      <a:cubicBezTo>
                        <a:pt x="24" y="18"/>
                        <a:pt x="26" y="0"/>
                        <a:pt x="45" y="2"/>
                      </a:cubicBezTo>
                      <a:cubicBezTo>
                        <a:pt x="64" y="4"/>
                        <a:pt x="65" y="18"/>
                        <a:pt x="65" y="18"/>
                      </a:cubicBezTo>
                      <a:cubicBezTo>
                        <a:pt x="65" y="18"/>
                        <a:pt x="81" y="21"/>
                        <a:pt x="81" y="37"/>
                      </a:cubicBezTo>
                      <a:cubicBezTo>
                        <a:pt x="80" y="53"/>
                        <a:pt x="65" y="58"/>
                        <a:pt x="65" y="58"/>
                      </a:cubicBezTo>
                    </a:path>
                  </a:pathLst>
                </a:custGeom>
                <a:noFill/>
                <a:ln w="17463" cap="flat">
                  <a:solidFill>
                    <a:srgbClr val="00B2F2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88" name="Line 313"/>
                <p:cNvSpPr>
                  <a:spLocks noChangeShapeType="1"/>
                </p:cNvSpPr>
                <p:nvPr/>
              </p:nvSpPr>
              <p:spPr bwMode="auto">
                <a:xfrm flipH="1">
                  <a:off x="7369175" y="6192838"/>
                  <a:ext cx="76200" cy="0"/>
                </a:xfrm>
                <a:prstGeom prst="line">
                  <a:avLst/>
                </a:prstGeom>
                <a:noFill/>
                <a:ln w="17463" cap="flat">
                  <a:solidFill>
                    <a:srgbClr val="00B2F2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989" name="Line 314"/>
                <p:cNvSpPr>
                  <a:spLocks noChangeShapeType="1"/>
                </p:cNvSpPr>
                <p:nvPr/>
              </p:nvSpPr>
              <p:spPr bwMode="auto">
                <a:xfrm flipH="1">
                  <a:off x="7339013" y="6192838"/>
                  <a:ext cx="9525" cy="0"/>
                </a:xfrm>
                <a:prstGeom prst="line">
                  <a:avLst/>
                </a:prstGeom>
                <a:noFill/>
                <a:ln w="17463" cap="flat">
                  <a:solidFill>
                    <a:srgbClr val="00B2F2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990" name="Line 315"/>
                <p:cNvSpPr>
                  <a:spLocks noChangeShapeType="1"/>
                </p:cNvSpPr>
                <p:nvPr/>
              </p:nvSpPr>
              <p:spPr bwMode="auto">
                <a:xfrm flipH="1">
                  <a:off x="7369175" y="6234113"/>
                  <a:ext cx="76200" cy="0"/>
                </a:xfrm>
                <a:prstGeom prst="line">
                  <a:avLst/>
                </a:prstGeom>
                <a:noFill/>
                <a:ln w="17463" cap="flat">
                  <a:solidFill>
                    <a:srgbClr val="00B2F2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991" name="Line 316"/>
                <p:cNvSpPr>
                  <a:spLocks noChangeShapeType="1"/>
                </p:cNvSpPr>
                <p:nvPr/>
              </p:nvSpPr>
              <p:spPr bwMode="auto">
                <a:xfrm flipH="1">
                  <a:off x="7339013" y="6230938"/>
                  <a:ext cx="9525" cy="0"/>
                </a:xfrm>
                <a:prstGeom prst="line">
                  <a:avLst/>
                </a:prstGeom>
                <a:noFill/>
                <a:ln w="17463" cap="flat">
                  <a:solidFill>
                    <a:srgbClr val="00B2F2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992" name="Line 317"/>
                <p:cNvSpPr>
                  <a:spLocks noChangeShapeType="1"/>
                </p:cNvSpPr>
                <p:nvPr/>
              </p:nvSpPr>
              <p:spPr bwMode="auto">
                <a:xfrm flipH="1">
                  <a:off x="7369175" y="6272213"/>
                  <a:ext cx="76200" cy="0"/>
                </a:xfrm>
                <a:prstGeom prst="line">
                  <a:avLst/>
                </a:prstGeom>
                <a:noFill/>
                <a:ln w="17463" cap="flat">
                  <a:solidFill>
                    <a:srgbClr val="00B2F2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993" name="Line 318"/>
                <p:cNvSpPr>
                  <a:spLocks noChangeShapeType="1"/>
                </p:cNvSpPr>
                <p:nvPr/>
              </p:nvSpPr>
              <p:spPr bwMode="auto">
                <a:xfrm flipH="1">
                  <a:off x="7339013" y="6272213"/>
                  <a:ext cx="9525" cy="0"/>
                </a:xfrm>
                <a:prstGeom prst="line">
                  <a:avLst/>
                </a:prstGeom>
                <a:noFill/>
                <a:ln w="17463" cap="flat">
                  <a:solidFill>
                    <a:srgbClr val="00B2F2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</p:grpSp>
          <p:sp>
            <p:nvSpPr>
              <p:cNvPr id="1688" name="矩形 1687"/>
              <p:cNvSpPr/>
              <p:nvPr/>
            </p:nvSpPr>
            <p:spPr>
              <a:xfrm>
                <a:off x="6540916" y="2585542"/>
                <a:ext cx="330628" cy="101732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云安全服务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6615402" y="2403549"/>
                <a:ext cx="180205" cy="147329"/>
                <a:chOff x="6615402" y="2403549"/>
                <a:chExt cx="180205" cy="147329"/>
              </a:xfrm>
            </p:grpSpPr>
            <p:sp>
              <p:nvSpPr>
                <p:cNvPr id="1982" name="AutoShape 112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6615402" y="2403549"/>
                  <a:ext cx="180205" cy="1473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83" name="Freeform 114"/>
                <p:cNvSpPr>
                  <a:spLocks noEditPoints="1"/>
                </p:cNvSpPr>
                <p:nvPr/>
              </p:nvSpPr>
              <p:spPr bwMode="auto">
                <a:xfrm>
                  <a:off x="6678717" y="2474169"/>
                  <a:ext cx="54792" cy="64532"/>
                </a:xfrm>
                <a:custGeom>
                  <a:avLst/>
                  <a:gdLst>
                    <a:gd name="T0" fmla="*/ 1238 w 2500"/>
                    <a:gd name="T1" fmla="*/ 0 h 2937"/>
                    <a:gd name="T2" fmla="*/ 1238 w 2500"/>
                    <a:gd name="T3" fmla="*/ 0 h 2937"/>
                    <a:gd name="T4" fmla="*/ 0 w 2500"/>
                    <a:gd name="T5" fmla="*/ 194 h 2937"/>
                    <a:gd name="T6" fmla="*/ 0 w 2500"/>
                    <a:gd name="T7" fmla="*/ 1408 h 2937"/>
                    <a:gd name="T8" fmla="*/ 777 w 2500"/>
                    <a:gd name="T9" fmla="*/ 2719 h 2937"/>
                    <a:gd name="T10" fmla="*/ 1262 w 2500"/>
                    <a:gd name="T11" fmla="*/ 2937 h 2937"/>
                    <a:gd name="T12" fmla="*/ 1723 w 2500"/>
                    <a:gd name="T13" fmla="*/ 2743 h 2937"/>
                    <a:gd name="T14" fmla="*/ 2500 w 2500"/>
                    <a:gd name="T15" fmla="*/ 1408 h 2937"/>
                    <a:gd name="T16" fmla="*/ 2500 w 2500"/>
                    <a:gd name="T17" fmla="*/ 194 h 2937"/>
                    <a:gd name="T18" fmla="*/ 1238 w 2500"/>
                    <a:gd name="T19" fmla="*/ 0 h 2937"/>
                    <a:gd name="T20" fmla="*/ 1238 w 2500"/>
                    <a:gd name="T21" fmla="*/ 97 h 2937"/>
                    <a:gd name="T22" fmla="*/ 1238 w 2500"/>
                    <a:gd name="T23" fmla="*/ 97 h 2937"/>
                    <a:gd name="T24" fmla="*/ 2379 w 2500"/>
                    <a:gd name="T25" fmla="*/ 267 h 2937"/>
                    <a:gd name="T26" fmla="*/ 2379 w 2500"/>
                    <a:gd name="T27" fmla="*/ 1408 h 2937"/>
                    <a:gd name="T28" fmla="*/ 1650 w 2500"/>
                    <a:gd name="T29" fmla="*/ 2646 h 2937"/>
                    <a:gd name="T30" fmla="*/ 1262 w 2500"/>
                    <a:gd name="T31" fmla="*/ 2816 h 2937"/>
                    <a:gd name="T32" fmla="*/ 849 w 2500"/>
                    <a:gd name="T33" fmla="*/ 2622 h 2937"/>
                    <a:gd name="T34" fmla="*/ 121 w 2500"/>
                    <a:gd name="T35" fmla="*/ 1384 h 2937"/>
                    <a:gd name="T36" fmla="*/ 121 w 2500"/>
                    <a:gd name="T37" fmla="*/ 243 h 2937"/>
                    <a:gd name="T38" fmla="*/ 1238 w 2500"/>
                    <a:gd name="T39" fmla="*/ 97 h 29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500" h="2937">
                      <a:moveTo>
                        <a:pt x="1238" y="0"/>
                      </a:moveTo>
                      <a:lnTo>
                        <a:pt x="1238" y="0"/>
                      </a:lnTo>
                      <a:cubicBezTo>
                        <a:pt x="922" y="0"/>
                        <a:pt x="0" y="194"/>
                        <a:pt x="0" y="194"/>
                      </a:cubicBezTo>
                      <a:lnTo>
                        <a:pt x="0" y="1408"/>
                      </a:lnTo>
                      <a:cubicBezTo>
                        <a:pt x="0" y="1918"/>
                        <a:pt x="291" y="2427"/>
                        <a:pt x="777" y="2719"/>
                      </a:cubicBezTo>
                      <a:cubicBezTo>
                        <a:pt x="971" y="2840"/>
                        <a:pt x="1141" y="2937"/>
                        <a:pt x="1262" y="2937"/>
                      </a:cubicBezTo>
                      <a:cubicBezTo>
                        <a:pt x="1383" y="2937"/>
                        <a:pt x="1553" y="2840"/>
                        <a:pt x="1723" y="2743"/>
                      </a:cubicBezTo>
                      <a:cubicBezTo>
                        <a:pt x="2209" y="2427"/>
                        <a:pt x="2500" y="1942"/>
                        <a:pt x="2500" y="1408"/>
                      </a:cubicBezTo>
                      <a:lnTo>
                        <a:pt x="2500" y="194"/>
                      </a:lnTo>
                      <a:cubicBezTo>
                        <a:pt x="2500" y="194"/>
                        <a:pt x="1578" y="0"/>
                        <a:pt x="1238" y="0"/>
                      </a:cubicBezTo>
                      <a:close/>
                      <a:moveTo>
                        <a:pt x="1238" y="97"/>
                      </a:moveTo>
                      <a:lnTo>
                        <a:pt x="1238" y="97"/>
                      </a:lnTo>
                      <a:cubicBezTo>
                        <a:pt x="1481" y="97"/>
                        <a:pt x="2136" y="219"/>
                        <a:pt x="2379" y="267"/>
                      </a:cubicBezTo>
                      <a:lnTo>
                        <a:pt x="2379" y="1408"/>
                      </a:lnTo>
                      <a:cubicBezTo>
                        <a:pt x="2379" y="1893"/>
                        <a:pt x="2112" y="2355"/>
                        <a:pt x="1650" y="2646"/>
                      </a:cubicBezTo>
                      <a:cubicBezTo>
                        <a:pt x="1383" y="2816"/>
                        <a:pt x="1286" y="2816"/>
                        <a:pt x="1262" y="2816"/>
                      </a:cubicBezTo>
                      <a:cubicBezTo>
                        <a:pt x="1238" y="2816"/>
                        <a:pt x="1141" y="2792"/>
                        <a:pt x="849" y="2622"/>
                      </a:cubicBezTo>
                      <a:cubicBezTo>
                        <a:pt x="388" y="2330"/>
                        <a:pt x="121" y="1869"/>
                        <a:pt x="121" y="1384"/>
                      </a:cubicBezTo>
                      <a:lnTo>
                        <a:pt x="121" y="243"/>
                      </a:lnTo>
                      <a:cubicBezTo>
                        <a:pt x="340" y="219"/>
                        <a:pt x="995" y="97"/>
                        <a:pt x="1238" y="97"/>
                      </a:cubicBezTo>
                      <a:close/>
                    </a:path>
                  </a:pathLst>
                </a:custGeom>
                <a:solidFill>
                  <a:srgbClr val="00B2F2"/>
                </a:solidFill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84" name="Freeform 117"/>
                <p:cNvSpPr>
                  <a:spLocks noEditPoints="1"/>
                </p:cNvSpPr>
                <p:nvPr/>
              </p:nvSpPr>
              <p:spPr bwMode="auto">
                <a:xfrm>
                  <a:off x="6668976" y="2461994"/>
                  <a:ext cx="74274" cy="88884"/>
                </a:xfrm>
                <a:custGeom>
                  <a:avLst/>
                  <a:gdLst>
                    <a:gd name="T0" fmla="*/ 1699 w 3398"/>
                    <a:gd name="T1" fmla="*/ 0 h 4005"/>
                    <a:gd name="T2" fmla="*/ 1699 w 3398"/>
                    <a:gd name="T3" fmla="*/ 0 h 4005"/>
                    <a:gd name="T4" fmla="*/ 0 w 3398"/>
                    <a:gd name="T5" fmla="*/ 267 h 4005"/>
                    <a:gd name="T6" fmla="*/ 0 w 3398"/>
                    <a:gd name="T7" fmla="*/ 1918 h 4005"/>
                    <a:gd name="T8" fmla="*/ 1043 w 3398"/>
                    <a:gd name="T9" fmla="*/ 3714 h 4005"/>
                    <a:gd name="T10" fmla="*/ 1699 w 3398"/>
                    <a:gd name="T11" fmla="*/ 4005 h 4005"/>
                    <a:gd name="T12" fmla="*/ 2330 w 3398"/>
                    <a:gd name="T13" fmla="*/ 3738 h 4005"/>
                    <a:gd name="T14" fmla="*/ 3398 w 3398"/>
                    <a:gd name="T15" fmla="*/ 1942 h 4005"/>
                    <a:gd name="T16" fmla="*/ 3398 w 3398"/>
                    <a:gd name="T17" fmla="*/ 291 h 4005"/>
                    <a:gd name="T18" fmla="*/ 1699 w 3398"/>
                    <a:gd name="T19" fmla="*/ 0 h 4005"/>
                    <a:gd name="T20" fmla="*/ 1699 w 3398"/>
                    <a:gd name="T21" fmla="*/ 0 h 4005"/>
                    <a:gd name="T22" fmla="*/ 1699 w 3398"/>
                    <a:gd name="T23" fmla="*/ 146 h 4005"/>
                    <a:gd name="T24" fmla="*/ 1699 w 3398"/>
                    <a:gd name="T25" fmla="*/ 146 h 4005"/>
                    <a:gd name="T26" fmla="*/ 3252 w 3398"/>
                    <a:gd name="T27" fmla="*/ 389 h 4005"/>
                    <a:gd name="T28" fmla="*/ 3252 w 3398"/>
                    <a:gd name="T29" fmla="*/ 1942 h 4005"/>
                    <a:gd name="T30" fmla="*/ 2257 w 3398"/>
                    <a:gd name="T31" fmla="*/ 3641 h 4005"/>
                    <a:gd name="T32" fmla="*/ 1723 w 3398"/>
                    <a:gd name="T33" fmla="*/ 3884 h 4005"/>
                    <a:gd name="T34" fmla="*/ 1165 w 3398"/>
                    <a:gd name="T35" fmla="*/ 3617 h 4005"/>
                    <a:gd name="T36" fmla="*/ 194 w 3398"/>
                    <a:gd name="T37" fmla="*/ 1942 h 4005"/>
                    <a:gd name="T38" fmla="*/ 194 w 3398"/>
                    <a:gd name="T39" fmla="*/ 389 h 4005"/>
                    <a:gd name="T40" fmla="*/ 1699 w 3398"/>
                    <a:gd name="T41" fmla="*/ 146 h 40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3398" h="4005">
                      <a:moveTo>
                        <a:pt x="1699" y="0"/>
                      </a:moveTo>
                      <a:lnTo>
                        <a:pt x="1699" y="0"/>
                      </a:lnTo>
                      <a:cubicBezTo>
                        <a:pt x="1262" y="0"/>
                        <a:pt x="0" y="267"/>
                        <a:pt x="0" y="267"/>
                      </a:cubicBezTo>
                      <a:lnTo>
                        <a:pt x="0" y="1918"/>
                      </a:lnTo>
                      <a:cubicBezTo>
                        <a:pt x="0" y="2622"/>
                        <a:pt x="388" y="3301"/>
                        <a:pt x="1043" y="3714"/>
                      </a:cubicBezTo>
                      <a:cubicBezTo>
                        <a:pt x="1310" y="3884"/>
                        <a:pt x="1553" y="4005"/>
                        <a:pt x="1699" y="4005"/>
                      </a:cubicBezTo>
                      <a:cubicBezTo>
                        <a:pt x="1844" y="4005"/>
                        <a:pt x="2087" y="3884"/>
                        <a:pt x="2330" y="3738"/>
                      </a:cubicBezTo>
                      <a:cubicBezTo>
                        <a:pt x="3010" y="3326"/>
                        <a:pt x="3398" y="2646"/>
                        <a:pt x="3398" y="1942"/>
                      </a:cubicBezTo>
                      <a:lnTo>
                        <a:pt x="3398" y="291"/>
                      </a:lnTo>
                      <a:cubicBezTo>
                        <a:pt x="3398" y="267"/>
                        <a:pt x="2136" y="0"/>
                        <a:pt x="1699" y="0"/>
                      </a:cubicBezTo>
                      <a:lnTo>
                        <a:pt x="1699" y="0"/>
                      </a:lnTo>
                      <a:close/>
                      <a:moveTo>
                        <a:pt x="1699" y="146"/>
                      </a:moveTo>
                      <a:lnTo>
                        <a:pt x="1699" y="146"/>
                      </a:lnTo>
                      <a:cubicBezTo>
                        <a:pt x="2039" y="146"/>
                        <a:pt x="2912" y="316"/>
                        <a:pt x="3252" y="389"/>
                      </a:cubicBezTo>
                      <a:lnTo>
                        <a:pt x="3252" y="1942"/>
                      </a:lnTo>
                      <a:cubicBezTo>
                        <a:pt x="3252" y="2622"/>
                        <a:pt x="2888" y="3253"/>
                        <a:pt x="2257" y="3641"/>
                      </a:cubicBezTo>
                      <a:cubicBezTo>
                        <a:pt x="1893" y="3860"/>
                        <a:pt x="1747" y="3884"/>
                        <a:pt x="1723" y="3884"/>
                      </a:cubicBezTo>
                      <a:cubicBezTo>
                        <a:pt x="1699" y="3884"/>
                        <a:pt x="1553" y="3860"/>
                        <a:pt x="1165" y="3617"/>
                      </a:cubicBezTo>
                      <a:cubicBezTo>
                        <a:pt x="534" y="3228"/>
                        <a:pt x="170" y="2597"/>
                        <a:pt x="194" y="1942"/>
                      </a:cubicBezTo>
                      <a:lnTo>
                        <a:pt x="194" y="389"/>
                      </a:lnTo>
                      <a:cubicBezTo>
                        <a:pt x="485" y="316"/>
                        <a:pt x="1383" y="146"/>
                        <a:pt x="1699" y="146"/>
                      </a:cubicBezTo>
                      <a:close/>
                    </a:path>
                  </a:pathLst>
                </a:custGeom>
                <a:solidFill>
                  <a:srgbClr val="00B2F2"/>
                </a:solidFill>
                <a:ln w="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85" name="Freeform 118"/>
                <p:cNvSpPr/>
                <p:nvPr/>
              </p:nvSpPr>
              <p:spPr bwMode="auto">
                <a:xfrm>
                  <a:off x="6687240" y="2491216"/>
                  <a:ext cx="37746" cy="29222"/>
                </a:xfrm>
                <a:custGeom>
                  <a:avLst/>
                  <a:gdLst>
                    <a:gd name="T0" fmla="*/ 485 w 1723"/>
                    <a:gd name="T1" fmla="*/ 1287 h 1287"/>
                    <a:gd name="T2" fmla="*/ 485 w 1723"/>
                    <a:gd name="T3" fmla="*/ 1287 h 1287"/>
                    <a:gd name="T4" fmla="*/ 436 w 1723"/>
                    <a:gd name="T5" fmla="*/ 1262 h 1287"/>
                    <a:gd name="T6" fmla="*/ 24 w 1723"/>
                    <a:gd name="T7" fmla="*/ 850 h 1287"/>
                    <a:gd name="T8" fmla="*/ 24 w 1723"/>
                    <a:gd name="T9" fmla="*/ 777 h 1287"/>
                    <a:gd name="T10" fmla="*/ 97 w 1723"/>
                    <a:gd name="T11" fmla="*/ 777 h 1287"/>
                    <a:gd name="T12" fmla="*/ 485 w 1723"/>
                    <a:gd name="T13" fmla="*/ 1141 h 1287"/>
                    <a:gd name="T14" fmla="*/ 1626 w 1723"/>
                    <a:gd name="T15" fmla="*/ 24 h 1287"/>
                    <a:gd name="T16" fmla="*/ 1699 w 1723"/>
                    <a:gd name="T17" fmla="*/ 24 h 1287"/>
                    <a:gd name="T18" fmla="*/ 1699 w 1723"/>
                    <a:gd name="T19" fmla="*/ 97 h 1287"/>
                    <a:gd name="T20" fmla="*/ 509 w 1723"/>
                    <a:gd name="T21" fmla="*/ 1262 h 1287"/>
                    <a:gd name="T22" fmla="*/ 485 w 1723"/>
                    <a:gd name="T23" fmla="*/ 1287 h 12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23" h="1287">
                      <a:moveTo>
                        <a:pt x="485" y="1287"/>
                      </a:moveTo>
                      <a:lnTo>
                        <a:pt x="485" y="1287"/>
                      </a:lnTo>
                      <a:cubicBezTo>
                        <a:pt x="461" y="1287"/>
                        <a:pt x="461" y="1287"/>
                        <a:pt x="436" y="1262"/>
                      </a:cubicBezTo>
                      <a:lnTo>
                        <a:pt x="24" y="850"/>
                      </a:lnTo>
                      <a:cubicBezTo>
                        <a:pt x="0" y="825"/>
                        <a:pt x="0" y="801"/>
                        <a:pt x="24" y="777"/>
                      </a:cubicBezTo>
                      <a:cubicBezTo>
                        <a:pt x="48" y="753"/>
                        <a:pt x="97" y="753"/>
                        <a:pt x="97" y="777"/>
                      </a:cubicBezTo>
                      <a:lnTo>
                        <a:pt x="485" y="1141"/>
                      </a:lnTo>
                      <a:lnTo>
                        <a:pt x="1626" y="24"/>
                      </a:lnTo>
                      <a:cubicBezTo>
                        <a:pt x="1650" y="0"/>
                        <a:pt x="1699" y="0"/>
                        <a:pt x="1699" y="24"/>
                      </a:cubicBezTo>
                      <a:cubicBezTo>
                        <a:pt x="1699" y="49"/>
                        <a:pt x="1723" y="73"/>
                        <a:pt x="1699" y="97"/>
                      </a:cubicBezTo>
                      <a:lnTo>
                        <a:pt x="509" y="1262"/>
                      </a:lnTo>
                      <a:lnTo>
                        <a:pt x="485" y="1287"/>
                      </a:lnTo>
                      <a:close/>
                    </a:path>
                  </a:pathLst>
                </a:custGeom>
                <a:solidFill>
                  <a:srgbClr val="00B2F2"/>
                </a:solidFill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86" name="Freeform 120"/>
                <p:cNvSpPr/>
                <p:nvPr/>
              </p:nvSpPr>
              <p:spPr bwMode="auto">
                <a:xfrm>
                  <a:off x="6615402" y="2403549"/>
                  <a:ext cx="180205" cy="125412"/>
                </a:xfrm>
                <a:custGeom>
                  <a:avLst/>
                  <a:gdLst>
                    <a:gd name="T0" fmla="*/ 6553 w 8228"/>
                    <a:gd name="T1" fmla="*/ 1577 h 5679"/>
                    <a:gd name="T2" fmla="*/ 6553 w 8228"/>
                    <a:gd name="T3" fmla="*/ 1577 h 5679"/>
                    <a:gd name="T4" fmla="*/ 4320 w 8228"/>
                    <a:gd name="T5" fmla="*/ 0 h 5679"/>
                    <a:gd name="T6" fmla="*/ 2087 w 8228"/>
                    <a:gd name="T7" fmla="*/ 1553 h 5679"/>
                    <a:gd name="T8" fmla="*/ 2063 w 8228"/>
                    <a:gd name="T9" fmla="*/ 1553 h 5679"/>
                    <a:gd name="T10" fmla="*/ 0 w 8228"/>
                    <a:gd name="T11" fmla="*/ 3616 h 5679"/>
                    <a:gd name="T12" fmla="*/ 2063 w 8228"/>
                    <a:gd name="T13" fmla="*/ 5679 h 5679"/>
                    <a:gd name="T14" fmla="*/ 2160 w 8228"/>
                    <a:gd name="T15" fmla="*/ 5679 h 5679"/>
                    <a:gd name="T16" fmla="*/ 2160 w 8228"/>
                    <a:gd name="T17" fmla="*/ 5194 h 5679"/>
                    <a:gd name="T18" fmla="*/ 2063 w 8228"/>
                    <a:gd name="T19" fmla="*/ 5194 h 5679"/>
                    <a:gd name="T20" fmla="*/ 485 w 8228"/>
                    <a:gd name="T21" fmla="*/ 3616 h 5679"/>
                    <a:gd name="T22" fmla="*/ 2063 w 8228"/>
                    <a:gd name="T23" fmla="*/ 2038 h 5679"/>
                    <a:gd name="T24" fmla="*/ 2233 w 8228"/>
                    <a:gd name="T25" fmla="*/ 2038 h 5679"/>
                    <a:gd name="T26" fmla="*/ 2500 w 8228"/>
                    <a:gd name="T27" fmla="*/ 1868 h 5679"/>
                    <a:gd name="T28" fmla="*/ 4320 w 8228"/>
                    <a:gd name="T29" fmla="*/ 485 h 5679"/>
                    <a:gd name="T30" fmla="*/ 6140 w 8228"/>
                    <a:gd name="T31" fmla="*/ 1868 h 5679"/>
                    <a:gd name="T32" fmla="*/ 6335 w 8228"/>
                    <a:gd name="T33" fmla="*/ 2038 h 5679"/>
                    <a:gd name="T34" fmla="*/ 7718 w 8228"/>
                    <a:gd name="T35" fmla="*/ 3616 h 5679"/>
                    <a:gd name="T36" fmla="*/ 6213 w 8228"/>
                    <a:gd name="T37" fmla="*/ 5194 h 5679"/>
                    <a:gd name="T38" fmla="*/ 6213 w 8228"/>
                    <a:gd name="T39" fmla="*/ 5679 h 5679"/>
                    <a:gd name="T40" fmla="*/ 8228 w 8228"/>
                    <a:gd name="T41" fmla="*/ 3616 h 5679"/>
                    <a:gd name="T42" fmla="*/ 6553 w 8228"/>
                    <a:gd name="T43" fmla="*/ 1577 h 56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8228" h="5679">
                      <a:moveTo>
                        <a:pt x="6553" y="1577"/>
                      </a:moveTo>
                      <a:lnTo>
                        <a:pt x="6553" y="1577"/>
                      </a:lnTo>
                      <a:cubicBezTo>
                        <a:pt x="6238" y="631"/>
                        <a:pt x="5339" y="0"/>
                        <a:pt x="4320" y="0"/>
                      </a:cubicBezTo>
                      <a:cubicBezTo>
                        <a:pt x="3301" y="0"/>
                        <a:pt x="2427" y="655"/>
                        <a:pt x="2087" y="1553"/>
                      </a:cubicBezTo>
                      <a:lnTo>
                        <a:pt x="2063" y="1553"/>
                      </a:lnTo>
                      <a:cubicBezTo>
                        <a:pt x="946" y="1553"/>
                        <a:pt x="0" y="2500"/>
                        <a:pt x="0" y="3616"/>
                      </a:cubicBezTo>
                      <a:cubicBezTo>
                        <a:pt x="0" y="4733"/>
                        <a:pt x="922" y="5679"/>
                        <a:pt x="2063" y="5679"/>
                      </a:cubicBezTo>
                      <a:lnTo>
                        <a:pt x="2160" y="5679"/>
                      </a:lnTo>
                      <a:lnTo>
                        <a:pt x="2160" y="5194"/>
                      </a:lnTo>
                      <a:lnTo>
                        <a:pt x="2063" y="5194"/>
                      </a:lnTo>
                      <a:cubicBezTo>
                        <a:pt x="1189" y="5194"/>
                        <a:pt x="485" y="4490"/>
                        <a:pt x="485" y="3616"/>
                      </a:cubicBezTo>
                      <a:cubicBezTo>
                        <a:pt x="485" y="2742"/>
                        <a:pt x="1189" y="2038"/>
                        <a:pt x="2063" y="2038"/>
                      </a:cubicBezTo>
                      <a:lnTo>
                        <a:pt x="2233" y="2038"/>
                      </a:lnTo>
                      <a:cubicBezTo>
                        <a:pt x="2354" y="2063"/>
                        <a:pt x="2475" y="1990"/>
                        <a:pt x="2500" y="1868"/>
                      </a:cubicBezTo>
                      <a:cubicBezTo>
                        <a:pt x="2742" y="1043"/>
                        <a:pt x="3495" y="485"/>
                        <a:pt x="4320" y="485"/>
                      </a:cubicBezTo>
                      <a:cubicBezTo>
                        <a:pt x="5145" y="485"/>
                        <a:pt x="5922" y="1067"/>
                        <a:pt x="6140" y="1868"/>
                      </a:cubicBezTo>
                      <a:cubicBezTo>
                        <a:pt x="6165" y="1966"/>
                        <a:pt x="6238" y="2038"/>
                        <a:pt x="6335" y="2038"/>
                      </a:cubicBezTo>
                      <a:cubicBezTo>
                        <a:pt x="7136" y="2135"/>
                        <a:pt x="7718" y="2815"/>
                        <a:pt x="7718" y="3616"/>
                      </a:cubicBezTo>
                      <a:cubicBezTo>
                        <a:pt x="7718" y="4441"/>
                        <a:pt x="7063" y="5145"/>
                        <a:pt x="6213" y="5194"/>
                      </a:cubicBezTo>
                      <a:lnTo>
                        <a:pt x="6213" y="5679"/>
                      </a:lnTo>
                      <a:cubicBezTo>
                        <a:pt x="7330" y="5631"/>
                        <a:pt x="8228" y="4708"/>
                        <a:pt x="8228" y="3616"/>
                      </a:cubicBezTo>
                      <a:cubicBezTo>
                        <a:pt x="8228" y="2597"/>
                        <a:pt x="7500" y="1771"/>
                        <a:pt x="6553" y="1577"/>
                      </a:cubicBezTo>
                      <a:close/>
                    </a:path>
                  </a:pathLst>
                </a:custGeom>
                <a:solidFill>
                  <a:srgbClr val="00B2F2"/>
                </a:solidFill>
                <a:ln w="0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90" name="矩形 1689"/>
              <p:cNvSpPr/>
              <p:nvPr/>
            </p:nvSpPr>
            <p:spPr>
              <a:xfrm>
                <a:off x="4898344" y="2585542"/>
                <a:ext cx="330628" cy="101732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云管理服务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pic>
            <p:nvPicPr>
              <p:cNvPr id="1691" name="图形 1690"/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4993556" y="2399937"/>
                <a:ext cx="187504" cy="154554"/>
              </a:xfrm>
              <a:prstGeom prst="rect">
                <a:avLst/>
              </a:prstGeom>
            </p:spPr>
          </p:pic>
          <p:grpSp>
            <p:nvGrpSpPr>
              <p:cNvPr id="1692" name="组合 1691"/>
              <p:cNvGrpSpPr/>
              <p:nvPr/>
            </p:nvGrpSpPr>
            <p:grpSpPr>
              <a:xfrm>
                <a:off x="4553890" y="2339912"/>
                <a:ext cx="3436112" cy="28907"/>
                <a:chOff x="3399211" y="4796526"/>
                <a:chExt cx="4730318" cy="39795"/>
              </a:xfrm>
              <a:solidFill>
                <a:srgbClr val="00B2F2"/>
              </a:solidFill>
            </p:grpSpPr>
            <p:sp>
              <p:nvSpPr>
                <p:cNvPr id="1979" name="Rectangle 509"/>
                <p:cNvSpPr>
                  <a:spLocks noChangeArrowheads="1"/>
                </p:cNvSpPr>
                <p:nvPr/>
              </p:nvSpPr>
              <p:spPr bwMode="auto">
                <a:xfrm>
                  <a:off x="3417576" y="4808771"/>
                  <a:ext cx="4691639" cy="1224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80" name="Oval 510"/>
                <p:cNvSpPr>
                  <a:spLocks noChangeArrowheads="1"/>
                </p:cNvSpPr>
                <p:nvPr/>
              </p:nvSpPr>
              <p:spPr bwMode="auto">
                <a:xfrm>
                  <a:off x="3399211" y="4796526"/>
                  <a:ext cx="36734" cy="3979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81" name="Oval 510"/>
                <p:cNvSpPr>
                  <a:spLocks noChangeArrowheads="1"/>
                </p:cNvSpPr>
                <p:nvPr/>
              </p:nvSpPr>
              <p:spPr bwMode="auto">
                <a:xfrm>
                  <a:off x="8092795" y="4796526"/>
                  <a:ext cx="36734" cy="39795"/>
                </a:xfrm>
                <a:prstGeom prst="ellips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93" name="iconfont-1188-593313"/>
              <p:cNvSpPr/>
              <p:nvPr/>
            </p:nvSpPr>
            <p:spPr>
              <a:xfrm>
                <a:off x="3228980" y="2741487"/>
                <a:ext cx="145057" cy="165471"/>
              </a:xfrm>
              <a:custGeom>
                <a:avLst/>
                <a:gdLst>
                  <a:gd name="T0" fmla="*/ 5719 w 12417"/>
                  <a:gd name="T1" fmla="*/ 2264 h 12804"/>
                  <a:gd name="T2" fmla="*/ 5719 w 12417"/>
                  <a:gd name="T3" fmla="*/ 5366 h 12804"/>
                  <a:gd name="T4" fmla="*/ 5720 w 12417"/>
                  <a:gd name="T5" fmla="*/ 2816 h 12804"/>
                  <a:gd name="T6" fmla="*/ 4596 w 12417"/>
                  <a:gd name="T7" fmla="*/ 3938 h 12804"/>
                  <a:gd name="T8" fmla="*/ 5720 w 12417"/>
                  <a:gd name="T9" fmla="*/ 5917 h 12804"/>
                  <a:gd name="T10" fmla="*/ 7700 w 12417"/>
                  <a:gd name="T11" fmla="*/ 6211 h 12804"/>
                  <a:gd name="T12" fmla="*/ 5034 w 12417"/>
                  <a:gd name="T13" fmla="*/ 5462 h 12804"/>
                  <a:gd name="T14" fmla="*/ 5871 w 12417"/>
                  <a:gd name="T15" fmla="*/ 8460 h 12804"/>
                  <a:gd name="T16" fmla="*/ 5763 w 12417"/>
                  <a:gd name="T17" fmla="*/ 5268 h 12804"/>
                  <a:gd name="T18" fmla="*/ 6409 w 12417"/>
                  <a:gd name="T19" fmla="*/ 5466 h 12804"/>
                  <a:gd name="T20" fmla="*/ 8933 w 12417"/>
                  <a:gd name="T21" fmla="*/ 10332 h 12804"/>
                  <a:gd name="T22" fmla="*/ 9845 w 12417"/>
                  <a:gd name="T23" fmla="*/ 9087 h 12804"/>
                  <a:gd name="T24" fmla="*/ 12413 w 12417"/>
                  <a:gd name="T25" fmla="*/ 9743 h 12804"/>
                  <a:gd name="T26" fmla="*/ 11727 w 12417"/>
                  <a:gd name="T27" fmla="*/ 9056 h 12804"/>
                  <a:gd name="T28" fmla="*/ 11732 w 12417"/>
                  <a:gd name="T29" fmla="*/ 7666 h 12804"/>
                  <a:gd name="T30" fmla="*/ 10925 w 12417"/>
                  <a:gd name="T31" fmla="*/ 6943 h 12804"/>
                  <a:gd name="T32" fmla="*/ 9988 w 12417"/>
                  <a:gd name="T33" fmla="*/ 7193 h 12804"/>
                  <a:gd name="T34" fmla="*/ 9357 w 12417"/>
                  <a:gd name="T35" fmla="*/ 6463 h 12804"/>
                  <a:gd name="T36" fmla="*/ 8670 w 12417"/>
                  <a:gd name="T37" fmla="*/ 7149 h 12804"/>
                  <a:gd name="T38" fmla="*/ 7758 w 12417"/>
                  <a:gd name="T39" fmla="*/ 6832 h 12804"/>
                  <a:gd name="T40" fmla="*/ 7508 w 12417"/>
                  <a:gd name="T41" fmla="*/ 7768 h 12804"/>
                  <a:gd name="T42" fmla="*/ 6559 w 12417"/>
                  <a:gd name="T43" fmla="*/ 7950 h 12804"/>
                  <a:gd name="T44" fmla="*/ 6526 w 12417"/>
                  <a:gd name="T45" fmla="*/ 8658 h 12804"/>
                  <a:gd name="T46" fmla="*/ 6079 w 12417"/>
                  <a:gd name="T47" fmla="*/ 9519 h 12804"/>
                  <a:gd name="T48" fmla="*/ 6766 w 12417"/>
                  <a:gd name="T49" fmla="*/ 10205 h 12804"/>
                  <a:gd name="T50" fmla="*/ 6614 w 12417"/>
                  <a:gd name="T51" fmla="*/ 10934 h 12804"/>
                  <a:gd name="T52" fmla="*/ 7385 w 12417"/>
                  <a:gd name="T53" fmla="*/ 11368 h 12804"/>
                  <a:gd name="T54" fmla="*/ 8074 w 12417"/>
                  <a:gd name="T55" fmla="*/ 12575 h 12804"/>
                  <a:gd name="T56" fmla="*/ 9133 w 12417"/>
                  <a:gd name="T57" fmla="*/ 12798 h 12804"/>
                  <a:gd name="T58" fmla="*/ 9819 w 12417"/>
                  <a:gd name="T59" fmla="*/ 12112 h 12804"/>
                  <a:gd name="T60" fmla="*/ 11209 w 12417"/>
                  <a:gd name="T61" fmla="*/ 12118 h 12804"/>
                  <a:gd name="T62" fmla="*/ 11932 w 12417"/>
                  <a:gd name="T63" fmla="*/ 11312 h 12804"/>
                  <a:gd name="T64" fmla="*/ 11774 w 12417"/>
                  <a:gd name="T65" fmla="*/ 9929 h 12804"/>
                  <a:gd name="T66" fmla="*/ 7604 w 12417"/>
                  <a:gd name="T67" fmla="*/ 10422 h 12804"/>
                  <a:gd name="T68" fmla="*/ 8454 w 12417"/>
                  <a:gd name="T69" fmla="*/ 7988 h 12804"/>
                  <a:gd name="T70" fmla="*/ 10356 w 12417"/>
                  <a:gd name="T71" fmla="*/ 8175 h 12804"/>
                  <a:gd name="T72" fmla="*/ 4705 w 12417"/>
                  <a:gd name="T73" fmla="*/ 9599 h 12804"/>
                  <a:gd name="T74" fmla="*/ 800 w 12417"/>
                  <a:gd name="T75" fmla="*/ 1920 h 12804"/>
                  <a:gd name="T76" fmla="*/ 9600 w 12417"/>
                  <a:gd name="T77" fmla="*/ 1920 h 12804"/>
                  <a:gd name="T78" fmla="*/ 10400 w 12417"/>
                  <a:gd name="T79" fmla="*/ 1600 h 12804"/>
                  <a:gd name="T80" fmla="*/ 0 w 12417"/>
                  <a:gd name="T81" fmla="*/ 1600 h 12804"/>
                  <a:gd name="T82" fmla="*/ 4827 w 12417"/>
                  <a:gd name="T83" fmla="*/ 10399 h 12804"/>
                  <a:gd name="T84" fmla="*/ 1351 w 12417"/>
                  <a:gd name="T85" fmla="*/ 7983 h 12804"/>
                  <a:gd name="T86" fmla="*/ 4119 w 12417"/>
                  <a:gd name="T87" fmla="*/ 4940 h 12804"/>
                  <a:gd name="T88" fmla="*/ 4120 w 12417"/>
                  <a:gd name="T89" fmla="*/ 5331 h 12804"/>
                  <a:gd name="T90" fmla="*/ 4120 w 12417"/>
                  <a:gd name="T91" fmla="*/ 2856 h 128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2417" h="12804">
                    <a:moveTo>
                      <a:pt x="6404" y="5462"/>
                    </a:moveTo>
                    <a:cubicBezTo>
                      <a:pt x="6986" y="5200"/>
                      <a:pt x="7394" y="4616"/>
                      <a:pt x="7394" y="3938"/>
                    </a:cubicBezTo>
                    <a:cubicBezTo>
                      <a:pt x="7394" y="3015"/>
                      <a:pt x="6642" y="2264"/>
                      <a:pt x="5719" y="2264"/>
                    </a:cubicBezTo>
                    <a:cubicBezTo>
                      <a:pt x="4796" y="2264"/>
                      <a:pt x="4045" y="3014"/>
                      <a:pt x="4045" y="3938"/>
                    </a:cubicBezTo>
                    <a:cubicBezTo>
                      <a:pt x="4045" y="4616"/>
                      <a:pt x="4452" y="5200"/>
                      <a:pt x="5034" y="5462"/>
                    </a:cubicBezTo>
                    <a:cubicBezTo>
                      <a:pt x="5254" y="5405"/>
                      <a:pt x="5482" y="5366"/>
                      <a:pt x="5719" y="5366"/>
                    </a:cubicBezTo>
                    <a:cubicBezTo>
                      <a:pt x="5958" y="5366"/>
                      <a:pt x="6184" y="5405"/>
                      <a:pt x="6404" y="5462"/>
                    </a:cubicBezTo>
                    <a:close/>
                    <a:moveTo>
                      <a:pt x="4596" y="3938"/>
                    </a:moveTo>
                    <a:cubicBezTo>
                      <a:pt x="4596" y="3318"/>
                      <a:pt x="5100" y="2816"/>
                      <a:pt x="5720" y="2816"/>
                    </a:cubicBezTo>
                    <a:cubicBezTo>
                      <a:pt x="6339" y="2816"/>
                      <a:pt x="6843" y="3319"/>
                      <a:pt x="6843" y="3938"/>
                    </a:cubicBezTo>
                    <a:cubicBezTo>
                      <a:pt x="6843" y="4557"/>
                      <a:pt x="6339" y="5062"/>
                      <a:pt x="5720" y="5062"/>
                    </a:cubicBezTo>
                    <a:cubicBezTo>
                      <a:pt x="5100" y="5062"/>
                      <a:pt x="4596" y="4556"/>
                      <a:pt x="4596" y="3938"/>
                    </a:cubicBezTo>
                    <a:close/>
                    <a:moveTo>
                      <a:pt x="6230" y="7859"/>
                    </a:moveTo>
                    <a:lnTo>
                      <a:pt x="3518" y="7859"/>
                    </a:lnTo>
                    <a:cubicBezTo>
                      <a:pt x="3655" y="6766"/>
                      <a:pt x="4590" y="5917"/>
                      <a:pt x="5720" y="5917"/>
                    </a:cubicBezTo>
                    <a:cubicBezTo>
                      <a:pt x="6300" y="5917"/>
                      <a:pt x="6826" y="6143"/>
                      <a:pt x="7221" y="6508"/>
                    </a:cubicBezTo>
                    <a:cubicBezTo>
                      <a:pt x="7341" y="6424"/>
                      <a:pt x="7460" y="6336"/>
                      <a:pt x="7584" y="6271"/>
                    </a:cubicBezTo>
                    <a:lnTo>
                      <a:pt x="7700" y="6211"/>
                    </a:lnTo>
                    <a:cubicBezTo>
                      <a:pt x="7350" y="5851"/>
                      <a:pt x="6905" y="5591"/>
                      <a:pt x="6404" y="5461"/>
                    </a:cubicBezTo>
                    <a:cubicBezTo>
                      <a:pt x="6195" y="5556"/>
                      <a:pt x="5964" y="5612"/>
                      <a:pt x="5720" y="5612"/>
                    </a:cubicBezTo>
                    <a:cubicBezTo>
                      <a:pt x="5476" y="5612"/>
                      <a:pt x="5244" y="5556"/>
                      <a:pt x="5034" y="5462"/>
                    </a:cubicBezTo>
                    <a:cubicBezTo>
                      <a:pt x="3840" y="5768"/>
                      <a:pt x="2951" y="6846"/>
                      <a:pt x="2951" y="8135"/>
                    </a:cubicBezTo>
                    <a:cubicBezTo>
                      <a:pt x="2951" y="8287"/>
                      <a:pt x="3075" y="8411"/>
                      <a:pt x="3226" y="8411"/>
                    </a:cubicBezTo>
                    <a:lnTo>
                      <a:pt x="5871" y="8460"/>
                    </a:lnTo>
                    <a:cubicBezTo>
                      <a:pt x="5871" y="8460"/>
                      <a:pt x="6198" y="7930"/>
                      <a:pt x="6230" y="7859"/>
                    </a:cubicBezTo>
                    <a:close/>
                    <a:moveTo>
                      <a:pt x="6409" y="5466"/>
                    </a:moveTo>
                    <a:cubicBezTo>
                      <a:pt x="6224" y="5268"/>
                      <a:pt x="6001" y="5268"/>
                      <a:pt x="5763" y="5268"/>
                    </a:cubicBezTo>
                    <a:cubicBezTo>
                      <a:pt x="5526" y="5268"/>
                      <a:pt x="5210" y="5268"/>
                      <a:pt x="5038" y="5466"/>
                    </a:cubicBezTo>
                    <a:cubicBezTo>
                      <a:pt x="5249" y="5570"/>
                      <a:pt x="5480" y="5632"/>
                      <a:pt x="5724" y="5632"/>
                    </a:cubicBezTo>
                    <a:cubicBezTo>
                      <a:pt x="5969" y="5632"/>
                      <a:pt x="6199" y="5570"/>
                      <a:pt x="6409" y="5466"/>
                    </a:cubicBezTo>
                    <a:close/>
                    <a:moveTo>
                      <a:pt x="9621" y="8916"/>
                    </a:moveTo>
                    <a:cubicBezTo>
                      <a:pt x="9231" y="8727"/>
                      <a:pt x="8760" y="8889"/>
                      <a:pt x="8569" y="9280"/>
                    </a:cubicBezTo>
                    <a:cubicBezTo>
                      <a:pt x="8380" y="9671"/>
                      <a:pt x="8542" y="10142"/>
                      <a:pt x="8933" y="10332"/>
                    </a:cubicBezTo>
                    <a:cubicBezTo>
                      <a:pt x="9005" y="10367"/>
                      <a:pt x="9079" y="10378"/>
                      <a:pt x="9154" y="10390"/>
                    </a:cubicBezTo>
                    <a:cubicBezTo>
                      <a:pt x="9488" y="10442"/>
                      <a:pt x="9830" y="10288"/>
                      <a:pt x="9986" y="9969"/>
                    </a:cubicBezTo>
                    <a:cubicBezTo>
                      <a:pt x="10132" y="9666"/>
                      <a:pt x="10064" y="9319"/>
                      <a:pt x="9845" y="9087"/>
                    </a:cubicBezTo>
                    <a:cubicBezTo>
                      <a:pt x="9782" y="9020"/>
                      <a:pt x="9709" y="8959"/>
                      <a:pt x="9621" y="8916"/>
                    </a:cubicBezTo>
                    <a:close/>
                    <a:moveTo>
                      <a:pt x="11774" y="9929"/>
                    </a:moveTo>
                    <a:cubicBezTo>
                      <a:pt x="12032" y="9864"/>
                      <a:pt x="12245" y="9802"/>
                      <a:pt x="12413" y="9743"/>
                    </a:cubicBezTo>
                    <a:cubicBezTo>
                      <a:pt x="12417" y="9570"/>
                      <a:pt x="12412" y="9394"/>
                      <a:pt x="12386" y="9218"/>
                    </a:cubicBezTo>
                    <a:cubicBezTo>
                      <a:pt x="12385" y="9203"/>
                      <a:pt x="12383" y="9187"/>
                      <a:pt x="12381" y="9172"/>
                    </a:cubicBezTo>
                    <a:cubicBezTo>
                      <a:pt x="12207" y="9131"/>
                      <a:pt x="11991" y="9092"/>
                      <a:pt x="11727" y="9056"/>
                    </a:cubicBezTo>
                    <a:cubicBezTo>
                      <a:pt x="11692" y="8906"/>
                      <a:pt x="11644" y="8762"/>
                      <a:pt x="11586" y="8623"/>
                    </a:cubicBezTo>
                    <a:cubicBezTo>
                      <a:pt x="11776" y="8439"/>
                      <a:pt x="11929" y="8279"/>
                      <a:pt x="12044" y="8143"/>
                    </a:cubicBezTo>
                    <a:cubicBezTo>
                      <a:pt x="11953" y="7974"/>
                      <a:pt x="11848" y="7814"/>
                      <a:pt x="11732" y="7666"/>
                    </a:cubicBezTo>
                    <a:cubicBezTo>
                      <a:pt x="11560" y="7717"/>
                      <a:pt x="11352" y="7792"/>
                      <a:pt x="11106" y="7893"/>
                    </a:cubicBezTo>
                    <a:cubicBezTo>
                      <a:pt x="11004" y="7781"/>
                      <a:pt x="10889" y="7680"/>
                      <a:pt x="10768" y="7589"/>
                    </a:cubicBezTo>
                    <a:cubicBezTo>
                      <a:pt x="10840" y="7334"/>
                      <a:pt x="10892" y="7119"/>
                      <a:pt x="10925" y="6943"/>
                    </a:cubicBezTo>
                    <a:cubicBezTo>
                      <a:pt x="10764" y="6843"/>
                      <a:pt x="10592" y="6756"/>
                      <a:pt x="10417" y="6684"/>
                    </a:cubicBezTo>
                    <a:cubicBezTo>
                      <a:pt x="10398" y="6705"/>
                      <a:pt x="10375" y="6732"/>
                      <a:pt x="10355" y="6753"/>
                    </a:cubicBezTo>
                    <a:cubicBezTo>
                      <a:pt x="10246" y="6874"/>
                      <a:pt x="10126" y="7015"/>
                      <a:pt x="9988" y="7193"/>
                    </a:cubicBezTo>
                    <a:cubicBezTo>
                      <a:pt x="9941" y="7179"/>
                      <a:pt x="9892" y="7175"/>
                      <a:pt x="9845" y="7163"/>
                    </a:cubicBezTo>
                    <a:cubicBezTo>
                      <a:pt x="9745" y="7139"/>
                      <a:pt x="9646" y="7112"/>
                      <a:pt x="9544" y="7099"/>
                    </a:cubicBezTo>
                    <a:cubicBezTo>
                      <a:pt x="9478" y="6843"/>
                      <a:pt x="9417" y="6630"/>
                      <a:pt x="9357" y="6463"/>
                    </a:cubicBezTo>
                    <a:cubicBezTo>
                      <a:pt x="9184" y="6457"/>
                      <a:pt x="9009" y="6464"/>
                      <a:pt x="8833" y="6488"/>
                    </a:cubicBezTo>
                    <a:cubicBezTo>
                      <a:pt x="8815" y="6490"/>
                      <a:pt x="8801" y="6492"/>
                      <a:pt x="8785" y="6495"/>
                    </a:cubicBezTo>
                    <a:cubicBezTo>
                      <a:pt x="8746" y="6668"/>
                      <a:pt x="8705" y="6885"/>
                      <a:pt x="8670" y="7149"/>
                    </a:cubicBezTo>
                    <a:cubicBezTo>
                      <a:pt x="8531" y="7180"/>
                      <a:pt x="8397" y="7227"/>
                      <a:pt x="8269" y="7280"/>
                    </a:cubicBezTo>
                    <a:cubicBezTo>
                      <a:pt x="8258" y="7284"/>
                      <a:pt x="8248" y="7285"/>
                      <a:pt x="8238" y="7290"/>
                    </a:cubicBezTo>
                    <a:cubicBezTo>
                      <a:pt x="8053" y="7099"/>
                      <a:pt x="7894" y="6946"/>
                      <a:pt x="7758" y="6832"/>
                    </a:cubicBezTo>
                    <a:cubicBezTo>
                      <a:pt x="7657" y="6884"/>
                      <a:pt x="7568" y="6954"/>
                      <a:pt x="7474" y="7017"/>
                    </a:cubicBezTo>
                    <a:cubicBezTo>
                      <a:pt x="7410" y="7061"/>
                      <a:pt x="7341" y="7095"/>
                      <a:pt x="7281" y="7143"/>
                    </a:cubicBezTo>
                    <a:cubicBezTo>
                      <a:pt x="7332" y="7315"/>
                      <a:pt x="7407" y="7522"/>
                      <a:pt x="7508" y="7768"/>
                    </a:cubicBezTo>
                    <a:cubicBezTo>
                      <a:pt x="7402" y="7868"/>
                      <a:pt x="7305" y="7977"/>
                      <a:pt x="7218" y="8092"/>
                    </a:cubicBezTo>
                    <a:lnTo>
                      <a:pt x="7150" y="8092"/>
                    </a:lnTo>
                    <a:cubicBezTo>
                      <a:pt x="6921" y="8028"/>
                      <a:pt x="6721" y="7979"/>
                      <a:pt x="6559" y="7950"/>
                    </a:cubicBezTo>
                    <a:cubicBezTo>
                      <a:pt x="6531" y="7995"/>
                      <a:pt x="6513" y="8046"/>
                      <a:pt x="6487" y="8092"/>
                    </a:cubicBezTo>
                    <a:cubicBezTo>
                      <a:pt x="6420" y="8212"/>
                      <a:pt x="6352" y="8332"/>
                      <a:pt x="6301" y="8459"/>
                    </a:cubicBezTo>
                    <a:cubicBezTo>
                      <a:pt x="6366" y="8521"/>
                      <a:pt x="6441" y="8587"/>
                      <a:pt x="6526" y="8658"/>
                    </a:cubicBezTo>
                    <a:cubicBezTo>
                      <a:pt x="6610" y="8729"/>
                      <a:pt x="6705" y="8805"/>
                      <a:pt x="6810" y="8886"/>
                    </a:cubicBezTo>
                    <a:cubicBezTo>
                      <a:pt x="6768" y="9031"/>
                      <a:pt x="6734" y="9179"/>
                      <a:pt x="6718" y="9332"/>
                    </a:cubicBezTo>
                    <a:cubicBezTo>
                      <a:pt x="6460" y="9396"/>
                      <a:pt x="6247" y="9459"/>
                      <a:pt x="6079" y="9519"/>
                    </a:cubicBezTo>
                    <a:cubicBezTo>
                      <a:pt x="6073" y="9691"/>
                      <a:pt x="6082" y="9866"/>
                      <a:pt x="6104" y="10042"/>
                    </a:cubicBezTo>
                    <a:cubicBezTo>
                      <a:pt x="6106" y="10058"/>
                      <a:pt x="6109" y="10074"/>
                      <a:pt x="6111" y="10089"/>
                    </a:cubicBezTo>
                    <a:cubicBezTo>
                      <a:pt x="6284" y="10130"/>
                      <a:pt x="6502" y="10168"/>
                      <a:pt x="6766" y="10205"/>
                    </a:cubicBezTo>
                    <a:cubicBezTo>
                      <a:pt x="6783" y="10280"/>
                      <a:pt x="6814" y="10350"/>
                      <a:pt x="6837" y="10422"/>
                    </a:cubicBezTo>
                    <a:cubicBezTo>
                      <a:pt x="6860" y="10494"/>
                      <a:pt x="6877" y="10568"/>
                      <a:pt x="6906" y="10637"/>
                    </a:cubicBezTo>
                    <a:cubicBezTo>
                      <a:pt x="6795" y="10745"/>
                      <a:pt x="6700" y="10842"/>
                      <a:pt x="6614" y="10934"/>
                    </a:cubicBezTo>
                    <a:cubicBezTo>
                      <a:pt x="6552" y="10998"/>
                      <a:pt x="6494" y="11061"/>
                      <a:pt x="6446" y="11117"/>
                    </a:cubicBezTo>
                    <a:cubicBezTo>
                      <a:pt x="6537" y="11287"/>
                      <a:pt x="6641" y="11446"/>
                      <a:pt x="6759" y="11597"/>
                    </a:cubicBezTo>
                    <a:cubicBezTo>
                      <a:pt x="6929" y="11546"/>
                      <a:pt x="7139" y="11469"/>
                      <a:pt x="7385" y="11368"/>
                    </a:cubicBezTo>
                    <a:cubicBezTo>
                      <a:pt x="7487" y="11480"/>
                      <a:pt x="7602" y="11581"/>
                      <a:pt x="7723" y="11672"/>
                    </a:cubicBezTo>
                    <a:cubicBezTo>
                      <a:pt x="7650" y="11926"/>
                      <a:pt x="7597" y="12142"/>
                      <a:pt x="7566" y="12318"/>
                    </a:cubicBezTo>
                    <a:cubicBezTo>
                      <a:pt x="7726" y="12418"/>
                      <a:pt x="7897" y="12505"/>
                      <a:pt x="8074" y="12575"/>
                    </a:cubicBezTo>
                    <a:cubicBezTo>
                      <a:pt x="8197" y="12447"/>
                      <a:pt x="8338" y="12278"/>
                      <a:pt x="8501" y="12067"/>
                    </a:cubicBezTo>
                    <a:cubicBezTo>
                      <a:pt x="8646" y="12112"/>
                      <a:pt x="8794" y="12142"/>
                      <a:pt x="8947" y="12161"/>
                    </a:cubicBezTo>
                    <a:cubicBezTo>
                      <a:pt x="9012" y="12418"/>
                      <a:pt x="9074" y="12630"/>
                      <a:pt x="9133" y="12798"/>
                    </a:cubicBezTo>
                    <a:cubicBezTo>
                      <a:pt x="9305" y="12804"/>
                      <a:pt x="9481" y="12796"/>
                      <a:pt x="9658" y="12773"/>
                    </a:cubicBezTo>
                    <a:cubicBezTo>
                      <a:pt x="9673" y="12771"/>
                      <a:pt x="9689" y="12769"/>
                      <a:pt x="9705" y="12767"/>
                    </a:cubicBezTo>
                    <a:cubicBezTo>
                      <a:pt x="9745" y="12593"/>
                      <a:pt x="9784" y="12376"/>
                      <a:pt x="9819" y="12112"/>
                    </a:cubicBezTo>
                    <a:cubicBezTo>
                      <a:pt x="9969" y="12078"/>
                      <a:pt x="10113" y="12030"/>
                      <a:pt x="10251" y="11971"/>
                    </a:cubicBezTo>
                    <a:cubicBezTo>
                      <a:pt x="10436" y="12162"/>
                      <a:pt x="10596" y="12315"/>
                      <a:pt x="10732" y="12430"/>
                    </a:cubicBezTo>
                    <a:cubicBezTo>
                      <a:pt x="10902" y="12340"/>
                      <a:pt x="11061" y="12235"/>
                      <a:pt x="11209" y="12118"/>
                    </a:cubicBezTo>
                    <a:cubicBezTo>
                      <a:pt x="11160" y="11947"/>
                      <a:pt x="11084" y="11738"/>
                      <a:pt x="10982" y="11492"/>
                    </a:cubicBezTo>
                    <a:cubicBezTo>
                      <a:pt x="11093" y="11389"/>
                      <a:pt x="11194" y="11274"/>
                      <a:pt x="11285" y="11154"/>
                    </a:cubicBezTo>
                    <a:cubicBezTo>
                      <a:pt x="11540" y="11227"/>
                      <a:pt x="11756" y="11279"/>
                      <a:pt x="11932" y="11312"/>
                    </a:cubicBezTo>
                    <a:cubicBezTo>
                      <a:pt x="12032" y="11151"/>
                      <a:pt x="12120" y="10981"/>
                      <a:pt x="12190" y="10802"/>
                    </a:cubicBezTo>
                    <a:cubicBezTo>
                      <a:pt x="12060" y="10680"/>
                      <a:pt x="11891" y="10538"/>
                      <a:pt x="11680" y="10374"/>
                    </a:cubicBezTo>
                    <a:cubicBezTo>
                      <a:pt x="11726" y="10230"/>
                      <a:pt x="11757" y="10082"/>
                      <a:pt x="11774" y="9929"/>
                    </a:cubicBezTo>
                    <a:close/>
                    <a:moveTo>
                      <a:pt x="9484" y="11445"/>
                    </a:moveTo>
                    <a:cubicBezTo>
                      <a:pt x="8905" y="11521"/>
                      <a:pt x="8358" y="11312"/>
                      <a:pt x="7970" y="10933"/>
                    </a:cubicBezTo>
                    <a:cubicBezTo>
                      <a:pt x="7820" y="10786"/>
                      <a:pt x="7697" y="10615"/>
                      <a:pt x="7604" y="10422"/>
                    </a:cubicBezTo>
                    <a:cubicBezTo>
                      <a:pt x="7521" y="10251"/>
                      <a:pt x="7457" y="10068"/>
                      <a:pt x="7430" y="9868"/>
                    </a:cubicBezTo>
                    <a:cubicBezTo>
                      <a:pt x="7372" y="9428"/>
                      <a:pt x="7484" y="9007"/>
                      <a:pt x="7704" y="8658"/>
                    </a:cubicBezTo>
                    <a:cubicBezTo>
                      <a:pt x="7885" y="8371"/>
                      <a:pt x="8142" y="8139"/>
                      <a:pt x="8454" y="7988"/>
                    </a:cubicBezTo>
                    <a:cubicBezTo>
                      <a:pt x="8626" y="7906"/>
                      <a:pt x="8809" y="7841"/>
                      <a:pt x="9008" y="7815"/>
                    </a:cubicBezTo>
                    <a:cubicBezTo>
                      <a:pt x="9301" y="7776"/>
                      <a:pt x="9585" y="7817"/>
                      <a:pt x="9846" y="7908"/>
                    </a:cubicBezTo>
                    <a:cubicBezTo>
                      <a:pt x="10029" y="7973"/>
                      <a:pt x="10203" y="8059"/>
                      <a:pt x="10356" y="8175"/>
                    </a:cubicBezTo>
                    <a:cubicBezTo>
                      <a:pt x="10730" y="8460"/>
                      <a:pt x="10996" y="8889"/>
                      <a:pt x="11062" y="9392"/>
                    </a:cubicBezTo>
                    <a:cubicBezTo>
                      <a:pt x="11193" y="10394"/>
                      <a:pt x="10485" y="11314"/>
                      <a:pt x="9484" y="11445"/>
                    </a:cubicBezTo>
                    <a:close/>
                    <a:moveTo>
                      <a:pt x="4705" y="9599"/>
                    </a:moveTo>
                    <a:lnTo>
                      <a:pt x="1920" y="9599"/>
                    </a:lnTo>
                    <a:cubicBezTo>
                      <a:pt x="1302" y="9599"/>
                      <a:pt x="800" y="9098"/>
                      <a:pt x="800" y="8479"/>
                    </a:cubicBezTo>
                    <a:lnTo>
                      <a:pt x="800" y="1920"/>
                    </a:lnTo>
                    <a:cubicBezTo>
                      <a:pt x="800" y="1302"/>
                      <a:pt x="1302" y="800"/>
                      <a:pt x="1920" y="800"/>
                    </a:cubicBezTo>
                    <a:lnTo>
                      <a:pt x="8480" y="800"/>
                    </a:lnTo>
                    <a:cubicBezTo>
                      <a:pt x="9098" y="800"/>
                      <a:pt x="9600" y="1302"/>
                      <a:pt x="9600" y="1920"/>
                    </a:cubicBezTo>
                    <a:lnTo>
                      <a:pt x="9600" y="4872"/>
                    </a:lnTo>
                    <a:cubicBezTo>
                      <a:pt x="9600" y="4902"/>
                      <a:pt x="10182" y="4948"/>
                      <a:pt x="10400" y="5012"/>
                    </a:cubicBezTo>
                    <a:lnTo>
                      <a:pt x="10400" y="1600"/>
                    </a:lnTo>
                    <a:cubicBezTo>
                      <a:pt x="10400" y="716"/>
                      <a:pt x="9684" y="0"/>
                      <a:pt x="8800" y="0"/>
                    </a:cubicBezTo>
                    <a:lnTo>
                      <a:pt x="1600" y="0"/>
                    </a:lnTo>
                    <a:cubicBezTo>
                      <a:pt x="716" y="0"/>
                      <a:pt x="0" y="716"/>
                      <a:pt x="0" y="1600"/>
                    </a:cubicBezTo>
                    <a:lnTo>
                      <a:pt x="0" y="8799"/>
                    </a:lnTo>
                    <a:cubicBezTo>
                      <a:pt x="0" y="9683"/>
                      <a:pt x="716" y="10399"/>
                      <a:pt x="1600" y="10399"/>
                    </a:cubicBezTo>
                    <a:lnTo>
                      <a:pt x="4827" y="10399"/>
                    </a:lnTo>
                    <a:cubicBezTo>
                      <a:pt x="4771" y="10181"/>
                      <a:pt x="4727" y="9599"/>
                      <a:pt x="4705" y="9599"/>
                    </a:cubicBezTo>
                    <a:close/>
                    <a:moveTo>
                      <a:pt x="4119" y="4940"/>
                    </a:moveTo>
                    <a:cubicBezTo>
                      <a:pt x="4119" y="4940"/>
                      <a:pt x="1349" y="4791"/>
                      <a:pt x="1351" y="7983"/>
                    </a:cubicBezTo>
                    <a:lnTo>
                      <a:pt x="1901" y="7983"/>
                    </a:lnTo>
                    <a:cubicBezTo>
                      <a:pt x="1901" y="7983"/>
                      <a:pt x="1726" y="5700"/>
                      <a:pt x="4120" y="5492"/>
                    </a:cubicBezTo>
                    <a:lnTo>
                      <a:pt x="4119" y="4940"/>
                    </a:lnTo>
                    <a:close/>
                    <a:moveTo>
                      <a:pt x="4120" y="2395"/>
                    </a:moveTo>
                    <a:cubicBezTo>
                      <a:pt x="4120" y="2395"/>
                      <a:pt x="2651" y="2395"/>
                      <a:pt x="2651" y="3863"/>
                    </a:cubicBezTo>
                    <a:cubicBezTo>
                      <a:pt x="2651" y="3863"/>
                      <a:pt x="2651" y="5232"/>
                      <a:pt x="4120" y="5331"/>
                    </a:cubicBezTo>
                    <a:lnTo>
                      <a:pt x="4120" y="4831"/>
                    </a:lnTo>
                    <a:cubicBezTo>
                      <a:pt x="4120" y="4831"/>
                      <a:pt x="3265" y="4758"/>
                      <a:pt x="3190" y="3863"/>
                    </a:cubicBezTo>
                    <a:cubicBezTo>
                      <a:pt x="3190" y="3863"/>
                      <a:pt x="3151" y="2931"/>
                      <a:pt x="4120" y="2856"/>
                    </a:cubicBezTo>
                    <a:lnTo>
                      <a:pt x="4120" y="2395"/>
                    </a:lnTo>
                    <a:close/>
                  </a:path>
                </a:pathLst>
              </a:custGeom>
              <a:solidFill>
                <a:srgbClr val="00B2F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en-US" sz="6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4" name="矩形 1693"/>
              <p:cNvSpPr/>
              <p:nvPr/>
            </p:nvSpPr>
            <p:spPr>
              <a:xfrm>
                <a:off x="3042851" y="2880527"/>
                <a:ext cx="515737" cy="232051"/>
              </a:xfrm>
              <a:prstGeom prst="rect">
                <a:avLst/>
              </a:prstGeom>
              <a:ln w="9525"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570230">
                  <a:lnSpc>
                    <a:spcPct val="90000"/>
                  </a:lnSpc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安全</a:t>
                </a:r>
                <a:endParaRPr lang="en-US" altLang="zh-CN"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 defTabSz="570230">
                  <a:lnSpc>
                    <a:spcPct val="90000"/>
                  </a:lnSpc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运营服务</a:t>
                </a:r>
                <a:endParaRPr lang="zh-CN" altLang="en-US"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916" name="object 4"/>
              <p:cNvSpPr/>
              <p:nvPr/>
            </p:nvSpPr>
            <p:spPr>
              <a:xfrm>
                <a:off x="3594597" y="1482799"/>
                <a:ext cx="4434931" cy="348735"/>
              </a:xfrm>
              <a:custGeom>
                <a:avLst/>
                <a:gdLst/>
                <a:ahLst/>
                <a:cxnLst/>
                <a:rect l="l" t="t" r="r" b="b"/>
                <a:pathLst>
                  <a:path w="5395645" h="537527">
                    <a:moveTo>
                      <a:pt x="0" y="537527"/>
                    </a:moveTo>
                    <a:lnTo>
                      <a:pt x="5395645" y="537527"/>
                    </a:lnTo>
                    <a:lnTo>
                      <a:pt x="5395645" y="0"/>
                    </a:lnTo>
                    <a:lnTo>
                      <a:pt x="0" y="0"/>
                    </a:lnTo>
                    <a:lnTo>
                      <a:pt x="0" y="537527"/>
                    </a:lnTo>
                    <a:close/>
                  </a:path>
                </a:pathLst>
              </a:custGeom>
              <a:solidFill>
                <a:srgbClr val="1AE7CF">
                  <a:alpha val="20000"/>
                </a:srgbClr>
              </a:solidFill>
            </p:spPr>
            <p:txBody>
              <a:bodyPr wrap="square" lIns="0" tIns="0" rIns="0" bIns="0" rtlCol="0">
                <a:noAutofit/>
              </a:bodyPr>
              <a:lstStyle/>
              <a:p>
                <a:endParaRPr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7" name="Freeform 11"/>
              <p:cNvSpPr>
                <a:spLocks noEditPoints="1"/>
              </p:cNvSpPr>
              <p:nvPr/>
            </p:nvSpPr>
            <p:spPr bwMode="auto">
              <a:xfrm>
                <a:off x="3701125" y="1529903"/>
                <a:ext cx="145798" cy="154770"/>
              </a:xfrm>
              <a:custGeom>
                <a:avLst/>
                <a:gdLst>
                  <a:gd name="T0" fmla="*/ 479 w 797"/>
                  <a:gd name="T1" fmla="*/ 235 h 850"/>
                  <a:gd name="T2" fmla="*/ 327 w 797"/>
                  <a:gd name="T3" fmla="*/ 235 h 850"/>
                  <a:gd name="T4" fmla="*/ 162 w 797"/>
                  <a:gd name="T5" fmla="*/ 805 h 850"/>
                  <a:gd name="T6" fmla="*/ 196 w 797"/>
                  <a:gd name="T7" fmla="*/ 846 h 850"/>
                  <a:gd name="T8" fmla="*/ 266 w 797"/>
                  <a:gd name="T9" fmla="*/ 702 h 850"/>
                  <a:gd name="T10" fmla="*/ 587 w 797"/>
                  <a:gd name="T11" fmla="*/ 826 h 850"/>
                  <a:gd name="T12" fmla="*/ 643 w 797"/>
                  <a:gd name="T13" fmla="*/ 805 h 850"/>
                  <a:gd name="T14" fmla="*/ 450 w 797"/>
                  <a:gd name="T15" fmla="*/ 462 h 850"/>
                  <a:gd name="T16" fmla="*/ 403 w 797"/>
                  <a:gd name="T17" fmla="*/ 337 h 850"/>
                  <a:gd name="T18" fmla="*/ 289 w 797"/>
                  <a:gd name="T19" fmla="*/ 641 h 850"/>
                  <a:gd name="T20" fmla="*/ 473 w 797"/>
                  <a:gd name="T21" fmla="*/ 523 h 850"/>
                  <a:gd name="T22" fmla="*/ 289 w 797"/>
                  <a:gd name="T23" fmla="*/ 641 h 850"/>
                  <a:gd name="T24" fmla="*/ 543 w 797"/>
                  <a:gd name="T25" fmla="*/ 363 h 850"/>
                  <a:gd name="T26" fmla="*/ 596 w 797"/>
                  <a:gd name="T27" fmla="*/ 366 h 850"/>
                  <a:gd name="T28" fmla="*/ 596 w 797"/>
                  <a:gd name="T29" fmla="*/ 96 h 850"/>
                  <a:gd name="T30" fmla="*/ 543 w 797"/>
                  <a:gd name="T31" fmla="*/ 100 h 850"/>
                  <a:gd name="T32" fmla="*/ 576 w 797"/>
                  <a:gd name="T33" fmla="*/ 231 h 850"/>
                  <a:gd name="T34" fmla="*/ 193 w 797"/>
                  <a:gd name="T35" fmla="*/ 366 h 850"/>
                  <a:gd name="T36" fmla="*/ 245 w 797"/>
                  <a:gd name="T37" fmla="*/ 362 h 850"/>
                  <a:gd name="T38" fmla="*/ 212 w 797"/>
                  <a:gd name="T39" fmla="*/ 231 h 850"/>
                  <a:gd name="T40" fmla="*/ 235 w 797"/>
                  <a:gd name="T41" fmla="*/ 88 h 850"/>
                  <a:gd name="T42" fmla="*/ 152 w 797"/>
                  <a:gd name="T43" fmla="*/ 231 h 850"/>
                  <a:gd name="T44" fmla="*/ 118 w 797"/>
                  <a:gd name="T45" fmla="*/ 48 h 850"/>
                  <a:gd name="T46" fmla="*/ 94 w 797"/>
                  <a:gd name="T47" fmla="*/ 1 h 850"/>
                  <a:gd name="T48" fmla="*/ 0 w 797"/>
                  <a:gd name="T49" fmla="*/ 235 h 850"/>
                  <a:gd name="T50" fmla="*/ 86 w 797"/>
                  <a:gd name="T51" fmla="*/ 470 h 850"/>
                  <a:gd name="T52" fmla="*/ 122 w 797"/>
                  <a:gd name="T53" fmla="*/ 446 h 850"/>
                  <a:gd name="T54" fmla="*/ 61 w 797"/>
                  <a:gd name="T55" fmla="*/ 235 h 850"/>
                  <a:gd name="T56" fmla="*/ 767 w 797"/>
                  <a:gd name="T57" fmla="*/ 83 h 850"/>
                  <a:gd name="T58" fmla="*/ 703 w 797"/>
                  <a:gd name="T59" fmla="*/ 0 h 850"/>
                  <a:gd name="T60" fmla="*/ 679 w 797"/>
                  <a:gd name="T61" fmla="*/ 48 h 850"/>
                  <a:gd name="T62" fmla="*/ 679 w 797"/>
                  <a:gd name="T63" fmla="*/ 423 h 850"/>
                  <a:gd name="T64" fmla="*/ 730 w 797"/>
                  <a:gd name="T65" fmla="*/ 457 h 850"/>
                  <a:gd name="T66" fmla="*/ 767 w 797"/>
                  <a:gd name="T67" fmla="*/ 83 h 850"/>
                  <a:gd name="T68" fmla="*/ 767 w 797"/>
                  <a:gd name="T69" fmla="*/ 83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97" h="850">
                    <a:moveTo>
                      <a:pt x="451" y="293"/>
                    </a:moveTo>
                    <a:cubicBezTo>
                      <a:pt x="469" y="279"/>
                      <a:pt x="479" y="258"/>
                      <a:pt x="479" y="235"/>
                    </a:cubicBezTo>
                    <a:cubicBezTo>
                      <a:pt x="479" y="194"/>
                      <a:pt x="445" y="160"/>
                      <a:pt x="403" y="160"/>
                    </a:cubicBezTo>
                    <a:cubicBezTo>
                      <a:pt x="361" y="160"/>
                      <a:pt x="327" y="194"/>
                      <a:pt x="327" y="235"/>
                    </a:cubicBezTo>
                    <a:cubicBezTo>
                      <a:pt x="327" y="259"/>
                      <a:pt x="338" y="279"/>
                      <a:pt x="354" y="293"/>
                    </a:cubicBezTo>
                    <a:cubicBezTo>
                      <a:pt x="162" y="805"/>
                      <a:pt x="162" y="805"/>
                      <a:pt x="162" y="805"/>
                    </a:cubicBezTo>
                    <a:cubicBezTo>
                      <a:pt x="158" y="815"/>
                      <a:pt x="160" y="827"/>
                      <a:pt x="167" y="835"/>
                    </a:cubicBezTo>
                    <a:cubicBezTo>
                      <a:pt x="174" y="844"/>
                      <a:pt x="185" y="848"/>
                      <a:pt x="196" y="846"/>
                    </a:cubicBezTo>
                    <a:cubicBezTo>
                      <a:pt x="207" y="844"/>
                      <a:pt x="215" y="837"/>
                      <a:pt x="219" y="826"/>
                    </a:cubicBezTo>
                    <a:cubicBezTo>
                      <a:pt x="266" y="702"/>
                      <a:pt x="266" y="702"/>
                      <a:pt x="266" y="702"/>
                    </a:cubicBezTo>
                    <a:cubicBezTo>
                      <a:pt x="540" y="702"/>
                      <a:pt x="540" y="702"/>
                      <a:pt x="540" y="702"/>
                    </a:cubicBezTo>
                    <a:cubicBezTo>
                      <a:pt x="587" y="826"/>
                      <a:pt x="587" y="826"/>
                      <a:pt x="587" y="826"/>
                    </a:cubicBezTo>
                    <a:cubicBezTo>
                      <a:pt x="592" y="842"/>
                      <a:pt x="610" y="850"/>
                      <a:pt x="626" y="844"/>
                    </a:cubicBezTo>
                    <a:cubicBezTo>
                      <a:pt x="641" y="838"/>
                      <a:pt x="649" y="821"/>
                      <a:pt x="643" y="805"/>
                    </a:cubicBezTo>
                    <a:lnTo>
                      <a:pt x="451" y="293"/>
                    </a:lnTo>
                    <a:close/>
                    <a:moveTo>
                      <a:pt x="450" y="462"/>
                    </a:moveTo>
                    <a:cubicBezTo>
                      <a:pt x="356" y="462"/>
                      <a:pt x="356" y="462"/>
                      <a:pt x="356" y="462"/>
                    </a:cubicBezTo>
                    <a:cubicBezTo>
                      <a:pt x="403" y="337"/>
                      <a:pt x="403" y="337"/>
                      <a:pt x="403" y="337"/>
                    </a:cubicBezTo>
                    <a:lnTo>
                      <a:pt x="450" y="462"/>
                    </a:lnTo>
                    <a:close/>
                    <a:moveTo>
                      <a:pt x="289" y="641"/>
                    </a:moveTo>
                    <a:cubicBezTo>
                      <a:pt x="333" y="523"/>
                      <a:pt x="333" y="523"/>
                      <a:pt x="333" y="523"/>
                    </a:cubicBezTo>
                    <a:cubicBezTo>
                      <a:pt x="473" y="523"/>
                      <a:pt x="473" y="523"/>
                      <a:pt x="473" y="523"/>
                    </a:cubicBezTo>
                    <a:cubicBezTo>
                      <a:pt x="517" y="641"/>
                      <a:pt x="517" y="641"/>
                      <a:pt x="517" y="641"/>
                    </a:cubicBezTo>
                    <a:lnTo>
                      <a:pt x="289" y="641"/>
                    </a:lnTo>
                    <a:close/>
                    <a:moveTo>
                      <a:pt x="545" y="332"/>
                    </a:moveTo>
                    <a:cubicBezTo>
                      <a:pt x="539" y="341"/>
                      <a:pt x="538" y="353"/>
                      <a:pt x="543" y="363"/>
                    </a:cubicBezTo>
                    <a:cubicBezTo>
                      <a:pt x="547" y="373"/>
                      <a:pt x="557" y="379"/>
                      <a:pt x="568" y="380"/>
                    </a:cubicBezTo>
                    <a:cubicBezTo>
                      <a:pt x="579" y="381"/>
                      <a:pt x="590" y="375"/>
                      <a:pt x="596" y="366"/>
                    </a:cubicBezTo>
                    <a:cubicBezTo>
                      <a:pt x="622" y="326"/>
                      <a:pt x="637" y="279"/>
                      <a:pt x="636" y="231"/>
                    </a:cubicBezTo>
                    <a:cubicBezTo>
                      <a:pt x="637" y="183"/>
                      <a:pt x="622" y="136"/>
                      <a:pt x="596" y="96"/>
                    </a:cubicBezTo>
                    <a:cubicBezTo>
                      <a:pt x="590" y="87"/>
                      <a:pt x="579" y="82"/>
                      <a:pt x="568" y="83"/>
                    </a:cubicBezTo>
                    <a:cubicBezTo>
                      <a:pt x="557" y="83"/>
                      <a:pt x="548" y="90"/>
                      <a:pt x="543" y="100"/>
                    </a:cubicBezTo>
                    <a:cubicBezTo>
                      <a:pt x="538" y="109"/>
                      <a:pt x="539" y="121"/>
                      <a:pt x="545" y="130"/>
                    </a:cubicBezTo>
                    <a:cubicBezTo>
                      <a:pt x="565" y="160"/>
                      <a:pt x="576" y="195"/>
                      <a:pt x="576" y="231"/>
                    </a:cubicBezTo>
                    <a:cubicBezTo>
                      <a:pt x="576" y="267"/>
                      <a:pt x="565" y="302"/>
                      <a:pt x="545" y="332"/>
                    </a:cubicBezTo>
                    <a:close/>
                    <a:moveTo>
                      <a:pt x="193" y="366"/>
                    </a:moveTo>
                    <a:cubicBezTo>
                      <a:pt x="199" y="375"/>
                      <a:pt x="209" y="380"/>
                      <a:pt x="220" y="379"/>
                    </a:cubicBezTo>
                    <a:cubicBezTo>
                      <a:pt x="231" y="378"/>
                      <a:pt x="240" y="372"/>
                      <a:pt x="245" y="362"/>
                    </a:cubicBezTo>
                    <a:cubicBezTo>
                      <a:pt x="250" y="353"/>
                      <a:pt x="249" y="341"/>
                      <a:pt x="243" y="332"/>
                    </a:cubicBezTo>
                    <a:cubicBezTo>
                      <a:pt x="223" y="302"/>
                      <a:pt x="212" y="267"/>
                      <a:pt x="212" y="231"/>
                    </a:cubicBezTo>
                    <a:cubicBezTo>
                      <a:pt x="212" y="195"/>
                      <a:pt x="223" y="160"/>
                      <a:pt x="243" y="130"/>
                    </a:cubicBezTo>
                    <a:cubicBezTo>
                      <a:pt x="252" y="116"/>
                      <a:pt x="248" y="97"/>
                      <a:pt x="235" y="88"/>
                    </a:cubicBezTo>
                    <a:cubicBezTo>
                      <a:pt x="221" y="79"/>
                      <a:pt x="202" y="82"/>
                      <a:pt x="193" y="96"/>
                    </a:cubicBezTo>
                    <a:cubicBezTo>
                      <a:pt x="166" y="136"/>
                      <a:pt x="152" y="183"/>
                      <a:pt x="152" y="231"/>
                    </a:cubicBezTo>
                    <a:cubicBezTo>
                      <a:pt x="152" y="279"/>
                      <a:pt x="166" y="326"/>
                      <a:pt x="193" y="366"/>
                    </a:cubicBezTo>
                    <a:close/>
                    <a:moveTo>
                      <a:pt x="118" y="48"/>
                    </a:moveTo>
                    <a:cubicBezTo>
                      <a:pt x="124" y="39"/>
                      <a:pt x="124" y="27"/>
                      <a:pt x="120" y="18"/>
                    </a:cubicBezTo>
                    <a:cubicBezTo>
                      <a:pt x="115" y="8"/>
                      <a:pt x="105" y="1"/>
                      <a:pt x="94" y="1"/>
                    </a:cubicBezTo>
                    <a:cubicBezTo>
                      <a:pt x="84" y="0"/>
                      <a:pt x="73" y="5"/>
                      <a:pt x="67" y="14"/>
                    </a:cubicBezTo>
                    <a:cubicBezTo>
                      <a:pt x="23" y="80"/>
                      <a:pt x="0" y="157"/>
                      <a:pt x="0" y="235"/>
                    </a:cubicBezTo>
                    <a:cubicBezTo>
                      <a:pt x="0" y="314"/>
                      <a:pt x="23" y="391"/>
                      <a:pt x="67" y="457"/>
                    </a:cubicBezTo>
                    <a:cubicBezTo>
                      <a:pt x="72" y="464"/>
                      <a:pt x="79" y="468"/>
                      <a:pt x="86" y="470"/>
                    </a:cubicBezTo>
                    <a:cubicBezTo>
                      <a:pt x="94" y="471"/>
                      <a:pt x="103" y="470"/>
                      <a:pt x="109" y="465"/>
                    </a:cubicBezTo>
                    <a:cubicBezTo>
                      <a:pt x="116" y="461"/>
                      <a:pt x="121" y="454"/>
                      <a:pt x="122" y="446"/>
                    </a:cubicBezTo>
                    <a:cubicBezTo>
                      <a:pt x="124" y="438"/>
                      <a:pt x="122" y="430"/>
                      <a:pt x="118" y="423"/>
                    </a:cubicBezTo>
                    <a:cubicBezTo>
                      <a:pt x="80" y="368"/>
                      <a:pt x="61" y="302"/>
                      <a:pt x="61" y="235"/>
                    </a:cubicBezTo>
                    <a:cubicBezTo>
                      <a:pt x="61" y="169"/>
                      <a:pt x="80" y="103"/>
                      <a:pt x="118" y="48"/>
                    </a:cubicBezTo>
                    <a:close/>
                    <a:moveTo>
                      <a:pt x="767" y="83"/>
                    </a:moveTo>
                    <a:cubicBezTo>
                      <a:pt x="757" y="59"/>
                      <a:pt x="744" y="36"/>
                      <a:pt x="730" y="14"/>
                    </a:cubicBezTo>
                    <a:cubicBezTo>
                      <a:pt x="724" y="5"/>
                      <a:pt x="713" y="0"/>
                      <a:pt x="703" y="0"/>
                    </a:cubicBezTo>
                    <a:cubicBezTo>
                      <a:pt x="692" y="1"/>
                      <a:pt x="682" y="7"/>
                      <a:pt x="677" y="17"/>
                    </a:cubicBezTo>
                    <a:cubicBezTo>
                      <a:pt x="672" y="27"/>
                      <a:pt x="673" y="39"/>
                      <a:pt x="679" y="48"/>
                    </a:cubicBezTo>
                    <a:cubicBezTo>
                      <a:pt x="717" y="103"/>
                      <a:pt x="736" y="169"/>
                      <a:pt x="736" y="235"/>
                    </a:cubicBezTo>
                    <a:cubicBezTo>
                      <a:pt x="736" y="302"/>
                      <a:pt x="717" y="368"/>
                      <a:pt x="679" y="423"/>
                    </a:cubicBezTo>
                    <a:cubicBezTo>
                      <a:pt x="671" y="437"/>
                      <a:pt x="675" y="455"/>
                      <a:pt x="688" y="464"/>
                    </a:cubicBezTo>
                    <a:cubicBezTo>
                      <a:pt x="702" y="473"/>
                      <a:pt x="720" y="470"/>
                      <a:pt x="730" y="457"/>
                    </a:cubicBezTo>
                    <a:cubicBezTo>
                      <a:pt x="774" y="391"/>
                      <a:pt x="797" y="314"/>
                      <a:pt x="797" y="235"/>
                    </a:cubicBezTo>
                    <a:cubicBezTo>
                      <a:pt x="797" y="183"/>
                      <a:pt x="787" y="131"/>
                      <a:pt x="767" y="83"/>
                    </a:cubicBezTo>
                    <a:close/>
                    <a:moveTo>
                      <a:pt x="767" y="83"/>
                    </a:moveTo>
                    <a:cubicBezTo>
                      <a:pt x="767" y="83"/>
                      <a:pt x="767" y="83"/>
                      <a:pt x="767" y="83"/>
                    </a:cubicBezTo>
                  </a:path>
                </a:pathLst>
              </a:custGeom>
              <a:solidFill>
                <a:srgbClr val="1AE7C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8" name="Freeform 12"/>
              <p:cNvSpPr>
                <a:spLocks noEditPoints="1"/>
              </p:cNvSpPr>
              <p:nvPr/>
            </p:nvSpPr>
            <p:spPr bwMode="auto">
              <a:xfrm>
                <a:off x="3975898" y="1534389"/>
                <a:ext cx="131218" cy="145798"/>
              </a:xfrm>
              <a:custGeom>
                <a:avLst/>
                <a:gdLst>
                  <a:gd name="T0" fmla="*/ 714 w 719"/>
                  <a:gd name="T1" fmla="*/ 208 h 803"/>
                  <a:gd name="T2" fmla="*/ 719 w 719"/>
                  <a:gd name="T3" fmla="*/ 696 h 803"/>
                  <a:gd name="T4" fmla="*/ 616 w 719"/>
                  <a:gd name="T5" fmla="*/ 803 h 803"/>
                  <a:gd name="T6" fmla="*/ 30 w 719"/>
                  <a:gd name="T7" fmla="*/ 772 h 803"/>
                  <a:gd name="T8" fmla="*/ 0 w 719"/>
                  <a:gd name="T9" fmla="*/ 238 h 803"/>
                  <a:gd name="T10" fmla="*/ 104 w 719"/>
                  <a:gd name="T11" fmla="*/ 132 h 803"/>
                  <a:gd name="T12" fmla="*/ 397 w 719"/>
                  <a:gd name="T13" fmla="*/ 56 h 803"/>
                  <a:gd name="T14" fmla="*/ 526 w 719"/>
                  <a:gd name="T15" fmla="*/ 0 h 803"/>
                  <a:gd name="T16" fmla="*/ 707 w 719"/>
                  <a:gd name="T17" fmla="*/ 189 h 803"/>
                  <a:gd name="T18" fmla="*/ 526 w 719"/>
                  <a:gd name="T19" fmla="*/ 98 h 803"/>
                  <a:gd name="T20" fmla="*/ 589 w 719"/>
                  <a:gd name="T21" fmla="*/ 125 h 803"/>
                  <a:gd name="T22" fmla="*/ 589 w 719"/>
                  <a:gd name="T23" fmla="*/ 256 h 803"/>
                  <a:gd name="T24" fmla="*/ 463 w 719"/>
                  <a:gd name="T25" fmla="*/ 256 h 803"/>
                  <a:gd name="T26" fmla="*/ 463 w 719"/>
                  <a:gd name="T27" fmla="*/ 125 h 803"/>
                  <a:gd name="T28" fmla="*/ 565 w 719"/>
                  <a:gd name="T29" fmla="*/ 149 h 803"/>
                  <a:gd name="T30" fmla="*/ 526 w 719"/>
                  <a:gd name="T31" fmla="*/ 133 h 803"/>
                  <a:gd name="T32" fmla="*/ 470 w 719"/>
                  <a:gd name="T33" fmla="*/ 190 h 803"/>
                  <a:gd name="T34" fmla="*/ 526 w 719"/>
                  <a:gd name="T35" fmla="*/ 248 h 803"/>
                  <a:gd name="T36" fmla="*/ 582 w 719"/>
                  <a:gd name="T37" fmla="*/ 190 h 803"/>
                  <a:gd name="T38" fmla="*/ 344 w 719"/>
                  <a:gd name="T39" fmla="*/ 189 h 803"/>
                  <a:gd name="T40" fmla="*/ 104 w 719"/>
                  <a:gd name="T41" fmla="*/ 189 h 803"/>
                  <a:gd name="T42" fmla="*/ 56 w 719"/>
                  <a:gd name="T43" fmla="*/ 238 h 803"/>
                  <a:gd name="T44" fmla="*/ 70 w 719"/>
                  <a:gd name="T45" fmla="*/ 730 h 803"/>
                  <a:gd name="T46" fmla="*/ 616 w 719"/>
                  <a:gd name="T47" fmla="*/ 745 h 803"/>
                  <a:gd name="T48" fmla="*/ 664 w 719"/>
                  <a:gd name="T49" fmla="*/ 696 h 803"/>
                  <a:gd name="T50" fmla="*/ 594 w 719"/>
                  <a:gd name="T51" fmla="*/ 363 h 803"/>
                  <a:gd name="T52" fmla="*/ 515 w 719"/>
                  <a:gd name="T53" fmla="*/ 436 h 803"/>
                  <a:gd name="T54" fmla="*/ 513 w 719"/>
                  <a:gd name="T55" fmla="*/ 433 h 803"/>
                  <a:gd name="T56" fmla="*/ 376 w 719"/>
                  <a:gd name="T57" fmla="*/ 296 h 803"/>
                  <a:gd name="T58" fmla="*/ 631 w 719"/>
                  <a:gd name="T59" fmla="*/ 80 h 803"/>
                  <a:gd name="T60" fmla="*/ 526 w 719"/>
                  <a:gd name="T61" fmla="*/ 35 h 803"/>
                  <a:gd name="T62" fmla="*/ 421 w 719"/>
                  <a:gd name="T63" fmla="*/ 80 h 803"/>
                  <a:gd name="T64" fmla="*/ 404 w 719"/>
                  <a:gd name="T65" fmla="*/ 277 h 803"/>
                  <a:gd name="T66" fmla="*/ 481 w 719"/>
                  <a:gd name="T67" fmla="*/ 338 h 803"/>
                  <a:gd name="T68" fmla="*/ 571 w 719"/>
                  <a:gd name="T69" fmla="*/ 338 h 803"/>
                  <a:gd name="T70" fmla="*/ 648 w 719"/>
                  <a:gd name="T71" fmla="*/ 277 h 803"/>
                  <a:gd name="T72" fmla="*/ 631 w 719"/>
                  <a:gd name="T73" fmla="*/ 80 h 803"/>
                  <a:gd name="T74" fmla="*/ 414 w 719"/>
                  <a:gd name="T75" fmla="*/ 406 h 803"/>
                  <a:gd name="T76" fmla="*/ 437 w 719"/>
                  <a:gd name="T77" fmla="*/ 430 h 803"/>
                  <a:gd name="T78" fmla="*/ 486 w 719"/>
                  <a:gd name="T79" fmla="*/ 575 h 803"/>
                  <a:gd name="T80" fmla="*/ 616 w 719"/>
                  <a:gd name="T81" fmla="*/ 466 h 803"/>
                  <a:gd name="T82" fmla="*/ 510 w 719"/>
                  <a:gd name="T83" fmla="*/ 600 h 803"/>
                  <a:gd name="T84" fmla="*/ 545 w 719"/>
                  <a:gd name="T85" fmla="*/ 661 h 803"/>
                  <a:gd name="T86" fmla="*/ 476 w 719"/>
                  <a:gd name="T87" fmla="*/ 613 h 803"/>
                  <a:gd name="T88" fmla="*/ 475 w 719"/>
                  <a:gd name="T89" fmla="*/ 612 h 803"/>
                  <a:gd name="T90" fmla="*/ 474 w 719"/>
                  <a:gd name="T91" fmla="*/ 611 h 803"/>
                  <a:gd name="T92" fmla="*/ 474 w 719"/>
                  <a:gd name="T93" fmla="*/ 611 h 803"/>
                  <a:gd name="T94" fmla="*/ 178 w 719"/>
                  <a:gd name="T95" fmla="*/ 698 h 803"/>
                  <a:gd name="T96" fmla="*/ 155 w 719"/>
                  <a:gd name="T97" fmla="*/ 674 h 803"/>
                  <a:gd name="T98" fmla="*/ 266 w 719"/>
                  <a:gd name="T99" fmla="*/ 396 h 803"/>
                  <a:gd name="T100" fmla="*/ 115 w 719"/>
                  <a:gd name="T101" fmla="*/ 528 h 803"/>
                  <a:gd name="T102" fmla="*/ 243 w 719"/>
                  <a:gd name="T103" fmla="*/ 372 h 803"/>
                  <a:gd name="T104" fmla="*/ 162 w 719"/>
                  <a:gd name="T105" fmla="*/ 264 h 803"/>
                  <a:gd name="T106" fmla="*/ 277 w 719"/>
                  <a:gd name="T107" fmla="*/ 359 h 803"/>
                  <a:gd name="T108" fmla="*/ 278 w 719"/>
                  <a:gd name="T109" fmla="*/ 359 h 803"/>
                  <a:gd name="T110" fmla="*/ 278 w 719"/>
                  <a:gd name="T111" fmla="*/ 360 h 803"/>
                  <a:gd name="T112" fmla="*/ 414 w 719"/>
                  <a:gd name="T113" fmla="*/ 406 h 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719" h="803">
                    <a:moveTo>
                      <a:pt x="707" y="191"/>
                    </a:moveTo>
                    <a:cubicBezTo>
                      <a:pt x="710" y="196"/>
                      <a:pt x="712" y="202"/>
                      <a:pt x="714" y="208"/>
                    </a:cubicBezTo>
                    <a:cubicBezTo>
                      <a:pt x="717" y="218"/>
                      <a:pt x="719" y="228"/>
                      <a:pt x="719" y="238"/>
                    </a:cubicBezTo>
                    <a:cubicBezTo>
                      <a:pt x="719" y="696"/>
                      <a:pt x="719" y="696"/>
                      <a:pt x="719" y="696"/>
                    </a:cubicBezTo>
                    <a:cubicBezTo>
                      <a:pt x="719" y="725"/>
                      <a:pt x="707" y="752"/>
                      <a:pt x="688" y="772"/>
                    </a:cubicBezTo>
                    <a:cubicBezTo>
                      <a:pt x="670" y="791"/>
                      <a:pt x="644" y="803"/>
                      <a:pt x="616" y="803"/>
                    </a:cubicBezTo>
                    <a:cubicBezTo>
                      <a:pt x="104" y="803"/>
                      <a:pt x="104" y="803"/>
                      <a:pt x="104" y="803"/>
                    </a:cubicBezTo>
                    <a:cubicBezTo>
                      <a:pt x="75" y="803"/>
                      <a:pt x="49" y="791"/>
                      <a:pt x="30" y="772"/>
                    </a:cubicBezTo>
                    <a:cubicBezTo>
                      <a:pt x="12" y="752"/>
                      <a:pt x="0" y="725"/>
                      <a:pt x="0" y="696"/>
                    </a:cubicBezTo>
                    <a:cubicBezTo>
                      <a:pt x="0" y="238"/>
                      <a:pt x="0" y="238"/>
                      <a:pt x="0" y="238"/>
                    </a:cubicBezTo>
                    <a:cubicBezTo>
                      <a:pt x="0" y="209"/>
                      <a:pt x="12" y="183"/>
                      <a:pt x="30" y="163"/>
                    </a:cubicBezTo>
                    <a:cubicBezTo>
                      <a:pt x="49" y="144"/>
                      <a:pt x="75" y="132"/>
                      <a:pt x="104" y="132"/>
                    </a:cubicBezTo>
                    <a:cubicBezTo>
                      <a:pt x="353" y="132"/>
                      <a:pt x="353" y="132"/>
                      <a:pt x="353" y="132"/>
                    </a:cubicBezTo>
                    <a:cubicBezTo>
                      <a:pt x="361" y="103"/>
                      <a:pt x="377" y="77"/>
                      <a:pt x="397" y="56"/>
                    </a:cubicBezTo>
                    <a:cubicBezTo>
                      <a:pt x="398" y="55"/>
                      <a:pt x="398" y="55"/>
                      <a:pt x="398" y="55"/>
                    </a:cubicBezTo>
                    <a:cubicBezTo>
                      <a:pt x="431" y="22"/>
                      <a:pt x="476" y="0"/>
                      <a:pt x="526" y="0"/>
                    </a:cubicBezTo>
                    <a:cubicBezTo>
                      <a:pt x="576" y="0"/>
                      <a:pt x="621" y="22"/>
                      <a:pt x="654" y="56"/>
                    </a:cubicBezTo>
                    <a:cubicBezTo>
                      <a:pt x="687" y="90"/>
                      <a:pt x="707" y="137"/>
                      <a:pt x="707" y="189"/>
                    </a:cubicBezTo>
                    <a:lnTo>
                      <a:pt x="707" y="191"/>
                    </a:lnTo>
                    <a:close/>
                    <a:moveTo>
                      <a:pt x="526" y="98"/>
                    </a:moveTo>
                    <a:cubicBezTo>
                      <a:pt x="526" y="98"/>
                      <a:pt x="526" y="98"/>
                      <a:pt x="526" y="98"/>
                    </a:cubicBezTo>
                    <a:cubicBezTo>
                      <a:pt x="550" y="98"/>
                      <a:pt x="573" y="109"/>
                      <a:pt x="589" y="125"/>
                    </a:cubicBezTo>
                    <a:cubicBezTo>
                      <a:pt x="605" y="142"/>
                      <a:pt x="615" y="165"/>
                      <a:pt x="615" y="190"/>
                    </a:cubicBezTo>
                    <a:cubicBezTo>
                      <a:pt x="615" y="216"/>
                      <a:pt x="605" y="238"/>
                      <a:pt x="589" y="256"/>
                    </a:cubicBezTo>
                    <a:cubicBezTo>
                      <a:pt x="573" y="272"/>
                      <a:pt x="550" y="282"/>
                      <a:pt x="526" y="282"/>
                    </a:cubicBezTo>
                    <a:cubicBezTo>
                      <a:pt x="501" y="282"/>
                      <a:pt x="479" y="272"/>
                      <a:pt x="463" y="256"/>
                    </a:cubicBezTo>
                    <a:cubicBezTo>
                      <a:pt x="447" y="238"/>
                      <a:pt x="437" y="216"/>
                      <a:pt x="437" y="190"/>
                    </a:cubicBezTo>
                    <a:cubicBezTo>
                      <a:pt x="437" y="165"/>
                      <a:pt x="447" y="142"/>
                      <a:pt x="463" y="125"/>
                    </a:cubicBezTo>
                    <a:cubicBezTo>
                      <a:pt x="479" y="109"/>
                      <a:pt x="501" y="98"/>
                      <a:pt x="526" y="98"/>
                    </a:cubicBezTo>
                    <a:moveTo>
                      <a:pt x="565" y="149"/>
                    </a:moveTo>
                    <a:cubicBezTo>
                      <a:pt x="565" y="149"/>
                      <a:pt x="565" y="149"/>
                      <a:pt x="565" y="149"/>
                    </a:cubicBezTo>
                    <a:cubicBezTo>
                      <a:pt x="556" y="139"/>
                      <a:pt x="541" y="133"/>
                      <a:pt x="526" y="133"/>
                    </a:cubicBezTo>
                    <a:cubicBezTo>
                      <a:pt x="510" y="133"/>
                      <a:pt x="496" y="139"/>
                      <a:pt x="486" y="149"/>
                    </a:cubicBezTo>
                    <a:cubicBezTo>
                      <a:pt x="476" y="160"/>
                      <a:pt x="470" y="174"/>
                      <a:pt x="470" y="190"/>
                    </a:cubicBezTo>
                    <a:cubicBezTo>
                      <a:pt x="470" y="206"/>
                      <a:pt x="476" y="221"/>
                      <a:pt x="486" y="231"/>
                    </a:cubicBezTo>
                    <a:cubicBezTo>
                      <a:pt x="496" y="242"/>
                      <a:pt x="510" y="248"/>
                      <a:pt x="526" y="248"/>
                    </a:cubicBezTo>
                    <a:cubicBezTo>
                      <a:pt x="541" y="248"/>
                      <a:pt x="556" y="242"/>
                      <a:pt x="565" y="231"/>
                    </a:cubicBezTo>
                    <a:cubicBezTo>
                      <a:pt x="575" y="221"/>
                      <a:pt x="582" y="206"/>
                      <a:pt x="582" y="190"/>
                    </a:cubicBezTo>
                    <a:cubicBezTo>
                      <a:pt x="582" y="174"/>
                      <a:pt x="575" y="160"/>
                      <a:pt x="565" y="149"/>
                    </a:cubicBezTo>
                    <a:moveTo>
                      <a:pt x="344" y="189"/>
                    </a:moveTo>
                    <a:cubicBezTo>
                      <a:pt x="344" y="189"/>
                      <a:pt x="344" y="189"/>
                      <a:pt x="344" y="189"/>
                    </a:cubicBezTo>
                    <a:cubicBezTo>
                      <a:pt x="104" y="189"/>
                      <a:pt x="104" y="189"/>
                      <a:pt x="104" y="189"/>
                    </a:cubicBezTo>
                    <a:cubicBezTo>
                      <a:pt x="91" y="189"/>
                      <a:pt x="78" y="195"/>
                      <a:pt x="70" y="204"/>
                    </a:cubicBezTo>
                    <a:cubicBezTo>
                      <a:pt x="61" y="213"/>
                      <a:pt x="56" y="225"/>
                      <a:pt x="56" y="238"/>
                    </a:cubicBezTo>
                    <a:cubicBezTo>
                      <a:pt x="56" y="696"/>
                      <a:pt x="56" y="696"/>
                      <a:pt x="56" y="696"/>
                    </a:cubicBezTo>
                    <a:cubicBezTo>
                      <a:pt x="56" y="709"/>
                      <a:pt x="61" y="722"/>
                      <a:pt x="70" y="730"/>
                    </a:cubicBezTo>
                    <a:cubicBezTo>
                      <a:pt x="78" y="740"/>
                      <a:pt x="91" y="745"/>
                      <a:pt x="104" y="745"/>
                    </a:cubicBezTo>
                    <a:cubicBezTo>
                      <a:pt x="616" y="745"/>
                      <a:pt x="616" y="745"/>
                      <a:pt x="616" y="745"/>
                    </a:cubicBezTo>
                    <a:cubicBezTo>
                      <a:pt x="629" y="745"/>
                      <a:pt x="641" y="740"/>
                      <a:pt x="650" y="730"/>
                    </a:cubicBezTo>
                    <a:cubicBezTo>
                      <a:pt x="658" y="722"/>
                      <a:pt x="664" y="709"/>
                      <a:pt x="664" y="696"/>
                    </a:cubicBezTo>
                    <a:cubicBezTo>
                      <a:pt x="664" y="312"/>
                      <a:pt x="664" y="312"/>
                      <a:pt x="664" y="312"/>
                    </a:cubicBezTo>
                    <a:cubicBezTo>
                      <a:pt x="645" y="334"/>
                      <a:pt x="621" y="352"/>
                      <a:pt x="594" y="363"/>
                    </a:cubicBezTo>
                    <a:cubicBezTo>
                      <a:pt x="539" y="433"/>
                      <a:pt x="539" y="433"/>
                      <a:pt x="539" y="433"/>
                    </a:cubicBezTo>
                    <a:cubicBezTo>
                      <a:pt x="533" y="441"/>
                      <a:pt x="523" y="442"/>
                      <a:pt x="515" y="436"/>
                    </a:cubicBezTo>
                    <a:cubicBezTo>
                      <a:pt x="515" y="436"/>
                      <a:pt x="514" y="435"/>
                      <a:pt x="513" y="433"/>
                    </a:cubicBezTo>
                    <a:cubicBezTo>
                      <a:pt x="513" y="433"/>
                      <a:pt x="513" y="433"/>
                      <a:pt x="513" y="433"/>
                    </a:cubicBezTo>
                    <a:cubicBezTo>
                      <a:pt x="458" y="363"/>
                      <a:pt x="458" y="363"/>
                      <a:pt x="458" y="363"/>
                    </a:cubicBezTo>
                    <a:cubicBezTo>
                      <a:pt x="425" y="349"/>
                      <a:pt x="396" y="326"/>
                      <a:pt x="376" y="296"/>
                    </a:cubicBezTo>
                    <a:cubicBezTo>
                      <a:pt x="356" y="266"/>
                      <a:pt x="344" y="229"/>
                      <a:pt x="344" y="189"/>
                    </a:cubicBezTo>
                    <a:moveTo>
                      <a:pt x="631" y="80"/>
                    </a:moveTo>
                    <a:cubicBezTo>
                      <a:pt x="631" y="80"/>
                      <a:pt x="631" y="80"/>
                      <a:pt x="631" y="80"/>
                    </a:cubicBezTo>
                    <a:cubicBezTo>
                      <a:pt x="604" y="52"/>
                      <a:pt x="567" y="35"/>
                      <a:pt x="526" y="35"/>
                    </a:cubicBezTo>
                    <a:cubicBezTo>
                      <a:pt x="485" y="35"/>
                      <a:pt x="448" y="52"/>
                      <a:pt x="422" y="79"/>
                    </a:cubicBezTo>
                    <a:cubicBezTo>
                      <a:pt x="421" y="80"/>
                      <a:pt x="421" y="80"/>
                      <a:pt x="421" y="80"/>
                    </a:cubicBezTo>
                    <a:cubicBezTo>
                      <a:pt x="394" y="108"/>
                      <a:pt x="377" y="146"/>
                      <a:pt x="377" y="189"/>
                    </a:cubicBezTo>
                    <a:cubicBezTo>
                      <a:pt x="377" y="221"/>
                      <a:pt x="387" y="252"/>
                      <a:pt x="404" y="277"/>
                    </a:cubicBezTo>
                    <a:cubicBezTo>
                      <a:pt x="420" y="302"/>
                      <a:pt x="445" y="322"/>
                      <a:pt x="473" y="333"/>
                    </a:cubicBezTo>
                    <a:cubicBezTo>
                      <a:pt x="476" y="334"/>
                      <a:pt x="479" y="336"/>
                      <a:pt x="481" y="338"/>
                    </a:cubicBezTo>
                    <a:cubicBezTo>
                      <a:pt x="526" y="396"/>
                      <a:pt x="526" y="396"/>
                      <a:pt x="526" y="396"/>
                    </a:cubicBezTo>
                    <a:cubicBezTo>
                      <a:pt x="571" y="338"/>
                      <a:pt x="571" y="338"/>
                      <a:pt x="571" y="338"/>
                    </a:cubicBezTo>
                    <a:cubicBezTo>
                      <a:pt x="573" y="336"/>
                      <a:pt x="575" y="334"/>
                      <a:pt x="578" y="333"/>
                    </a:cubicBezTo>
                    <a:cubicBezTo>
                      <a:pt x="607" y="322"/>
                      <a:pt x="631" y="302"/>
                      <a:pt x="648" y="277"/>
                    </a:cubicBezTo>
                    <a:cubicBezTo>
                      <a:pt x="665" y="252"/>
                      <a:pt x="675" y="221"/>
                      <a:pt x="675" y="189"/>
                    </a:cubicBezTo>
                    <a:cubicBezTo>
                      <a:pt x="675" y="146"/>
                      <a:pt x="658" y="108"/>
                      <a:pt x="631" y="80"/>
                    </a:cubicBezTo>
                    <a:moveTo>
                      <a:pt x="414" y="406"/>
                    </a:moveTo>
                    <a:cubicBezTo>
                      <a:pt x="414" y="406"/>
                      <a:pt x="414" y="406"/>
                      <a:pt x="414" y="406"/>
                    </a:cubicBezTo>
                    <a:cubicBezTo>
                      <a:pt x="420" y="399"/>
                      <a:pt x="431" y="399"/>
                      <a:pt x="437" y="406"/>
                    </a:cubicBezTo>
                    <a:cubicBezTo>
                      <a:pt x="443" y="412"/>
                      <a:pt x="443" y="423"/>
                      <a:pt x="437" y="430"/>
                    </a:cubicBezTo>
                    <a:cubicBezTo>
                      <a:pt x="392" y="477"/>
                      <a:pt x="392" y="477"/>
                      <a:pt x="392" y="477"/>
                    </a:cubicBezTo>
                    <a:cubicBezTo>
                      <a:pt x="486" y="575"/>
                      <a:pt x="486" y="575"/>
                      <a:pt x="486" y="575"/>
                    </a:cubicBezTo>
                    <a:cubicBezTo>
                      <a:pt x="592" y="466"/>
                      <a:pt x="592" y="466"/>
                      <a:pt x="592" y="466"/>
                    </a:cubicBezTo>
                    <a:cubicBezTo>
                      <a:pt x="599" y="459"/>
                      <a:pt x="609" y="459"/>
                      <a:pt x="616" y="466"/>
                    </a:cubicBezTo>
                    <a:cubicBezTo>
                      <a:pt x="622" y="472"/>
                      <a:pt x="622" y="484"/>
                      <a:pt x="616" y="490"/>
                    </a:cubicBezTo>
                    <a:cubicBezTo>
                      <a:pt x="510" y="600"/>
                      <a:pt x="510" y="600"/>
                      <a:pt x="510" y="600"/>
                    </a:cubicBezTo>
                    <a:cubicBezTo>
                      <a:pt x="545" y="636"/>
                      <a:pt x="545" y="636"/>
                      <a:pt x="545" y="636"/>
                    </a:cubicBezTo>
                    <a:cubicBezTo>
                      <a:pt x="552" y="643"/>
                      <a:pt x="552" y="654"/>
                      <a:pt x="545" y="661"/>
                    </a:cubicBezTo>
                    <a:cubicBezTo>
                      <a:pt x="539" y="667"/>
                      <a:pt x="528" y="667"/>
                      <a:pt x="522" y="661"/>
                    </a:cubicBezTo>
                    <a:cubicBezTo>
                      <a:pt x="476" y="613"/>
                      <a:pt x="476" y="613"/>
                      <a:pt x="476" y="613"/>
                    </a:cubicBezTo>
                    <a:cubicBezTo>
                      <a:pt x="475" y="612"/>
                      <a:pt x="475" y="612"/>
                      <a:pt x="475" y="612"/>
                    </a:cubicBezTo>
                    <a:cubicBezTo>
                      <a:pt x="475" y="612"/>
                      <a:pt x="475" y="612"/>
                      <a:pt x="475" y="612"/>
                    </a:cubicBezTo>
                    <a:cubicBezTo>
                      <a:pt x="475" y="612"/>
                      <a:pt x="475" y="612"/>
                      <a:pt x="475" y="612"/>
                    </a:cubicBezTo>
                    <a:cubicBezTo>
                      <a:pt x="474" y="611"/>
                      <a:pt x="474" y="611"/>
                      <a:pt x="474" y="611"/>
                    </a:cubicBezTo>
                    <a:cubicBezTo>
                      <a:pt x="474" y="611"/>
                      <a:pt x="474" y="611"/>
                      <a:pt x="474" y="611"/>
                    </a:cubicBezTo>
                    <a:cubicBezTo>
                      <a:pt x="474" y="611"/>
                      <a:pt x="474" y="611"/>
                      <a:pt x="474" y="611"/>
                    </a:cubicBezTo>
                    <a:cubicBezTo>
                      <a:pt x="368" y="501"/>
                      <a:pt x="368" y="501"/>
                      <a:pt x="368" y="501"/>
                    </a:cubicBezTo>
                    <a:cubicBezTo>
                      <a:pt x="178" y="698"/>
                      <a:pt x="178" y="698"/>
                      <a:pt x="178" y="698"/>
                    </a:cubicBezTo>
                    <a:cubicBezTo>
                      <a:pt x="171" y="705"/>
                      <a:pt x="161" y="705"/>
                      <a:pt x="155" y="698"/>
                    </a:cubicBezTo>
                    <a:cubicBezTo>
                      <a:pt x="148" y="692"/>
                      <a:pt x="148" y="681"/>
                      <a:pt x="155" y="674"/>
                    </a:cubicBezTo>
                    <a:cubicBezTo>
                      <a:pt x="345" y="477"/>
                      <a:pt x="345" y="477"/>
                      <a:pt x="345" y="477"/>
                    </a:cubicBezTo>
                    <a:cubicBezTo>
                      <a:pt x="266" y="396"/>
                      <a:pt x="266" y="396"/>
                      <a:pt x="266" y="396"/>
                    </a:cubicBezTo>
                    <a:cubicBezTo>
                      <a:pt x="139" y="528"/>
                      <a:pt x="139" y="528"/>
                      <a:pt x="139" y="528"/>
                    </a:cubicBezTo>
                    <a:cubicBezTo>
                      <a:pt x="133" y="534"/>
                      <a:pt x="122" y="534"/>
                      <a:pt x="115" y="528"/>
                    </a:cubicBezTo>
                    <a:cubicBezTo>
                      <a:pt x="109" y="521"/>
                      <a:pt x="109" y="510"/>
                      <a:pt x="115" y="504"/>
                    </a:cubicBezTo>
                    <a:cubicBezTo>
                      <a:pt x="243" y="372"/>
                      <a:pt x="243" y="372"/>
                      <a:pt x="243" y="372"/>
                    </a:cubicBezTo>
                    <a:cubicBezTo>
                      <a:pt x="162" y="288"/>
                      <a:pt x="162" y="288"/>
                      <a:pt x="162" y="288"/>
                    </a:cubicBezTo>
                    <a:cubicBezTo>
                      <a:pt x="156" y="281"/>
                      <a:pt x="156" y="270"/>
                      <a:pt x="162" y="264"/>
                    </a:cubicBezTo>
                    <a:cubicBezTo>
                      <a:pt x="169" y="257"/>
                      <a:pt x="179" y="257"/>
                      <a:pt x="185" y="264"/>
                    </a:cubicBezTo>
                    <a:cubicBezTo>
                      <a:pt x="277" y="359"/>
                      <a:pt x="277" y="359"/>
                      <a:pt x="277" y="359"/>
                    </a:cubicBezTo>
                    <a:cubicBezTo>
                      <a:pt x="278" y="359"/>
                      <a:pt x="278" y="359"/>
                      <a:pt x="278" y="359"/>
                    </a:cubicBezTo>
                    <a:cubicBezTo>
                      <a:pt x="278" y="359"/>
                      <a:pt x="278" y="359"/>
                      <a:pt x="278" y="359"/>
                    </a:cubicBezTo>
                    <a:cubicBezTo>
                      <a:pt x="278" y="360"/>
                      <a:pt x="278" y="360"/>
                      <a:pt x="278" y="360"/>
                    </a:cubicBezTo>
                    <a:cubicBezTo>
                      <a:pt x="278" y="360"/>
                      <a:pt x="278" y="360"/>
                      <a:pt x="278" y="360"/>
                    </a:cubicBezTo>
                    <a:cubicBezTo>
                      <a:pt x="368" y="453"/>
                      <a:pt x="368" y="453"/>
                      <a:pt x="368" y="453"/>
                    </a:cubicBezTo>
                    <a:lnTo>
                      <a:pt x="414" y="406"/>
                    </a:lnTo>
                    <a:close/>
                  </a:path>
                </a:pathLst>
              </a:custGeom>
              <a:solidFill>
                <a:srgbClr val="1AE7C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919" name="组合 1918"/>
              <p:cNvGrpSpPr/>
              <p:nvPr/>
            </p:nvGrpSpPr>
            <p:grpSpPr>
              <a:xfrm>
                <a:off x="4261886" y="1533268"/>
                <a:ext cx="135705" cy="145798"/>
                <a:chOff x="2386013" y="1633538"/>
                <a:chExt cx="192088" cy="206375"/>
              </a:xfrm>
              <a:solidFill>
                <a:srgbClr val="1AE7CF"/>
              </a:solidFill>
            </p:grpSpPr>
            <p:sp>
              <p:nvSpPr>
                <p:cNvPr id="1976" name="Freeform 13"/>
                <p:cNvSpPr/>
                <p:nvPr/>
              </p:nvSpPr>
              <p:spPr bwMode="auto">
                <a:xfrm>
                  <a:off x="2455863" y="1663700"/>
                  <a:ext cx="50800" cy="49212"/>
                </a:xfrm>
                <a:custGeom>
                  <a:avLst/>
                  <a:gdLst>
                    <a:gd name="T0" fmla="*/ 16 w 32"/>
                    <a:gd name="T1" fmla="*/ 0 h 31"/>
                    <a:gd name="T2" fmla="*/ 21 w 32"/>
                    <a:gd name="T3" fmla="*/ 10 h 31"/>
                    <a:gd name="T4" fmla="*/ 32 w 32"/>
                    <a:gd name="T5" fmla="*/ 12 h 31"/>
                    <a:gd name="T6" fmla="*/ 24 w 32"/>
                    <a:gd name="T7" fmla="*/ 20 h 31"/>
                    <a:gd name="T8" fmla="*/ 26 w 32"/>
                    <a:gd name="T9" fmla="*/ 31 h 31"/>
                    <a:gd name="T10" fmla="*/ 16 w 32"/>
                    <a:gd name="T11" fmla="*/ 26 h 31"/>
                    <a:gd name="T12" fmla="*/ 6 w 32"/>
                    <a:gd name="T13" fmla="*/ 31 h 31"/>
                    <a:gd name="T14" fmla="*/ 8 w 32"/>
                    <a:gd name="T15" fmla="*/ 20 h 31"/>
                    <a:gd name="T16" fmla="*/ 0 w 32"/>
                    <a:gd name="T17" fmla="*/ 12 h 31"/>
                    <a:gd name="T18" fmla="*/ 11 w 32"/>
                    <a:gd name="T19" fmla="*/ 10 h 31"/>
                    <a:gd name="T20" fmla="*/ 16 w 32"/>
                    <a:gd name="T21" fmla="*/ 0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" h="31">
                      <a:moveTo>
                        <a:pt x="16" y="0"/>
                      </a:moveTo>
                      <a:lnTo>
                        <a:pt x="21" y="10"/>
                      </a:lnTo>
                      <a:lnTo>
                        <a:pt x="32" y="12"/>
                      </a:lnTo>
                      <a:lnTo>
                        <a:pt x="24" y="20"/>
                      </a:lnTo>
                      <a:lnTo>
                        <a:pt x="26" y="31"/>
                      </a:lnTo>
                      <a:lnTo>
                        <a:pt x="16" y="26"/>
                      </a:lnTo>
                      <a:lnTo>
                        <a:pt x="6" y="31"/>
                      </a:lnTo>
                      <a:lnTo>
                        <a:pt x="8" y="20"/>
                      </a:lnTo>
                      <a:lnTo>
                        <a:pt x="0" y="12"/>
                      </a:lnTo>
                      <a:lnTo>
                        <a:pt x="11" y="10"/>
                      </a:lnTo>
                      <a:lnTo>
                        <a:pt x="1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77" name="Freeform 14"/>
                <p:cNvSpPr>
                  <a:spLocks noEditPoints="1"/>
                </p:cNvSpPr>
                <p:nvPr/>
              </p:nvSpPr>
              <p:spPr bwMode="auto">
                <a:xfrm>
                  <a:off x="2386013" y="1633538"/>
                  <a:ext cx="192088" cy="206375"/>
                </a:xfrm>
                <a:custGeom>
                  <a:avLst/>
                  <a:gdLst>
                    <a:gd name="T0" fmla="*/ 640 w 745"/>
                    <a:gd name="T1" fmla="*/ 335 h 804"/>
                    <a:gd name="T2" fmla="*/ 640 w 745"/>
                    <a:gd name="T3" fmla="*/ 108 h 804"/>
                    <a:gd name="T4" fmla="*/ 532 w 745"/>
                    <a:gd name="T5" fmla="*/ 0 h 804"/>
                    <a:gd name="T6" fmla="*/ 195 w 745"/>
                    <a:gd name="T7" fmla="*/ 0 h 804"/>
                    <a:gd name="T8" fmla="*/ 87 w 745"/>
                    <a:gd name="T9" fmla="*/ 108 h 804"/>
                    <a:gd name="T10" fmla="*/ 87 w 745"/>
                    <a:gd name="T11" fmla="*/ 335 h 804"/>
                    <a:gd name="T12" fmla="*/ 0 w 745"/>
                    <a:gd name="T13" fmla="*/ 335 h 804"/>
                    <a:gd name="T14" fmla="*/ 0 w 745"/>
                    <a:gd name="T15" fmla="*/ 804 h 804"/>
                    <a:gd name="T16" fmla="*/ 745 w 745"/>
                    <a:gd name="T17" fmla="*/ 804 h 804"/>
                    <a:gd name="T18" fmla="*/ 745 w 745"/>
                    <a:gd name="T19" fmla="*/ 335 h 804"/>
                    <a:gd name="T20" fmla="*/ 640 w 745"/>
                    <a:gd name="T21" fmla="*/ 335 h 804"/>
                    <a:gd name="T22" fmla="*/ 120 w 745"/>
                    <a:gd name="T23" fmla="*/ 108 h 804"/>
                    <a:gd name="T24" fmla="*/ 195 w 745"/>
                    <a:gd name="T25" fmla="*/ 33 h 804"/>
                    <a:gd name="T26" fmla="*/ 532 w 745"/>
                    <a:gd name="T27" fmla="*/ 33 h 804"/>
                    <a:gd name="T28" fmla="*/ 607 w 745"/>
                    <a:gd name="T29" fmla="*/ 108 h 804"/>
                    <a:gd name="T30" fmla="*/ 607 w 745"/>
                    <a:gd name="T31" fmla="*/ 335 h 804"/>
                    <a:gd name="T32" fmla="*/ 520 w 745"/>
                    <a:gd name="T33" fmla="*/ 335 h 804"/>
                    <a:gd name="T34" fmla="*/ 485 w 745"/>
                    <a:gd name="T35" fmla="*/ 335 h 804"/>
                    <a:gd name="T36" fmla="*/ 491 w 745"/>
                    <a:gd name="T37" fmla="*/ 369 h 804"/>
                    <a:gd name="T38" fmla="*/ 491 w 745"/>
                    <a:gd name="T39" fmla="*/ 375 h 804"/>
                    <a:gd name="T40" fmla="*/ 453 w 745"/>
                    <a:gd name="T41" fmla="*/ 467 h 804"/>
                    <a:gd name="T42" fmla="*/ 361 w 745"/>
                    <a:gd name="T43" fmla="*/ 505 h 804"/>
                    <a:gd name="T44" fmla="*/ 268 w 745"/>
                    <a:gd name="T45" fmla="*/ 467 h 804"/>
                    <a:gd name="T46" fmla="*/ 230 w 745"/>
                    <a:gd name="T47" fmla="*/ 375 h 804"/>
                    <a:gd name="T48" fmla="*/ 230 w 745"/>
                    <a:gd name="T49" fmla="*/ 369 h 804"/>
                    <a:gd name="T50" fmla="*/ 236 w 745"/>
                    <a:gd name="T51" fmla="*/ 335 h 804"/>
                    <a:gd name="T52" fmla="*/ 201 w 745"/>
                    <a:gd name="T53" fmla="*/ 335 h 804"/>
                    <a:gd name="T54" fmla="*/ 120 w 745"/>
                    <a:gd name="T55" fmla="*/ 335 h 804"/>
                    <a:gd name="T56" fmla="*/ 120 w 745"/>
                    <a:gd name="T57" fmla="*/ 108 h 804"/>
                    <a:gd name="T58" fmla="*/ 711 w 745"/>
                    <a:gd name="T59" fmla="*/ 770 h 804"/>
                    <a:gd name="T60" fmla="*/ 34 w 745"/>
                    <a:gd name="T61" fmla="*/ 770 h 804"/>
                    <a:gd name="T62" fmla="*/ 34 w 745"/>
                    <a:gd name="T63" fmla="*/ 369 h 804"/>
                    <a:gd name="T64" fmla="*/ 196 w 745"/>
                    <a:gd name="T65" fmla="*/ 369 h 804"/>
                    <a:gd name="T66" fmla="*/ 196 w 745"/>
                    <a:gd name="T67" fmla="*/ 375 h 804"/>
                    <a:gd name="T68" fmla="*/ 244 w 745"/>
                    <a:gd name="T69" fmla="*/ 491 h 804"/>
                    <a:gd name="T70" fmla="*/ 361 w 745"/>
                    <a:gd name="T71" fmla="*/ 539 h 804"/>
                    <a:gd name="T72" fmla="*/ 477 w 745"/>
                    <a:gd name="T73" fmla="*/ 491 h 804"/>
                    <a:gd name="T74" fmla="*/ 525 w 745"/>
                    <a:gd name="T75" fmla="*/ 375 h 804"/>
                    <a:gd name="T76" fmla="*/ 525 w 745"/>
                    <a:gd name="T77" fmla="*/ 369 h 804"/>
                    <a:gd name="T78" fmla="*/ 711 w 745"/>
                    <a:gd name="T79" fmla="*/ 369 h 804"/>
                    <a:gd name="T80" fmla="*/ 711 w 745"/>
                    <a:gd name="T81" fmla="*/ 770 h 8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745" h="804">
                      <a:moveTo>
                        <a:pt x="640" y="335"/>
                      </a:moveTo>
                      <a:cubicBezTo>
                        <a:pt x="640" y="108"/>
                        <a:pt x="640" y="108"/>
                        <a:pt x="640" y="108"/>
                      </a:cubicBezTo>
                      <a:cubicBezTo>
                        <a:pt x="640" y="49"/>
                        <a:pt x="592" y="0"/>
                        <a:pt x="532" y="0"/>
                      </a:cubicBezTo>
                      <a:cubicBezTo>
                        <a:pt x="195" y="0"/>
                        <a:pt x="195" y="0"/>
                        <a:pt x="195" y="0"/>
                      </a:cubicBezTo>
                      <a:cubicBezTo>
                        <a:pt x="135" y="0"/>
                        <a:pt x="87" y="49"/>
                        <a:pt x="87" y="108"/>
                      </a:cubicBezTo>
                      <a:cubicBezTo>
                        <a:pt x="87" y="335"/>
                        <a:pt x="87" y="335"/>
                        <a:pt x="87" y="335"/>
                      </a:cubicBezTo>
                      <a:cubicBezTo>
                        <a:pt x="0" y="335"/>
                        <a:pt x="0" y="335"/>
                        <a:pt x="0" y="335"/>
                      </a:cubicBezTo>
                      <a:cubicBezTo>
                        <a:pt x="0" y="804"/>
                        <a:pt x="0" y="804"/>
                        <a:pt x="0" y="804"/>
                      </a:cubicBezTo>
                      <a:cubicBezTo>
                        <a:pt x="745" y="804"/>
                        <a:pt x="745" y="804"/>
                        <a:pt x="745" y="804"/>
                      </a:cubicBezTo>
                      <a:cubicBezTo>
                        <a:pt x="745" y="335"/>
                        <a:pt x="745" y="335"/>
                        <a:pt x="745" y="335"/>
                      </a:cubicBezTo>
                      <a:lnTo>
                        <a:pt x="640" y="335"/>
                      </a:lnTo>
                      <a:close/>
                      <a:moveTo>
                        <a:pt x="120" y="108"/>
                      </a:moveTo>
                      <a:cubicBezTo>
                        <a:pt x="120" y="67"/>
                        <a:pt x="154" y="33"/>
                        <a:pt x="195" y="33"/>
                      </a:cubicBezTo>
                      <a:cubicBezTo>
                        <a:pt x="532" y="33"/>
                        <a:pt x="532" y="33"/>
                        <a:pt x="532" y="33"/>
                      </a:cubicBezTo>
                      <a:cubicBezTo>
                        <a:pt x="573" y="33"/>
                        <a:pt x="607" y="67"/>
                        <a:pt x="607" y="108"/>
                      </a:cubicBezTo>
                      <a:cubicBezTo>
                        <a:pt x="607" y="335"/>
                        <a:pt x="607" y="335"/>
                        <a:pt x="607" y="335"/>
                      </a:cubicBezTo>
                      <a:cubicBezTo>
                        <a:pt x="520" y="335"/>
                        <a:pt x="520" y="335"/>
                        <a:pt x="520" y="335"/>
                      </a:cubicBezTo>
                      <a:cubicBezTo>
                        <a:pt x="485" y="335"/>
                        <a:pt x="485" y="335"/>
                        <a:pt x="485" y="335"/>
                      </a:cubicBezTo>
                      <a:cubicBezTo>
                        <a:pt x="488" y="346"/>
                        <a:pt x="490" y="358"/>
                        <a:pt x="491" y="369"/>
                      </a:cubicBezTo>
                      <a:cubicBezTo>
                        <a:pt x="491" y="371"/>
                        <a:pt x="491" y="373"/>
                        <a:pt x="491" y="375"/>
                      </a:cubicBezTo>
                      <a:cubicBezTo>
                        <a:pt x="491" y="410"/>
                        <a:pt x="478" y="443"/>
                        <a:pt x="453" y="467"/>
                      </a:cubicBezTo>
                      <a:cubicBezTo>
                        <a:pt x="428" y="492"/>
                        <a:pt x="395" y="505"/>
                        <a:pt x="361" y="505"/>
                      </a:cubicBezTo>
                      <a:cubicBezTo>
                        <a:pt x="326" y="505"/>
                        <a:pt x="293" y="492"/>
                        <a:pt x="268" y="467"/>
                      </a:cubicBezTo>
                      <a:cubicBezTo>
                        <a:pt x="244" y="443"/>
                        <a:pt x="230" y="410"/>
                        <a:pt x="230" y="375"/>
                      </a:cubicBezTo>
                      <a:cubicBezTo>
                        <a:pt x="230" y="373"/>
                        <a:pt x="230" y="371"/>
                        <a:pt x="230" y="369"/>
                      </a:cubicBezTo>
                      <a:cubicBezTo>
                        <a:pt x="231" y="358"/>
                        <a:pt x="233" y="346"/>
                        <a:pt x="236" y="335"/>
                      </a:cubicBezTo>
                      <a:cubicBezTo>
                        <a:pt x="201" y="335"/>
                        <a:pt x="201" y="335"/>
                        <a:pt x="201" y="335"/>
                      </a:cubicBezTo>
                      <a:cubicBezTo>
                        <a:pt x="120" y="335"/>
                        <a:pt x="120" y="335"/>
                        <a:pt x="120" y="335"/>
                      </a:cubicBezTo>
                      <a:lnTo>
                        <a:pt x="120" y="108"/>
                      </a:lnTo>
                      <a:close/>
                      <a:moveTo>
                        <a:pt x="711" y="770"/>
                      </a:moveTo>
                      <a:cubicBezTo>
                        <a:pt x="34" y="770"/>
                        <a:pt x="34" y="770"/>
                        <a:pt x="34" y="770"/>
                      </a:cubicBezTo>
                      <a:cubicBezTo>
                        <a:pt x="34" y="369"/>
                        <a:pt x="34" y="369"/>
                        <a:pt x="34" y="369"/>
                      </a:cubicBezTo>
                      <a:cubicBezTo>
                        <a:pt x="196" y="369"/>
                        <a:pt x="196" y="369"/>
                        <a:pt x="196" y="369"/>
                      </a:cubicBezTo>
                      <a:cubicBezTo>
                        <a:pt x="196" y="371"/>
                        <a:pt x="196" y="373"/>
                        <a:pt x="196" y="375"/>
                      </a:cubicBezTo>
                      <a:cubicBezTo>
                        <a:pt x="196" y="419"/>
                        <a:pt x="213" y="460"/>
                        <a:pt x="244" y="491"/>
                      </a:cubicBezTo>
                      <a:cubicBezTo>
                        <a:pt x="275" y="522"/>
                        <a:pt x="317" y="539"/>
                        <a:pt x="361" y="539"/>
                      </a:cubicBezTo>
                      <a:cubicBezTo>
                        <a:pt x="404" y="539"/>
                        <a:pt x="446" y="522"/>
                        <a:pt x="477" y="491"/>
                      </a:cubicBezTo>
                      <a:cubicBezTo>
                        <a:pt x="508" y="460"/>
                        <a:pt x="525" y="419"/>
                        <a:pt x="525" y="375"/>
                      </a:cubicBezTo>
                      <a:cubicBezTo>
                        <a:pt x="525" y="373"/>
                        <a:pt x="525" y="371"/>
                        <a:pt x="525" y="369"/>
                      </a:cubicBezTo>
                      <a:cubicBezTo>
                        <a:pt x="711" y="369"/>
                        <a:pt x="711" y="369"/>
                        <a:pt x="711" y="369"/>
                      </a:cubicBezTo>
                      <a:lnTo>
                        <a:pt x="711" y="7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78" name="Rectangle 15"/>
                <p:cNvSpPr>
                  <a:spLocks noChangeArrowheads="1"/>
                </p:cNvSpPr>
                <p:nvPr/>
              </p:nvSpPr>
              <p:spPr bwMode="auto">
                <a:xfrm>
                  <a:off x="2535238" y="1760538"/>
                  <a:ext cx="9525" cy="4762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20" name="Freeform 16"/>
              <p:cNvSpPr>
                <a:spLocks noEditPoints="1"/>
              </p:cNvSpPr>
              <p:nvPr/>
            </p:nvSpPr>
            <p:spPr bwMode="auto">
              <a:xfrm>
                <a:off x="4826012" y="1535511"/>
                <a:ext cx="146920" cy="149162"/>
              </a:xfrm>
              <a:custGeom>
                <a:avLst/>
                <a:gdLst>
                  <a:gd name="T0" fmla="*/ 496 w 807"/>
                  <a:gd name="T1" fmla="*/ 475 h 817"/>
                  <a:gd name="T2" fmla="*/ 452 w 807"/>
                  <a:gd name="T3" fmla="*/ 458 h 817"/>
                  <a:gd name="T4" fmla="*/ 422 w 807"/>
                  <a:gd name="T5" fmla="*/ 458 h 817"/>
                  <a:gd name="T6" fmla="*/ 366 w 807"/>
                  <a:gd name="T7" fmla="*/ 458 h 817"/>
                  <a:gd name="T8" fmla="*/ 336 w 807"/>
                  <a:gd name="T9" fmla="*/ 453 h 817"/>
                  <a:gd name="T10" fmla="*/ 329 w 807"/>
                  <a:gd name="T11" fmla="*/ 420 h 817"/>
                  <a:gd name="T12" fmla="*/ 329 w 807"/>
                  <a:gd name="T13" fmla="*/ 397 h 817"/>
                  <a:gd name="T14" fmla="*/ 329 w 807"/>
                  <a:gd name="T15" fmla="*/ 378 h 817"/>
                  <a:gd name="T16" fmla="*/ 351 w 807"/>
                  <a:gd name="T17" fmla="*/ 358 h 817"/>
                  <a:gd name="T18" fmla="*/ 381 w 807"/>
                  <a:gd name="T19" fmla="*/ 358 h 817"/>
                  <a:gd name="T20" fmla="*/ 437 w 807"/>
                  <a:gd name="T21" fmla="*/ 358 h 817"/>
                  <a:gd name="T22" fmla="*/ 467 w 807"/>
                  <a:gd name="T23" fmla="*/ 364 h 817"/>
                  <a:gd name="T24" fmla="*/ 494 w 807"/>
                  <a:gd name="T25" fmla="*/ 396 h 817"/>
                  <a:gd name="T26" fmla="*/ 496 w 807"/>
                  <a:gd name="T27" fmla="*/ 337 h 817"/>
                  <a:gd name="T28" fmla="*/ 422 w 807"/>
                  <a:gd name="T29" fmla="*/ 320 h 817"/>
                  <a:gd name="T30" fmla="*/ 401 w 807"/>
                  <a:gd name="T31" fmla="*/ 285 h 817"/>
                  <a:gd name="T32" fmla="*/ 381 w 807"/>
                  <a:gd name="T33" fmla="*/ 320 h 817"/>
                  <a:gd name="T34" fmla="*/ 306 w 807"/>
                  <a:gd name="T35" fmla="*/ 337 h 817"/>
                  <a:gd name="T36" fmla="*/ 288 w 807"/>
                  <a:gd name="T37" fmla="*/ 397 h 817"/>
                  <a:gd name="T38" fmla="*/ 288 w 807"/>
                  <a:gd name="T39" fmla="*/ 419 h 817"/>
                  <a:gd name="T40" fmla="*/ 288 w 807"/>
                  <a:gd name="T41" fmla="*/ 439 h 817"/>
                  <a:gd name="T42" fmla="*/ 348 w 807"/>
                  <a:gd name="T43" fmla="*/ 496 h 817"/>
                  <a:gd name="T44" fmla="*/ 366 w 807"/>
                  <a:gd name="T45" fmla="*/ 496 h 817"/>
                  <a:gd name="T46" fmla="*/ 422 w 807"/>
                  <a:gd name="T47" fmla="*/ 496 h 817"/>
                  <a:gd name="T48" fmla="*/ 452 w 807"/>
                  <a:gd name="T49" fmla="*/ 496 h 817"/>
                  <a:gd name="T50" fmla="*/ 473 w 807"/>
                  <a:gd name="T51" fmla="*/ 516 h 817"/>
                  <a:gd name="T52" fmla="*/ 467 w 807"/>
                  <a:gd name="T53" fmla="*/ 591 h 817"/>
                  <a:gd name="T54" fmla="*/ 448 w 807"/>
                  <a:gd name="T55" fmla="*/ 597 h 817"/>
                  <a:gd name="T56" fmla="*/ 381 w 807"/>
                  <a:gd name="T57" fmla="*/ 597 h 817"/>
                  <a:gd name="T58" fmla="*/ 351 w 807"/>
                  <a:gd name="T59" fmla="*/ 597 h 817"/>
                  <a:gd name="T60" fmla="*/ 329 w 807"/>
                  <a:gd name="T61" fmla="*/ 577 h 817"/>
                  <a:gd name="T62" fmla="*/ 288 w 807"/>
                  <a:gd name="T63" fmla="*/ 577 h 817"/>
                  <a:gd name="T64" fmla="*/ 351 w 807"/>
                  <a:gd name="T65" fmla="*/ 634 h 817"/>
                  <a:gd name="T66" fmla="*/ 381 w 807"/>
                  <a:gd name="T67" fmla="*/ 651 h 817"/>
                  <a:gd name="T68" fmla="*/ 422 w 807"/>
                  <a:gd name="T69" fmla="*/ 651 h 817"/>
                  <a:gd name="T70" fmla="*/ 452 w 807"/>
                  <a:gd name="T71" fmla="*/ 634 h 817"/>
                  <a:gd name="T72" fmla="*/ 514 w 807"/>
                  <a:gd name="T73" fmla="*/ 577 h 817"/>
                  <a:gd name="T74" fmla="*/ 514 w 807"/>
                  <a:gd name="T75" fmla="*/ 534 h 817"/>
                  <a:gd name="T76" fmla="*/ 795 w 807"/>
                  <a:gd name="T77" fmla="*/ 766 h 817"/>
                  <a:gd name="T78" fmla="*/ 750 w 807"/>
                  <a:gd name="T79" fmla="*/ 683 h 817"/>
                  <a:gd name="T80" fmla="*/ 731 w 807"/>
                  <a:gd name="T81" fmla="*/ 436 h 817"/>
                  <a:gd name="T82" fmla="*/ 527 w 807"/>
                  <a:gd name="T83" fmla="*/ 156 h 817"/>
                  <a:gd name="T84" fmla="*/ 564 w 807"/>
                  <a:gd name="T85" fmla="*/ 54 h 817"/>
                  <a:gd name="T86" fmla="*/ 539 w 807"/>
                  <a:gd name="T87" fmla="*/ 0 h 817"/>
                  <a:gd name="T88" fmla="*/ 239 w 807"/>
                  <a:gd name="T89" fmla="*/ 9 h 817"/>
                  <a:gd name="T90" fmla="*/ 333 w 807"/>
                  <a:gd name="T91" fmla="*/ 140 h 817"/>
                  <a:gd name="T92" fmla="*/ 168 w 807"/>
                  <a:gd name="T93" fmla="*/ 222 h 817"/>
                  <a:gd name="T94" fmla="*/ 71 w 807"/>
                  <a:gd name="T95" fmla="*/ 436 h 817"/>
                  <a:gd name="T96" fmla="*/ 52 w 807"/>
                  <a:gd name="T97" fmla="*/ 683 h 817"/>
                  <a:gd name="T98" fmla="*/ 0 w 807"/>
                  <a:gd name="T99" fmla="*/ 785 h 817"/>
                  <a:gd name="T100" fmla="*/ 768 w 807"/>
                  <a:gd name="T101" fmla="*/ 817 h 817"/>
                  <a:gd name="T102" fmla="*/ 795 w 807"/>
                  <a:gd name="T103" fmla="*/ 766 h 817"/>
                  <a:gd name="T104" fmla="*/ 457 w 807"/>
                  <a:gd name="T105" fmla="*/ 63 h 817"/>
                  <a:gd name="T106" fmla="*/ 346 w 807"/>
                  <a:gd name="T107" fmla="*/ 63 h 817"/>
                  <a:gd name="T108" fmla="*/ 95 w 807"/>
                  <a:gd name="T109" fmla="*/ 754 h 817"/>
                  <a:gd name="T110" fmla="*/ 117 w 807"/>
                  <a:gd name="T111" fmla="*/ 702 h 817"/>
                  <a:gd name="T112" fmla="*/ 140 w 807"/>
                  <a:gd name="T113" fmla="*/ 436 h 817"/>
                  <a:gd name="T114" fmla="*/ 217 w 807"/>
                  <a:gd name="T115" fmla="*/ 266 h 817"/>
                  <a:gd name="T116" fmla="*/ 401 w 807"/>
                  <a:gd name="T117" fmla="*/ 196 h 817"/>
                  <a:gd name="T118" fmla="*/ 502 w 807"/>
                  <a:gd name="T119" fmla="*/ 214 h 817"/>
                  <a:gd name="T120" fmla="*/ 663 w 807"/>
                  <a:gd name="T121" fmla="*/ 436 h 817"/>
                  <a:gd name="T122" fmla="*/ 686 w 807"/>
                  <a:gd name="T123" fmla="*/ 702 h 817"/>
                  <a:gd name="T124" fmla="*/ 95 w 807"/>
                  <a:gd name="T125" fmla="*/ 754 h 8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807" h="817">
                    <a:moveTo>
                      <a:pt x="514" y="516"/>
                    </a:moveTo>
                    <a:cubicBezTo>
                      <a:pt x="514" y="500"/>
                      <a:pt x="507" y="486"/>
                      <a:pt x="496" y="475"/>
                    </a:cubicBezTo>
                    <a:cubicBezTo>
                      <a:pt x="485" y="465"/>
                      <a:pt x="470" y="459"/>
                      <a:pt x="454" y="459"/>
                    </a:cubicBezTo>
                    <a:cubicBezTo>
                      <a:pt x="452" y="458"/>
                      <a:pt x="452" y="458"/>
                      <a:pt x="452" y="458"/>
                    </a:cubicBezTo>
                    <a:cubicBezTo>
                      <a:pt x="437" y="458"/>
                      <a:pt x="437" y="458"/>
                      <a:pt x="437" y="458"/>
                    </a:cubicBezTo>
                    <a:cubicBezTo>
                      <a:pt x="422" y="458"/>
                      <a:pt x="422" y="458"/>
                      <a:pt x="422" y="458"/>
                    </a:cubicBezTo>
                    <a:cubicBezTo>
                      <a:pt x="381" y="458"/>
                      <a:pt x="381" y="458"/>
                      <a:pt x="381" y="458"/>
                    </a:cubicBezTo>
                    <a:cubicBezTo>
                      <a:pt x="366" y="458"/>
                      <a:pt x="366" y="458"/>
                      <a:pt x="366" y="458"/>
                    </a:cubicBezTo>
                    <a:cubicBezTo>
                      <a:pt x="351" y="458"/>
                      <a:pt x="351" y="458"/>
                      <a:pt x="351" y="458"/>
                    </a:cubicBezTo>
                    <a:cubicBezTo>
                      <a:pt x="345" y="458"/>
                      <a:pt x="340" y="456"/>
                      <a:pt x="336" y="453"/>
                    </a:cubicBezTo>
                    <a:cubicBezTo>
                      <a:pt x="332" y="449"/>
                      <a:pt x="329" y="444"/>
                      <a:pt x="329" y="439"/>
                    </a:cubicBezTo>
                    <a:cubicBezTo>
                      <a:pt x="329" y="420"/>
                      <a:pt x="329" y="420"/>
                      <a:pt x="329" y="420"/>
                    </a:cubicBezTo>
                    <a:cubicBezTo>
                      <a:pt x="329" y="419"/>
                      <a:pt x="329" y="419"/>
                      <a:pt x="329" y="419"/>
                    </a:cubicBezTo>
                    <a:cubicBezTo>
                      <a:pt x="329" y="397"/>
                      <a:pt x="329" y="397"/>
                      <a:pt x="329" y="397"/>
                    </a:cubicBezTo>
                    <a:cubicBezTo>
                      <a:pt x="329" y="397"/>
                      <a:pt x="329" y="397"/>
                      <a:pt x="329" y="397"/>
                    </a:cubicBezTo>
                    <a:cubicBezTo>
                      <a:pt x="329" y="378"/>
                      <a:pt x="329" y="378"/>
                      <a:pt x="329" y="378"/>
                    </a:cubicBezTo>
                    <a:cubicBezTo>
                      <a:pt x="329" y="372"/>
                      <a:pt x="332" y="367"/>
                      <a:pt x="336" y="364"/>
                    </a:cubicBezTo>
                    <a:cubicBezTo>
                      <a:pt x="340" y="360"/>
                      <a:pt x="345" y="358"/>
                      <a:pt x="351" y="358"/>
                    </a:cubicBezTo>
                    <a:cubicBezTo>
                      <a:pt x="366" y="358"/>
                      <a:pt x="366" y="358"/>
                      <a:pt x="366" y="358"/>
                    </a:cubicBezTo>
                    <a:cubicBezTo>
                      <a:pt x="381" y="358"/>
                      <a:pt x="381" y="358"/>
                      <a:pt x="381" y="358"/>
                    </a:cubicBezTo>
                    <a:cubicBezTo>
                      <a:pt x="422" y="358"/>
                      <a:pt x="422" y="358"/>
                      <a:pt x="422" y="358"/>
                    </a:cubicBezTo>
                    <a:cubicBezTo>
                      <a:pt x="437" y="358"/>
                      <a:pt x="437" y="358"/>
                      <a:pt x="437" y="358"/>
                    </a:cubicBezTo>
                    <a:cubicBezTo>
                      <a:pt x="452" y="358"/>
                      <a:pt x="452" y="358"/>
                      <a:pt x="452" y="358"/>
                    </a:cubicBezTo>
                    <a:cubicBezTo>
                      <a:pt x="458" y="358"/>
                      <a:pt x="463" y="360"/>
                      <a:pt x="467" y="364"/>
                    </a:cubicBezTo>
                    <a:cubicBezTo>
                      <a:pt x="471" y="367"/>
                      <a:pt x="473" y="372"/>
                      <a:pt x="473" y="378"/>
                    </a:cubicBezTo>
                    <a:cubicBezTo>
                      <a:pt x="473" y="388"/>
                      <a:pt x="482" y="396"/>
                      <a:pt x="494" y="396"/>
                    </a:cubicBezTo>
                    <a:cubicBezTo>
                      <a:pt x="505" y="396"/>
                      <a:pt x="514" y="388"/>
                      <a:pt x="514" y="378"/>
                    </a:cubicBezTo>
                    <a:cubicBezTo>
                      <a:pt x="514" y="362"/>
                      <a:pt x="507" y="348"/>
                      <a:pt x="496" y="337"/>
                    </a:cubicBezTo>
                    <a:cubicBezTo>
                      <a:pt x="485" y="327"/>
                      <a:pt x="469" y="320"/>
                      <a:pt x="452" y="320"/>
                    </a:cubicBezTo>
                    <a:cubicBezTo>
                      <a:pt x="422" y="320"/>
                      <a:pt x="422" y="320"/>
                      <a:pt x="422" y="320"/>
                    </a:cubicBezTo>
                    <a:cubicBezTo>
                      <a:pt x="422" y="304"/>
                      <a:pt x="422" y="304"/>
                      <a:pt x="422" y="304"/>
                    </a:cubicBezTo>
                    <a:cubicBezTo>
                      <a:pt x="422" y="293"/>
                      <a:pt x="413" y="285"/>
                      <a:pt x="401" y="285"/>
                    </a:cubicBezTo>
                    <a:cubicBezTo>
                      <a:pt x="390" y="285"/>
                      <a:pt x="381" y="293"/>
                      <a:pt x="381" y="304"/>
                    </a:cubicBezTo>
                    <a:cubicBezTo>
                      <a:pt x="381" y="320"/>
                      <a:pt x="381" y="320"/>
                      <a:pt x="381" y="320"/>
                    </a:cubicBezTo>
                    <a:cubicBezTo>
                      <a:pt x="351" y="320"/>
                      <a:pt x="351" y="320"/>
                      <a:pt x="351" y="320"/>
                    </a:cubicBezTo>
                    <a:cubicBezTo>
                      <a:pt x="334" y="320"/>
                      <a:pt x="318" y="327"/>
                      <a:pt x="306" y="337"/>
                    </a:cubicBezTo>
                    <a:cubicBezTo>
                      <a:pt x="295" y="348"/>
                      <a:pt x="288" y="362"/>
                      <a:pt x="288" y="378"/>
                    </a:cubicBezTo>
                    <a:cubicBezTo>
                      <a:pt x="288" y="397"/>
                      <a:pt x="288" y="397"/>
                      <a:pt x="288" y="397"/>
                    </a:cubicBezTo>
                    <a:cubicBezTo>
                      <a:pt x="288" y="397"/>
                      <a:pt x="288" y="397"/>
                      <a:pt x="288" y="397"/>
                    </a:cubicBezTo>
                    <a:cubicBezTo>
                      <a:pt x="288" y="419"/>
                      <a:pt x="288" y="419"/>
                      <a:pt x="288" y="419"/>
                    </a:cubicBezTo>
                    <a:cubicBezTo>
                      <a:pt x="288" y="420"/>
                      <a:pt x="288" y="420"/>
                      <a:pt x="288" y="420"/>
                    </a:cubicBezTo>
                    <a:cubicBezTo>
                      <a:pt x="288" y="439"/>
                      <a:pt x="288" y="439"/>
                      <a:pt x="288" y="439"/>
                    </a:cubicBezTo>
                    <a:cubicBezTo>
                      <a:pt x="288" y="455"/>
                      <a:pt x="295" y="469"/>
                      <a:pt x="306" y="479"/>
                    </a:cubicBezTo>
                    <a:cubicBezTo>
                      <a:pt x="317" y="489"/>
                      <a:pt x="332" y="496"/>
                      <a:pt x="348" y="496"/>
                    </a:cubicBezTo>
                    <a:cubicBezTo>
                      <a:pt x="351" y="496"/>
                      <a:pt x="351" y="496"/>
                      <a:pt x="351" y="496"/>
                    </a:cubicBezTo>
                    <a:cubicBezTo>
                      <a:pt x="366" y="496"/>
                      <a:pt x="366" y="496"/>
                      <a:pt x="366" y="496"/>
                    </a:cubicBezTo>
                    <a:cubicBezTo>
                      <a:pt x="381" y="496"/>
                      <a:pt x="381" y="496"/>
                      <a:pt x="381" y="496"/>
                    </a:cubicBezTo>
                    <a:cubicBezTo>
                      <a:pt x="422" y="496"/>
                      <a:pt x="422" y="496"/>
                      <a:pt x="422" y="496"/>
                    </a:cubicBezTo>
                    <a:cubicBezTo>
                      <a:pt x="448" y="496"/>
                      <a:pt x="448" y="496"/>
                      <a:pt x="448" y="496"/>
                    </a:cubicBezTo>
                    <a:cubicBezTo>
                      <a:pt x="452" y="496"/>
                      <a:pt x="452" y="496"/>
                      <a:pt x="452" y="496"/>
                    </a:cubicBezTo>
                    <a:cubicBezTo>
                      <a:pt x="458" y="496"/>
                      <a:pt x="463" y="498"/>
                      <a:pt x="467" y="502"/>
                    </a:cubicBezTo>
                    <a:cubicBezTo>
                      <a:pt x="471" y="505"/>
                      <a:pt x="473" y="510"/>
                      <a:pt x="473" y="516"/>
                    </a:cubicBezTo>
                    <a:cubicBezTo>
                      <a:pt x="473" y="577"/>
                      <a:pt x="473" y="577"/>
                      <a:pt x="473" y="577"/>
                    </a:cubicBezTo>
                    <a:cubicBezTo>
                      <a:pt x="473" y="582"/>
                      <a:pt x="471" y="587"/>
                      <a:pt x="467" y="591"/>
                    </a:cubicBezTo>
                    <a:cubicBezTo>
                      <a:pt x="463" y="595"/>
                      <a:pt x="458" y="597"/>
                      <a:pt x="452" y="597"/>
                    </a:cubicBezTo>
                    <a:cubicBezTo>
                      <a:pt x="448" y="597"/>
                      <a:pt x="448" y="597"/>
                      <a:pt x="448" y="597"/>
                    </a:cubicBezTo>
                    <a:cubicBezTo>
                      <a:pt x="422" y="597"/>
                      <a:pt x="422" y="597"/>
                      <a:pt x="422" y="597"/>
                    </a:cubicBezTo>
                    <a:cubicBezTo>
                      <a:pt x="381" y="597"/>
                      <a:pt x="381" y="597"/>
                      <a:pt x="381" y="597"/>
                    </a:cubicBezTo>
                    <a:cubicBezTo>
                      <a:pt x="366" y="597"/>
                      <a:pt x="366" y="597"/>
                      <a:pt x="366" y="597"/>
                    </a:cubicBezTo>
                    <a:cubicBezTo>
                      <a:pt x="351" y="597"/>
                      <a:pt x="351" y="597"/>
                      <a:pt x="351" y="597"/>
                    </a:cubicBezTo>
                    <a:cubicBezTo>
                      <a:pt x="345" y="597"/>
                      <a:pt x="340" y="595"/>
                      <a:pt x="336" y="591"/>
                    </a:cubicBezTo>
                    <a:cubicBezTo>
                      <a:pt x="332" y="587"/>
                      <a:pt x="329" y="582"/>
                      <a:pt x="329" y="577"/>
                    </a:cubicBezTo>
                    <a:cubicBezTo>
                      <a:pt x="329" y="567"/>
                      <a:pt x="320" y="558"/>
                      <a:pt x="309" y="558"/>
                    </a:cubicBezTo>
                    <a:cubicBezTo>
                      <a:pt x="297" y="558"/>
                      <a:pt x="288" y="567"/>
                      <a:pt x="288" y="577"/>
                    </a:cubicBezTo>
                    <a:cubicBezTo>
                      <a:pt x="288" y="593"/>
                      <a:pt x="295" y="607"/>
                      <a:pt x="307" y="618"/>
                    </a:cubicBezTo>
                    <a:cubicBezTo>
                      <a:pt x="318" y="628"/>
                      <a:pt x="334" y="634"/>
                      <a:pt x="351" y="634"/>
                    </a:cubicBezTo>
                    <a:cubicBezTo>
                      <a:pt x="381" y="634"/>
                      <a:pt x="381" y="634"/>
                      <a:pt x="381" y="634"/>
                    </a:cubicBezTo>
                    <a:cubicBezTo>
                      <a:pt x="381" y="651"/>
                      <a:pt x="381" y="651"/>
                      <a:pt x="381" y="651"/>
                    </a:cubicBezTo>
                    <a:cubicBezTo>
                      <a:pt x="381" y="661"/>
                      <a:pt x="390" y="670"/>
                      <a:pt x="401" y="670"/>
                    </a:cubicBezTo>
                    <a:cubicBezTo>
                      <a:pt x="413" y="670"/>
                      <a:pt x="422" y="661"/>
                      <a:pt x="422" y="651"/>
                    </a:cubicBezTo>
                    <a:cubicBezTo>
                      <a:pt x="422" y="634"/>
                      <a:pt x="422" y="634"/>
                      <a:pt x="422" y="634"/>
                    </a:cubicBezTo>
                    <a:cubicBezTo>
                      <a:pt x="452" y="634"/>
                      <a:pt x="452" y="634"/>
                      <a:pt x="452" y="634"/>
                    </a:cubicBezTo>
                    <a:cubicBezTo>
                      <a:pt x="469" y="634"/>
                      <a:pt x="485" y="628"/>
                      <a:pt x="496" y="618"/>
                    </a:cubicBezTo>
                    <a:cubicBezTo>
                      <a:pt x="508" y="607"/>
                      <a:pt x="514" y="593"/>
                      <a:pt x="514" y="577"/>
                    </a:cubicBezTo>
                    <a:cubicBezTo>
                      <a:pt x="514" y="535"/>
                      <a:pt x="514" y="535"/>
                      <a:pt x="514" y="535"/>
                    </a:cubicBezTo>
                    <a:cubicBezTo>
                      <a:pt x="514" y="534"/>
                      <a:pt x="514" y="534"/>
                      <a:pt x="514" y="534"/>
                    </a:cubicBezTo>
                    <a:lnTo>
                      <a:pt x="514" y="516"/>
                    </a:lnTo>
                    <a:close/>
                    <a:moveTo>
                      <a:pt x="795" y="766"/>
                    </a:moveTo>
                    <a:cubicBezTo>
                      <a:pt x="795" y="766"/>
                      <a:pt x="795" y="766"/>
                      <a:pt x="795" y="766"/>
                    </a:cubicBezTo>
                    <a:cubicBezTo>
                      <a:pt x="779" y="747"/>
                      <a:pt x="762" y="716"/>
                      <a:pt x="750" y="683"/>
                    </a:cubicBezTo>
                    <a:cubicBezTo>
                      <a:pt x="739" y="650"/>
                      <a:pt x="731" y="614"/>
                      <a:pt x="731" y="585"/>
                    </a:cubicBezTo>
                    <a:cubicBezTo>
                      <a:pt x="731" y="436"/>
                      <a:pt x="731" y="436"/>
                      <a:pt x="731" y="436"/>
                    </a:cubicBezTo>
                    <a:cubicBezTo>
                      <a:pt x="731" y="353"/>
                      <a:pt x="694" y="277"/>
                      <a:pt x="634" y="222"/>
                    </a:cubicBezTo>
                    <a:cubicBezTo>
                      <a:pt x="602" y="192"/>
                      <a:pt x="566" y="170"/>
                      <a:pt x="527" y="156"/>
                    </a:cubicBezTo>
                    <a:cubicBezTo>
                      <a:pt x="508" y="149"/>
                      <a:pt x="490" y="143"/>
                      <a:pt x="470" y="140"/>
                    </a:cubicBezTo>
                    <a:cubicBezTo>
                      <a:pt x="564" y="54"/>
                      <a:pt x="564" y="54"/>
                      <a:pt x="564" y="54"/>
                    </a:cubicBezTo>
                    <a:cubicBezTo>
                      <a:pt x="569" y="48"/>
                      <a:pt x="573" y="40"/>
                      <a:pt x="573" y="31"/>
                    </a:cubicBezTo>
                    <a:cubicBezTo>
                      <a:pt x="573" y="14"/>
                      <a:pt x="558" y="0"/>
                      <a:pt x="539" y="0"/>
                    </a:cubicBezTo>
                    <a:cubicBezTo>
                      <a:pt x="264" y="0"/>
                      <a:pt x="264" y="0"/>
                      <a:pt x="264" y="0"/>
                    </a:cubicBezTo>
                    <a:cubicBezTo>
                      <a:pt x="255" y="0"/>
                      <a:pt x="246" y="3"/>
                      <a:pt x="239" y="9"/>
                    </a:cubicBezTo>
                    <a:cubicBezTo>
                      <a:pt x="226" y="22"/>
                      <a:pt x="226" y="41"/>
                      <a:pt x="239" y="54"/>
                    </a:cubicBezTo>
                    <a:cubicBezTo>
                      <a:pt x="333" y="140"/>
                      <a:pt x="333" y="140"/>
                      <a:pt x="333" y="140"/>
                    </a:cubicBezTo>
                    <a:cubicBezTo>
                      <a:pt x="313" y="143"/>
                      <a:pt x="294" y="149"/>
                      <a:pt x="275" y="156"/>
                    </a:cubicBezTo>
                    <a:cubicBezTo>
                      <a:pt x="237" y="170"/>
                      <a:pt x="201" y="192"/>
                      <a:pt x="168" y="222"/>
                    </a:cubicBezTo>
                    <a:cubicBezTo>
                      <a:pt x="138" y="250"/>
                      <a:pt x="113" y="283"/>
                      <a:pt x="96" y="320"/>
                    </a:cubicBezTo>
                    <a:cubicBezTo>
                      <a:pt x="80" y="356"/>
                      <a:pt x="71" y="396"/>
                      <a:pt x="71" y="436"/>
                    </a:cubicBezTo>
                    <a:cubicBezTo>
                      <a:pt x="71" y="585"/>
                      <a:pt x="71" y="585"/>
                      <a:pt x="71" y="585"/>
                    </a:cubicBezTo>
                    <a:cubicBezTo>
                      <a:pt x="71" y="614"/>
                      <a:pt x="64" y="650"/>
                      <a:pt x="52" y="683"/>
                    </a:cubicBezTo>
                    <a:cubicBezTo>
                      <a:pt x="40" y="715"/>
                      <a:pt x="25" y="745"/>
                      <a:pt x="9" y="764"/>
                    </a:cubicBezTo>
                    <a:cubicBezTo>
                      <a:pt x="4" y="770"/>
                      <a:pt x="0" y="777"/>
                      <a:pt x="0" y="785"/>
                    </a:cubicBezTo>
                    <a:cubicBezTo>
                      <a:pt x="0" y="803"/>
                      <a:pt x="15" y="817"/>
                      <a:pt x="34" y="817"/>
                    </a:cubicBezTo>
                    <a:cubicBezTo>
                      <a:pt x="768" y="817"/>
                      <a:pt x="768" y="817"/>
                      <a:pt x="768" y="817"/>
                    </a:cubicBezTo>
                    <a:cubicBezTo>
                      <a:pt x="776" y="817"/>
                      <a:pt x="783" y="815"/>
                      <a:pt x="790" y="810"/>
                    </a:cubicBezTo>
                    <a:cubicBezTo>
                      <a:pt x="804" y="799"/>
                      <a:pt x="807" y="779"/>
                      <a:pt x="795" y="766"/>
                    </a:cubicBezTo>
                    <a:moveTo>
                      <a:pt x="457" y="63"/>
                    </a:moveTo>
                    <a:cubicBezTo>
                      <a:pt x="457" y="63"/>
                      <a:pt x="457" y="63"/>
                      <a:pt x="457" y="63"/>
                    </a:cubicBezTo>
                    <a:cubicBezTo>
                      <a:pt x="401" y="114"/>
                      <a:pt x="401" y="114"/>
                      <a:pt x="401" y="114"/>
                    </a:cubicBezTo>
                    <a:cubicBezTo>
                      <a:pt x="346" y="63"/>
                      <a:pt x="346" y="63"/>
                      <a:pt x="346" y="63"/>
                    </a:cubicBezTo>
                    <a:lnTo>
                      <a:pt x="457" y="63"/>
                    </a:lnTo>
                    <a:close/>
                    <a:moveTo>
                      <a:pt x="95" y="754"/>
                    </a:moveTo>
                    <a:cubicBezTo>
                      <a:pt x="95" y="754"/>
                      <a:pt x="95" y="754"/>
                      <a:pt x="95" y="754"/>
                    </a:cubicBezTo>
                    <a:cubicBezTo>
                      <a:pt x="103" y="738"/>
                      <a:pt x="111" y="720"/>
                      <a:pt x="117" y="702"/>
                    </a:cubicBezTo>
                    <a:cubicBezTo>
                      <a:pt x="131" y="663"/>
                      <a:pt x="140" y="621"/>
                      <a:pt x="140" y="585"/>
                    </a:cubicBezTo>
                    <a:cubicBezTo>
                      <a:pt x="140" y="436"/>
                      <a:pt x="140" y="436"/>
                      <a:pt x="140" y="436"/>
                    </a:cubicBezTo>
                    <a:cubicBezTo>
                      <a:pt x="140" y="404"/>
                      <a:pt x="146" y="373"/>
                      <a:pt x="160" y="344"/>
                    </a:cubicBezTo>
                    <a:cubicBezTo>
                      <a:pt x="172" y="315"/>
                      <a:pt x="193" y="289"/>
                      <a:pt x="217" y="266"/>
                    </a:cubicBezTo>
                    <a:cubicBezTo>
                      <a:pt x="242" y="242"/>
                      <a:pt x="271" y="226"/>
                      <a:pt x="301" y="214"/>
                    </a:cubicBezTo>
                    <a:cubicBezTo>
                      <a:pt x="333" y="202"/>
                      <a:pt x="368" y="196"/>
                      <a:pt x="401" y="196"/>
                    </a:cubicBezTo>
                    <a:cubicBezTo>
                      <a:pt x="402" y="196"/>
                      <a:pt x="402" y="196"/>
                      <a:pt x="402" y="196"/>
                    </a:cubicBezTo>
                    <a:cubicBezTo>
                      <a:pt x="436" y="196"/>
                      <a:pt x="470" y="202"/>
                      <a:pt x="502" y="214"/>
                    </a:cubicBezTo>
                    <a:cubicBezTo>
                      <a:pt x="532" y="226"/>
                      <a:pt x="560" y="242"/>
                      <a:pt x="586" y="266"/>
                    </a:cubicBezTo>
                    <a:cubicBezTo>
                      <a:pt x="634" y="310"/>
                      <a:pt x="663" y="370"/>
                      <a:pt x="663" y="436"/>
                    </a:cubicBezTo>
                    <a:cubicBezTo>
                      <a:pt x="663" y="585"/>
                      <a:pt x="663" y="585"/>
                      <a:pt x="663" y="585"/>
                    </a:cubicBezTo>
                    <a:cubicBezTo>
                      <a:pt x="663" y="621"/>
                      <a:pt x="672" y="663"/>
                      <a:pt x="686" y="702"/>
                    </a:cubicBezTo>
                    <a:cubicBezTo>
                      <a:pt x="692" y="720"/>
                      <a:pt x="700" y="738"/>
                      <a:pt x="708" y="754"/>
                    </a:cubicBezTo>
                    <a:lnTo>
                      <a:pt x="95" y="754"/>
                    </a:lnTo>
                    <a:close/>
                  </a:path>
                </a:pathLst>
              </a:custGeom>
              <a:solidFill>
                <a:srgbClr val="1AE7C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1" name="Freeform 17"/>
              <p:cNvSpPr>
                <a:spLocks noEditPoints="1"/>
              </p:cNvSpPr>
              <p:nvPr/>
            </p:nvSpPr>
            <p:spPr bwMode="auto">
              <a:xfrm>
                <a:off x="5104149" y="1528782"/>
                <a:ext cx="151406" cy="154770"/>
              </a:xfrm>
              <a:custGeom>
                <a:avLst/>
                <a:gdLst>
                  <a:gd name="T0" fmla="*/ 646 w 836"/>
                  <a:gd name="T1" fmla="*/ 410 h 848"/>
                  <a:gd name="T2" fmla="*/ 832 w 836"/>
                  <a:gd name="T3" fmla="*/ 283 h 848"/>
                  <a:gd name="T4" fmla="*/ 756 w 836"/>
                  <a:gd name="T5" fmla="*/ 270 h 848"/>
                  <a:gd name="T6" fmla="*/ 651 w 836"/>
                  <a:gd name="T7" fmla="*/ 213 h 848"/>
                  <a:gd name="T8" fmla="*/ 716 w 836"/>
                  <a:gd name="T9" fmla="*/ 106 h 848"/>
                  <a:gd name="T10" fmla="*/ 776 w 836"/>
                  <a:gd name="T11" fmla="*/ 52 h 848"/>
                  <a:gd name="T12" fmla="*/ 504 w 836"/>
                  <a:gd name="T13" fmla="*/ 109 h 848"/>
                  <a:gd name="T14" fmla="*/ 487 w 836"/>
                  <a:gd name="T15" fmla="*/ 264 h 848"/>
                  <a:gd name="T16" fmla="*/ 339 w 836"/>
                  <a:gd name="T17" fmla="*/ 160 h 848"/>
                  <a:gd name="T18" fmla="*/ 376 w 836"/>
                  <a:gd name="T19" fmla="*/ 98 h 848"/>
                  <a:gd name="T20" fmla="*/ 438 w 836"/>
                  <a:gd name="T21" fmla="*/ 54 h 848"/>
                  <a:gd name="T22" fmla="*/ 227 w 836"/>
                  <a:gd name="T23" fmla="*/ 49 h 848"/>
                  <a:gd name="T24" fmla="*/ 178 w 836"/>
                  <a:gd name="T25" fmla="*/ 44 h 848"/>
                  <a:gd name="T26" fmla="*/ 101 w 836"/>
                  <a:gd name="T27" fmla="*/ 182 h 848"/>
                  <a:gd name="T28" fmla="*/ 92 w 836"/>
                  <a:gd name="T29" fmla="*/ 203 h 848"/>
                  <a:gd name="T30" fmla="*/ 50 w 836"/>
                  <a:gd name="T31" fmla="*/ 214 h 848"/>
                  <a:gd name="T32" fmla="*/ 58 w 836"/>
                  <a:gd name="T33" fmla="*/ 347 h 848"/>
                  <a:gd name="T34" fmla="*/ 59 w 836"/>
                  <a:gd name="T35" fmla="*/ 348 h 848"/>
                  <a:gd name="T36" fmla="*/ 60 w 836"/>
                  <a:gd name="T37" fmla="*/ 349 h 848"/>
                  <a:gd name="T38" fmla="*/ 112 w 836"/>
                  <a:gd name="T39" fmla="*/ 407 h 848"/>
                  <a:gd name="T40" fmla="*/ 189 w 836"/>
                  <a:gd name="T41" fmla="*/ 343 h 848"/>
                  <a:gd name="T42" fmla="*/ 209 w 836"/>
                  <a:gd name="T43" fmla="*/ 310 h 848"/>
                  <a:gd name="T44" fmla="*/ 86 w 836"/>
                  <a:gd name="T45" fmla="*/ 705 h 848"/>
                  <a:gd name="T46" fmla="*/ 201 w 836"/>
                  <a:gd name="T47" fmla="*/ 831 h 848"/>
                  <a:gd name="T48" fmla="*/ 726 w 836"/>
                  <a:gd name="T49" fmla="*/ 839 h 848"/>
                  <a:gd name="T50" fmla="*/ 561 w 836"/>
                  <a:gd name="T51" fmla="*/ 435 h 848"/>
                  <a:gd name="T52" fmla="*/ 206 w 836"/>
                  <a:gd name="T53" fmla="*/ 261 h 848"/>
                  <a:gd name="T54" fmla="*/ 167 w 836"/>
                  <a:gd name="T55" fmla="*/ 286 h 848"/>
                  <a:gd name="T56" fmla="*/ 126 w 836"/>
                  <a:gd name="T57" fmla="*/ 360 h 848"/>
                  <a:gd name="T58" fmla="*/ 88 w 836"/>
                  <a:gd name="T59" fmla="*/ 319 h 848"/>
                  <a:gd name="T60" fmla="*/ 87 w 836"/>
                  <a:gd name="T61" fmla="*/ 317 h 848"/>
                  <a:gd name="T62" fmla="*/ 50 w 836"/>
                  <a:gd name="T63" fmla="*/ 276 h 848"/>
                  <a:gd name="T64" fmla="*/ 122 w 836"/>
                  <a:gd name="T65" fmla="*/ 232 h 848"/>
                  <a:gd name="T66" fmla="*/ 134 w 836"/>
                  <a:gd name="T67" fmla="*/ 207 h 848"/>
                  <a:gd name="T68" fmla="*/ 133 w 836"/>
                  <a:gd name="T69" fmla="*/ 155 h 848"/>
                  <a:gd name="T70" fmla="*/ 224 w 836"/>
                  <a:gd name="T71" fmla="*/ 101 h 848"/>
                  <a:gd name="T72" fmla="*/ 264 w 836"/>
                  <a:gd name="T73" fmla="*/ 79 h 848"/>
                  <a:gd name="T74" fmla="*/ 369 w 836"/>
                  <a:gd name="T75" fmla="*/ 54 h 848"/>
                  <a:gd name="T76" fmla="*/ 312 w 836"/>
                  <a:gd name="T77" fmla="*/ 114 h 848"/>
                  <a:gd name="T78" fmla="*/ 288 w 836"/>
                  <a:gd name="T79" fmla="*/ 171 h 848"/>
                  <a:gd name="T80" fmla="*/ 360 w 836"/>
                  <a:gd name="T81" fmla="*/ 404 h 848"/>
                  <a:gd name="T82" fmla="*/ 187 w 836"/>
                  <a:gd name="T83" fmla="*/ 785 h 848"/>
                  <a:gd name="T84" fmla="*/ 523 w 836"/>
                  <a:gd name="T85" fmla="*/ 286 h 848"/>
                  <a:gd name="T86" fmla="*/ 525 w 836"/>
                  <a:gd name="T87" fmla="*/ 251 h 848"/>
                  <a:gd name="T88" fmla="*/ 625 w 836"/>
                  <a:gd name="T89" fmla="*/ 58 h 848"/>
                  <a:gd name="T90" fmla="*/ 706 w 836"/>
                  <a:gd name="T91" fmla="*/ 64 h 848"/>
                  <a:gd name="T92" fmla="*/ 609 w 836"/>
                  <a:gd name="T93" fmla="*/ 214 h 848"/>
                  <a:gd name="T94" fmla="*/ 692 w 836"/>
                  <a:gd name="T95" fmla="*/ 321 h 848"/>
                  <a:gd name="T96" fmla="*/ 773 w 836"/>
                  <a:gd name="T97" fmla="*/ 310 h 848"/>
                  <a:gd name="T98" fmla="*/ 649 w 836"/>
                  <a:gd name="T99" fmla="*/ 366 h 848"/>
                  <a:gd name="T100" fmla="*/ 187 w 836"/>
                  <a:gd name="T101" fmla="*/ 785 h 848"/>
                  <a:gd name="T102" fmla="*/ 474 w 836"/>
                  <a:gd name="T103" fmla="*/ 531 h 848"/>
                  <a:gd name="T104" fmla="*/ 712 w 836"/>
                  <a:gd name="T105" fmla="*/ 793 h 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36" h="848">
                    <a:moveTo>
                      <a:pt x="561" y="435"/>
                    </a:moveTo>
                    <a:cubicBezTo>
                      <a:pt x="596" y="397"/>
                      <a:pt x="596" y="397"/>
                      <a:pt x="596" y="397"/>
                    </a:cubicBezTo>
                    <a:cubicBezTo>
                      <a:pt x="612" y="403"/>
                      <a:pt x="628" y="408"/>
                      <a:pt x="646" y="410"/>
                    </a:cubicBezTo>
                    <a:cubicBezTo>
                      <a:pt x="667" y="412"/>
                      <a:pt x="688" y="410"/>
                      <a:pt x="709" y="404"/>
                    </a:cubicBezTo>
                    <a:cubicBezTo>
                      <a:pt x="738" y="395"/>
                      <a:pt x="763" y="380"/>
                      <a:pt x="784" y="359"/>
                    </a:cubicBezTo>
                    <a:cubicBezTo>
                      <a:pt x="805" y="339"/>
                      <a:pt x="822" y="312"/>
                      <a:pt x="832" y="283"/>
                    </a:cubicBezTo>
                    <a:cubicBezTo>
                      <a:pt x="836" y="272"/>
                      <a:pt x="831" y="259"/>
                      <a:pt x="821" y="255"/>
                    </a:cubicBezTo>
                    <a:cubicBezTo>
                      <a:pt x="817" y="253"/>
                      <a:pt x="813" y="253"/>
                      <a:pt x="809" y="254"/>
                    </a:cubicBezTo>
                    <a:cubicBezTo>
                      <a:pt x="756" y="270"/>
                      <a:pt x="756" y="270"/>
                      <a:pt x="756" y="270"/>
                    </a:cubicBezTo>
                    <a:cubicBezTo>
                      <a:pt x="713" y="282"/>
                      <a:pt x="713" y="282"/>
                      <a:pt x="713" y="282"/>
                    </a:cubicBezTo>
                    <a:cubicBezTo>
                      <a:pt x="682" y="248"/>
                      <a:pt x="682" y="248"/>
                      <a:pt x="682" y="248"/>
                    </a:cubicBezTo>
                    <a:cubicBezTo>
                      <a:pt x="651" y="213"/>
                      <a:pt x="651" y="213"/>
                      <a:pt x="651" y="213"/>
                    </a:cubicBezTo>
                    <a:cubicBezTo>
                      <a:pt x="662" y="166"/>
                      <a:pt x="662" y="166"/>
                      <a:pt x="662" y="166"/>
                    </a:cubicBezTo>
                    <a:cubicBezTo>
                      <a:pt x="674" y="119"/>
                      <a:pt x="674" y="119"/>
                      <a:pt x="674" y="119"/>
                    </a:cubicBezTo>
                    <a:cubicBezTo>
                      <a:pt x="716" y="106"/>
                      <a:pt x="716" y="106"/>
                      <a:pt x="716" y="106"/>
                    </a:cubicBezTo>
                    <a:cubicBezTo>
                      <a:pt x="769" y="91"/>
                      <a:pt x="769" y="91"/>
                      <a:pt x="769" y="91"/>
                    </a:cubicBezTo>
                    <a:cubicBezTo>
                      <a:pt x="779" y="88"/>
                      <a:pt x="786" y="75"/>
                      <a:pt x="783" y="64"/>
                    </a:cubicBezTo>
                    <a:cubicBezTo>
                      <a:pt x="782" y="59"/>
                      <a:pt x="779" y="55"/>
                      <a:pt x="776" y="52"/>
                    </a:cubicBezTo>
                    <a:cubicBezTo>
                      <a:pt x="754" y="33"/>
                      <a:pt x="727" y="19"/>
                      <a:pt x="699" y="13"/>
                    </a:cubicBezTo>
                    <a:cubicBezTo>
                      <a:pt x="673" y="7"/>
                      <a:pt x="643" y="7"/>
                      <a:pt x="615" y="16"/>
                    </a:cubicBezTo>
                    <a:cubicBezTo>
                      <a:pt x="567" y="30"/>
                      <a:pt x="528" y="65"/>
                      <a:pt x="504" y="109"/>
                    </a:cubicBezTo>
                    <a:cubicBezTo>
                      <a:pt x="481" y="154"/>
                      <a:pt x="473" y="208"/>
                      <a:pt x="486" y="261"/>
                    </a:cubicBezTo>
                    <a:cubicBezTo>
                      <a:pt x="487" y="264"/>
                      <a:pt x="487" y="264"/>
                      <a:pt x="487" y="264"/>
                    </a:cubicBezTo>
                    <a:cubicBezTo>
                      <a:pt x="487" y="264"/>
                      <a:pt x="487" y="264"/>
                      <a:pt x="487" y="264"/>
                    </a:cubicBezTo>
                    <a:cubicBezTo>
                      <a:pt x="446" y="309"/>
                      <a:pt x="446" y="309"/>
                      <a:pt x="446" y="309"/>
                    </a:cubicBezTo>
                    <a:cubicBezTo>
                      <a:pt x="330" y="180"/>
                      <a:pt x="330" y="180"/>
                      <a:pt x="330" y="180"/>
                    </a:cubicBezTo>
                    <a:cubicBezTo>
                      <a:pt x="333" y="173"/>
                      <a:pt x="336" y="166"/>
                      <a:pt x="339" y="160"/>
                    </a:cubicBezTo>
                    <a:cubicBezTo>
                      <a:pt x="339" y="158"/>
                      <a:pt x="339" y="158"/>
                      <a:pt x="339" y="158"/>
                    </a:cubicBezTo>
                    <a:cubicBezTo>
                      <a:pt x="344" y="147"/>
                      <a:pt x="348" y="136"/>
                      <a:pt x="349" y="126"/>
                    </a:cubicBezTo>
                    <a:cubicBezTo>
                      <a:pt x="357" y="112"/>
                      <a:pt x="366" y="103"/>
                      <a:pt x="376" y="98"/>
                    </a:cubicBezTo>
                    <a:cubicBezTo>
                      <a:pt x="388" y="92"/>
                      <a:pt x="403" y="90"/>
                      <a:pt x="421" y="92"/>
                    </a:cubicBezTo>
                    <a:cubicBezTo>
                      <a:pt x="427" y="93"/>
                      <a:pt x="434" y="90"/>
                      <a:pt x="438" y="85"/>
                    </a:cubicBezTo>
                    <a:cubicBezTo>
                      <a:pt x="446" y="77"/>
                      <a:pt x="446" y="63"/>
                      <a:pt x="438" y="54"/>
                    </a:cubicBezTo>
                    <a:cubicBezTo>
                      <a:pt x="409" y="23"/>
                      <a:pt x="376" y="4"/>
                      <a:pt x="341" y="1"/>
                    </a:cubicBezTo>
                    <a:cubicBezTo>
                      <a:pt x="309" y="0"/>
                      <a:pt x="278" y="11"/>
                      <a:pt x="248" y="39"/>
                    </a:cubicBezTo>
                    <a:cubicBezTo>
                      <a:pt x="241" y="42"/>
                      <a:pt x="234" y="45"/>
                      <a:pt x="227" y="49"/>
                    </a:cubicBezTo>
                    <a:cubicBezTo>
                      <a:pt x="224" y="51"/>
                      <a:pt x="220" y="53"/>
                      <a:pt x="216" y="55"/>
                    </a:cubicBezTo>
                    <a:cubicBezTo>
                      <a:pt x="207" y="44"/>
                      <a:pt x="207" y="44"/>
                      <a:pt x="207" y="44"/>
                    </a:cubicBezTo>
                    <a:cubicBezTo>
                      <a:pt x="199" y="36"/>
                      <a:pt x="186" y="36"/>
                      <a:pt x="178" y="44"/>
                    </a:cubicBezTo>
                    <a:cubicBezTo>
                      <a:pt x="91" y="140"/>
                      <a:pt x="91" y="140"/>
                      <a:pt x="91" y="140"/>
                    </a:cubicBezTo>
                    <a:cubicBezTo>
                      <a:pt x="84" y="149"/>
                      <a:pt x="84" y="162"/>
                      <a:pt x="91" y="171"/>
                    </a:cubicBezTo>
                    <a:cubicBezTo>
                      <a:pt x="101" y="182"/>
                      <a:pt x="101" y="182"/>
                      <a:pt x="101" y="182"/>
                    </a:cubicBezTo>
                    <a:cubicBezTo>
                      <a:pt x="99" y="186"/>
                      <a:pt x="99" y="186"/>
                      <a:pt x="99" y="186"/>
                    </a:cubicBezTo>
                    <a:cubicBezTo>
                      <a:pt x="99" y="187"/>
                      <a:pt x="99" y="187"/>
                      <a:pt x="99" y="187"/>
                    </a:cubicBezTo>
                    <a:cubicBezTo>
                      <a:pt x="96" y="192"/>
                      <a:pt x="94" y="198"/>
                      <a:pt x="92" y="203"/>
                    </a:cubicBezTo>
                    <a:cubicBezTo>
                      <a:pt x="90" y="205"/>
                      <a:pt x="88" y="206"/>
                      <a:pt x="84" y="206"/>
                    </a:cubicBezTo>
                    <a:cubicBezTo>
                      <a:pt x="79" y="208"/>
                      <a:pt x="73" y="209"/>
                      <a:pt x="66" y="208"/>
                    </a:cubicBezTo>
                    <a:cubicBezTo>
                      <a:pt x="60" y="207"/>
                      <a:pt x="55" y="210"/>
                      <a:pt x="50" y="214"/>
                    </a:cubicBezTo>
                    <a:cubicBezTo>
                      <a:pt x="8" y="261"/>
                      <a:pt x="8" y="261"/>
                      <a:pt x="8" y="261"/>
                    </a:cubicBezTo>
                    <a:cubicBezTo>
                      <a:pt x="0" y="270"/>
                      <a:pt x="0" y="283"/>
                      <a:pt x="8" y="292"/>
                    </a:cubicBezTo>
                    <a:cubicBezTo>
                      <a:pt x="58" y="347"/>
                      <a:pt x="58" y="347"/>
                      <a:pt x="58" y="347"/>
                    </a:cubicBezTo>
                    <a:cubicBezTo>
                      <a:pt x="58" y="348"/>
                      <a:pt x="58" y="348"/>
                      <a:pt x="58" y="348"/>
                    </a:cubicBezTo>
                    <a:cubicBezTo>
                      <a:pt x="59" y="348"/>
                      <a:pt x="59" y="348"/>
                      <a:pt x="59" y="348"/>
                    </a:cubicBezTo>
                    <a:cubicBezTo>
                      <a:pt x="59" y="348"/>
                      <a:pt x="59" y="348"/>
                      <a:pt x="59" y="348"/>
                    </a:cubicBezTo>
                    <a:cubicBezTo>
                      <a:pt x="59" y="348"/>
                      <a:pt x="59" y="348"/>
                      <a:pt x="59" y="348"/>
                    </a:cubicBezTo>
                    <a:cubicBezTo>
                      <a:pt x="60" y="349"/>
                      <a:pt x="60" y="349"/>
                      <a:pt x="60" y="349"/>
                    </a:cubicBezTo>
                    <a:cubicBezTo>
                      <a:pt x="60" y="349"/>
                      <a:pt x="60" y="349"/>
                      <a:pt x="60" y="349"/>
                    </a:cubicBezTo>
                    <a:cubicBezTo>
                      <a:pt x="61" y="350"/>
                      <a:pt x="61" y="350"/>
                      <a:pt x="61" y="350"/>
                    </a:cubicBezTo>
                    <a:cubicBezTo>
                      <a:pt x="62" y="351"/>
                      <a:pt x="62" y="351"/>
                      <a:pt x="62" y="351"/>
                    </a:cubicBezTo>
                    <a:cubicBezTo>
                      <a:pt x="112" y="407"/>
                      <a:pt x="112" y="407"/>
                      <a:pt x="112" y="407"/>
                    </a:cubicBezTo>
                    <a:cubicBezTo>
                      <a:pt x="120" y="415"/>
                      <a:pt x="132" y="415"/>
                      <a:pt x="140" y="407"/>
                    </a:cubicBezTo>
                    <a:cubicBezTo>
                      <a:pt x="183" y="360"/>
                      <a:pt x="183" y="360"/>
                      <a:pt x="183" y="360"/>
                    </a:cubicBezTo>
                    <a:cubicBezTo>
                      <a:pt x="187" y="356"/>
                      <a:pt x="189" y="349"/>
                      <a:pt x="189" y="343"/>
                    </a:cubicBezTo>
                    <a:cubicBezTo>
                      <a:pt x="188" y="336"/>
                      <a:pt x="189" y="331"/>
                      <a:pt x="190" y="326"/>
                    </a:cubicBezTo>
                    <a:cubicBezTo>
                      <a:pt x="191" y="323"/>
                      <a:pt x="192" y="321"/>
                      <a:pt x="194" y="318"/>
                    </a:cubicBezTo>
                    <a:cubicBezTo>
                      <a:pt x="199" y="315"/>
                      <a:pt x="204" y="312"/>
                      <a:pt x="209" y="310"/>
                    </a:cubicBezTo>
                    <a:cubicBezTo>
                      <a:pt x="215" y="306"/>
                      <a:pt x="215" y="306"/>
                      <a:pt x="215" y="306"/>
                    </a:cubicBezTo>
                    <a:cubicBezTo>
                      <a:pt x="332" y="435"/>
                      <a:pt x="332" y="435"/>
                      <a:pt x="332" y="435"/>
                    </a:cubicBezTo>
                    <a:cubicBezTo>
                      <a:pt x="86" y="705"/>
                      <a:pt x="86" y="705"/>
                      <a:pt x="86" y="705"/>
                    </a:cubicBezTo>
                    <a:cubicBezTo>
                      <a:pt x="79" y="714"/>
                      <a:pt x="79" y="727"/>
                      <a:pt x="86" y="736"/>
                    </a:cubicBezTo>
                    <a:cubicBezTo>
                      <a:pt x="173" y="831"/>
                      <a:pt x="173" y="831"/>
                      <a:pt x="173" y="831"/>
                    </a:cubicBezTo>
                    <a:cubicBezTo>
                      <a:pt x="181" y="840"/>
                      <a:pt x="193" y="840"/>
                      <a:pt x="201" y="831"/>
                    </a:cubicBezTo>
                    <a:cubicBezTo>
                      <a:pt x="446" y="561"/>
                      <a:pt x="446" y="561"/>
                      <a:pt x="446" y="561"/>
                    </a:cubicBezTo>
                    <a:cubicBezTo>
                      <a:pt x="698" y="839"/>
                      <a:pt x="698" y="839"/>
                      <a:pt x="698" y="839"/>
                    </a:cubicBezTo>
                    <a:cubicBezTo>
                      <a:pt x="706" y="848"/>
                      <a:pt x="719" y="848"/>
                      <a:pt x="726" y="839"/>
                    </a:cubicBezTo>
                    <a:cubicBezTo>
                      <a:pt x="813" y="744"/>
                      <a:pt x="813" y="744"/>
                      <a:pt x="813" y="744"/>
                    </a:cubicBezTo>
                    <a:cubicBezTo>
                      <a:pt x="821" y="735"/>
                      <a:pt x="821" y="721"/>
                      <a:pt x="813" y="712"/>
                    </a:cubicBezTo>
                    <a:lnTo>
                      <a:pt x="561" y="435"/>
                    </a:lnTo>
                    <a:close/>
                    <a:moveTo>
                      <a:pt x="231" y="263"/>
                    </a:moveTo>
                    <a:cubicBezTo>
                      <a:pt x="231" y="263"/>
                      <a:pt x="231" y="263"/>
                      <a:pt x="231" y="263"/>
                    </a:cubicBezTo>
                    <a:cubicBezTo>
                      <a:pt x="225" y="255"/>
                      <a:pt x="213" y="255"/>
                      <a:pt x="206" y="261"/>
                    </a:cubicBezTo>
                    <a:cubicBezTo>
                      <a:pt x="201" y="265"/>
                      <a:pt x="196" y="269"/>
                      <a:pt x="190" y="271"/>
                    </a:cubicBezTo>
                    <a:cubicBezTo>
                      <a:pt x="185" y="274"/>
                      <a:pt x="180" y="277"/>
                      <a:pt x="175" y="280"/>
                    </a:cubicBezTo>
                    <a:cubicBezTo>
                      <a:pt x="171" y="281"/>
                      <a:pt x="169" y="283"/>
                      <a:pt x="167" y="286"/>
                    </a:cubicBezTo>
                    <a:cubicBezTo>
                      <a:pt x="160" y="294"/>
                      <a:pt x="156" y="303"/>
                      <a:pt x="153" y="312"/>
                    </a:cubicBezTo>
                    <a:cubicBezTo>
                      <a:pt x="151" y="319"/>
                      <a:pt x="149" y="327"/>
                      <a:pt x="149" y="336"/>
                    </a:cubicBezTo>
                    <a:cubicBezTo>
                      <a:pt x="126" y="360"/>
                      <a:pt x="126" y="360"/>
                      <a:pt x="126" y="360"/>
                    </a:cubicBezTo>
                    <a:cubicBezTo>
                      <a:pt x="89" y="321"/>
                      <a:pt x="89" y="321"/>
                      <a:pt x="89" y="321"/>
                    </a:cubicBezTo>
                    <a:cubicBezTo>
                      <a:pt x="89" y="320"/>
                      <a:pt x="89" y="320"/>
                      <a:pt x="89" y="320"/>
                    </a:cubicBezTo>
                    <a:cubicBezTo>
                      <a:pt x="88" y="319"/>
                      <a:pt x="88" y="319"/>
                      <a:pt x="88" y="319"/>
                    </a:cubicBezTo>
                    <a:cubicBezTo>
                      <a:pt x="88" y="318"/>
                      <a:pt x="88" y="318"/>
                      <a:pt x="88" y="318"/>
                    </a:cubicBezTo>
                    <a:cubicBezTo>
                      <a:pt x="88" y="318"/>
                      <a:pt x="88" y="318"/>
                      <a:pt x="88" y="318"/>
                    </a:cubicBezTo>
                    <a:cubicBezTo>
                      <a:pt x="87" y="317"/>
                      <a:pt x="87" y="317"/>
                      <a:pt x="87" y="317"/>
                    </a:cubicBezTo>
                    <a:cubicBezTo>
                      <a:pt x="86" y="317"/>
                      <a:pt x="86" y="317"/>
                      <a:pt x="86" y="317"/>
                    </a:cubicBezTo>
                    <a:cubicBezTo>
                      <a:pt x="85" y="316"/>
                      <a:pt x="85" y="316"/>
                      <a:pt x="85" y="316"/>
                    </a:cubicBezTo>
                    <a:cubicBezTo>
                      <a:pt x="50" y="276"/>
                      <a:pt x="50" y="276"/>
                      <a:pt x="50" y="276"/>
                    </a:cubicBezTo>
                    <a:cubicBezTo>
                      <a:pt x="72" y="251"/>
                      <a:pt x="72" y="251"/>
                      <a:pt x="72" y="251"/>
                    </a:cubicBezTo>
                    <a:cubicBezTo>
                      <a:pt x="80" y="251"/>
                      <a:pt x="88" y="250"/>
                      <a:pt x="95" y="249"/>
                    </a:cubicBezTo>
                    <a:cubicBezTo>
                      <a:pt x="105" y="245"/>
                      <a:pt x="114" y="240"/>
                      <a:pt x="122" y="232"/>
                    </a:cubicBezTo>
                    <a:cubicBezTo>
                      <a:pt x="124" y="230"/>
                      <a:pt x="125" y="227"/>
                      <a:pt x="126" y="224"/>
                    </a:cubicBezTo>
                    <a:cubicBezTo>
                      <a:pt x="128" y="219"/>
                      <a:pt x="131" y="214"/>
                      <a:pt x="133" y="208"/>
                    </a:cubicBezTo>
                    <a:cubicBezTo>
                      <a:pt x="134" y="207"/>
                      <a:pt x="134" y="207"/>
                      <a:pt x="134" y="207"/>
                    </a:cubicBezTo>
                    <a:cubicBezTo>
                      <a:pt x="136" y="202"/>
                      <a:pt x="139" y="197"/>
                      <a:pt x="143" y="191"/>
                    </a:cubicBezTo>
                    <a:cubicBezTo>
                      <a:pt x="149" y="181"/>
                      <a:pt x="147" y="169"/>
                      <a:pt x="139" y="162"/>
                    </a:cubicBezTo>
                    <a:cubicBezTo>
                      <a:pt x="133" y="155"/>
                      <a:pt x="133" y="155"/>
                      <a:pt x="133" y="155"/>
                    </a:cubicBezTo>
                    <a:cubicBezTo>
                      <a:pt x="192" y="91"/>
                      <a:pt x="192" y="91"/>
                      <a:pt x="192" y="91"/>
                    </a:cubicBezTo>
                    <a:cubicBezTo>
                      <a:pt x="199" y="98"/>
                      <a:pt x="199" y="98"/>
                      <a:pt x="199" y="98"/>
                    </a:cubicBezTo>
                    <a:cubicBezTo>
                      <a:pt x="207" y="106"/>
                      <a:pt x="217" y="107"/>
                      <a:pt x="224" y="101"/>
                    </a:cubicBezTo>
                    <a:cubicBezTo>
                      <a:pt x="231" y="96"/>
                      <a:pt x="239" y="92"/>
                      <a:pt x="245" y="88"/>
                    </a:cubicBezTo>
                    <a:cubicBezTo>
                      <a:pt x="245" y="88"/>
                      <a:pt x="245" y="88"/>
                      <a:pt x="245" y="88"/>
                    </a:cubicBezTo>
                    <a:cubicBezTo>
                      <a:pt x="252" y="84"/>
                      <a:pt x="259" y="81"/>
                      <a:pt x="264" y="79"/>
                    </a:cubicBezTo>
                    <a:cubicBezTo>
                      <a:pt x="267" y="78"/>
                      <a:pt x="270" y="76"/>
                      <a:pt x="271" y="74"/>
                    </a:cubicBezTo>
                    <a:cubicBezTo>
                      <a:pt x="293" y="52"/>
                      <a:pt x="316" y="44"/>
                      <a:pt x="338" y="45"/>
                    </a:cubicBezTo>
                    <a:cubicBezTo>
                      <a:pt x="349" y="46"/>
                      <a:pt x="359" y="49"/>
                      <a:pt x="369" y="54"/>
                    </a:cubicBezTo>
                    <a:cubicBezTo>
                      <a:pt x="366" y="55"/>
                      <a:pt x="363" y="56"/>
                      <a:pt x="360" y="58"/>
                    </a:cubicBezTo>
                    <a:cubicBezTo>
                      <a:pt x="340" y="68"/>
                      <a:pt x="326" y="84"/>
                      <a:pt x="314" y="108"/>
                    </a:cubicBezTo>
                    <a:cubicBezTo>
                      <a:pt x="313" y="110"/>
                      <a:pt x="312" y="112"/>
                      <a:pt x="312" y="114"/>
                    </a:cubicBezTo>
                    <a:cubicBezTo>
                      <a:pt x="310" y="121"/>
                      <a:pt x="307" y="131"/>
                      <a:pt x="303" y="141"/>
                    </a:cubicBezTo>
                    <a:cubicBezTo>
                      <a:pt x="303" y="142"/>
                      <a:pt x="303" y="142"/>
                      <a:pt x="303" y="142"/>
                    </a:cubicBezTo>
                    <a:cubicBezTo>
                      <a:pt x="299" y="151"/>
                      <a:pt x="294" y="161"/>
                      <a:pt x="288" y="171"/>
                    </a:cubicBezTo>
                    <a:cubicBezTo>
                      <a:pt x="283" y="180"/>
                      <a:pt x="284" y="192"/>
                      <a:pt x="290" y="199"/>
                    </a:cubicBezTo>
                    <a:cubicBezTo>
                      <a:pt x="419" y="340"/>
                      <a:pt x="419" y="340"/>
                      <a:pt x="419" y="340"/>
                    </a:cubicBezTo>
                    <a:cubicBezTo>
                      <a:pt x="360" y="404"/>
                      <a:pt x="360" y="404"/>
                      <a:pt x="360" y="404"/>
                    </a:cubicBezTo>
                    <a:lnTo>
                      <a:pt x="231" y="263"/>
                    </a:lnTo>
                    <a:close/>
                    <a:moveTo>
                      <a:pt x="187" y="785"/>
                    </a:moveTo>
                    <a:cubicBezTo>
                      <a:pt x="187" y="785"/>
                      <a:pt x="187" y="785"/>
                      <a:pt x="187" y="785"/>
                    </a:cubicBezTo>
                    <a:cubicBezTo>
                      <a:pt x="128" y="720"/>
                      <a:pt x="128" y="720"/>
                      <a:pt x="128" y="720"/>
                    </a:cubicBezTo>
                    <a:cubicBezTo>
                      <a:pt x="373" y="451"/>
                      <a:pt x="373" y="451"/>
                      <a:pt x="373" y="451"/>
                    </a:cubicBezTo>
                    <a:cubicBezTo>
                      <a:pt x="523" y="286"/>
                      <a:pt x="523" y="286"/>
                      <a:pt x="523" y="286"/>
                    </a:cubicBezTo>
                    <a:cubicBezTo>
                      <a:pt x="528" y="280"/>
                      <a:pt x="530" y="271"/>
                      <a:pt x="528" y="263"/>
                    </a:cubicBezTo>
                    <a:cubicBezTo>
                      <a:pt x="526" y="257"/>
                      <a:pt x="526" y="257"/>
                      <a:pt x="526" y="257"/>
                    </a:cubicBezTo>
                    <a:cubicBezTo>
                      <a:pt x="525" y="251"/>
                      <a:pt x="525" y="251"/>
                      <a:pt x="525" y="251"/>
                    </a:cubicBezTo>
                    <a:cubicBezTo>
                      <a:pt x="524" y="250"/>
                      <a:pt x="524" y="250"/>
                      <a:pt x="524" y="250"/>
                    </a:cubicBezTo>
                    <a:cubicBezTo>
                      <a:pt x="514" y="208"/>
                      <a:pt x="520" y="166"/>
                      <a:pt x="539" y="131"/>
                    </a:cubicBezTo>
                    <a:cubicBezTo>
                      <a:pt x="557" y="96"/>
                      <a:pt x="587" y="69"/>
                      <a:pt x="625" y="58"/>
                    </a:cubicBezTo>
                    <a:cubicBezTo>
                      <a:pt x="648" y="51"/>
                      <a:pt x="670" y="51"/>
                      <a:pt x="691" y="56"/>
                    </a:cubicBezTo>
                    <a:cubicBezTo>
                      <a:pt x="698" y="58"/>
                      <a:pt x="706" y="59"/>
                      <a:pt x="712" y="62"/>
                    </a:cubicBezTo>
                    <a:cubicBezTo>
                      <a:pt x="706" y="64"/>
                      <a:pt x="706" y="64"/>
                      <a:pt x="706" y="64"/>
                    </a:cubicBezTo>
                    <a:cubicBezTo>
                      <a:pt x="652" y="80"/>
                      <a:pt x="652" y="80"/>
                      <a:pt x="652" y="80"/>
                    </a:cubicBezTo>
                    <a:cubicBezTo>
                      <a:pt x="646" y="82"/>
                      <a:pt x="640" y="88"/>
                      <a:pt x="638" y="96"/>
                    </a:cubicBezTo>
                    <a:cubicBezTo>
                      <a:pt x="609" y="214"/>
                      <a:pt x="609" y="214"/>
                      <a:pt x="609" y="214"/>
                    </a:cubicBezTo>
                    <a:cubicBezTo>
                      <a:pt x="608" y="222"/>
                      <a:pt x="609" y="229"/>
                      <a:pt x="614" y="235"/>
                    </a:cubicBezTo>
                    <a:cubicBezTo>
                      <a:pt x="654" y="279"/>
                      <a:pt x="654" y="279"/>
                      <a:pt x="654" y="279"/>
                    </a:cubicBezTo>
                    <a:cubicBezTo>
                      <a:pt x="692" y="321"/>
                      <a:pt x="692" y="321"/>
                      <a:pt x="692" y="321"/>
                    </a:cubicBezTo>
                    <a:cubicBezTo>
                      <a:pt x="697" y="327"/>
                      <a:pt x="705" y="330"/>
                      <a:pt x="712" y="328"/>
                    </a:cubicBezTo>
                    <a:cubicBezTo>
                      <a:pt x="766" y="312"/>
                      <a:pt x="766" y="312"/>
                      <a:pt x="766" y="312"/>
                    </a:cubicBezTo>
                    <a:cubicBezTo>
                      <a:pt x="773" y="310"/>
                      <a:pt x="773" y="310"/>
                      <a:pt x="773" y="310"/>
                    </a:cubicBezTo>
                    <a:cubicBezTo>
                      <a:pt x="768" y="316"/>
                      <a:pt x="763" y="322"/>
                      <a:pt x="757" y="327"/>
                    </a:cubicBezTo>
                    <a:cubicBezTo>
                      <a:pt x="741" y="343"/>
                      <a:pt x="722" y="355"/>
                      <a:pt x="699" y="361"/>
                    </a:cubicBezTo>
                    <a:cubicBezTo>
                      <a:pt x="682" y="367"/>
                      <a:pt x="665" y="368"/>
                      <a:pt x="649" y="366"/>
                    </a:cubicBezTo>
                    <a:cubicBezTo>
                      <a:pt x="632" y="365"/>
                      <a:pt x="617" y="359"/>
                      <a:pt x="601" y="352"/>
                    </a:cubicBezTo>
                    <a:cubicBezTo>
                      <a:pt x="594" y="347"/>
                      <a:pt x="584" y="348"/>
                      <a:pt x="578" y="355"/>
                    </a:cubicBezTo>
                    <a:lnTo>
                      <a:pt x="187" y="785"/>
                    </a:lnTo>
                    <a:close/>
                    <a:moveTo>
                      <a:pt x="712" y="793"/>
                    </a:moveTo>
                    <a:cubicBezTo>
                      <a:pt x="712" y="793"/>
                      <a:pt x="712" y="793"/>
                      <a:pt x="712" y="793"/>
                    </a:cubicBezTo>
                    <a:cubicBezTo>
                      <a:pt x="474" y="531"/>
                      <a:pt x="474" y="531"/>
                      <a:pt x="474" y="531"/>
                    </a:cubicBezTo>
                    <a:cubicBezTo>
                      <a:pt x="534" y="466"/>
                      <a:pt x="534" y="466"/>
                      <a:pt x="534" y="466"/>
                    </a:cubicBezTo>
                    <a:cubicBezTo>
                      <a:pt x="771" y="728"/>
                      <a:pt x="771" y="728"/>
                      <a:pt x="771" y="728"/>
                    </a:cubicBezTo>
                    <a:lnTo>
                      <a:pt x="712" y="793"/>
                    </a:lnTo>
                    <a:close/>
                  </a:path>
                </a:pathLst>
              </a:custGeom>
              <a:solidFill>
                <a:srgbClr val="1AE7C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2" name="Freeform 18"/>
              <p:cNvSpPr>
                <a:spLocks noEditPoints="1"/>
              </p:cNvSpPr>
              <p:nvPr/>
            </p:nvSpPr>
            <p:spPr bwMode="auto">
              <a:xfrm>
                <a:off x="5397988" y="1533268"/>
                <a:ext cx="139069" cy="149162"/>
              </a:xfrm>
              <a:custGeom>
                <a:avLst/>
                <a:gdLst>
                  <a:gd name="T0" fmla="*/ 443 w 763"/>
                  <a:gd name="T1" fmla="*/ 407 h 813"/>
                  <a:gd name="T2" fmla="*/ 425 w 763"/>
                  <a:gd name="T3" fmla="*/ 360 h 813"/>
                  <a:gd name="T4" fmla="*/ 320 w 763"/>
                  <a:gd name="T5" fmla="*/ 407 h 813"/>
                  <a:gd name="T6" fmla="*/ 382 w 763"/>
                  <a:gd name="T7" fmla="*/ 473 h 813"/>
                  <a:gd name="T8" fmla="*/ 211 w 763"/>
                  <a:gd name="T9" fmla="*/ 629 h 813"/>
                  <a:gd name="T10" fmla="*/ 501 w 763"/>
                  <a:gd name="T11" fmla="*/ 514 h 813"/>
                  <a:gd name="T12" fmla="*/ 571 w 763"/>
                  <a:gd name="T13" fmla="*/ 185 h 813"/>
                  <a:gd name="T14" fmla="*/ 281 w 763"/>
                  <a:gd name="T15" fmla="*/ 279 h 813"/>
                  <a:gd name="T16" fmla="*/ 174 w 763"/>
                  <a:gd name="T17" fmla="*/ 589 h 813"/>
                  <a:gd name="T18" fmla="*/ 211 w 763"/>
                  <a:gd name="T19" fmla="*/ 629 h 813"/>
                  <a:gd name="T20" fmla="*/ 450 w 763"/>
                  <a:gd name="T21" fmla="*/ 479 h 813"/>
                  <a:gd name="T22" fmla="*/ 313 w 763"/>
                  <a:gd name="T23" fmla="*/ 334 h 813"/>
                  <a:gd name="T24" fmla="*/ 450 w 763"/>
                  <a:gd name="T25" fmla="*/ 479 h 813"/>
                  <a:gd name="T26" fmla="*/ 382 w 763"/>
                  <a:gd name="T27" fmla="*/ 813 h 813"/>
                  <a:gd name="T28" fmla="*/ 382 w 763"/>
                  <a:gd name="T29" fmla="*/ 0 h 813"/>
                  <a:gd name="T30" fmla="*/ 0 w 763"/>
                  <a:gd name="T31" fmla="*/ 407 h 813"/>
                  <a:gd name="T32" fmla="*/ 382 w 763"/>
                  <a:gd name="T33" fmla="*/ 813 h 813"/>
                  <a:gd name="T34" fmla="*/ 411 w 763"/>
                  <a:gd name="T35" fmla="*/ 750 h 813"/>
                  <a:gd name="T36" fmla="*/ 382 w 763"/>
                  <a:gd name="T37" fmla="*/ 668 h 813"/>
                  <a:gd name="T38" fmla="*/ 352 w 763"/>
                  <a:gd name="T39" fmla="*/ 750 h 813"/>
                  <a:gd name="T40" fmla="*/ 108 w 763"/>
                  <a:gd name="T41" fmla="*/ 438 h 813"/>
                  <a:gd name="T42" fmla="*/ 108 w 763"/>
                  <a:gd name="T43" fmla="*/ 376 h 813"/>
                  <a:gd name="T44" fmla="*/ 352 w 763"/>
                  <a:gd name="T45" fmla="*/ 64 h 813"/>
                  <a:gd name="T46" fmla="*/ 382 w 763"/>
                  <a:gd name="T47" fmla="*/ 145 h 813"/>
                  <a:gd name="T48" fmla="*/ 411 w 763"/>
                  <a:gd name="T49" fmla="*/ 64 h 813"/>
                  <a:gd name="T50" fmla="*/ 656 w 763"/>
                  <a:gd name="T51" fmla="*/ 376 h 813"/>
                  <a:gd name="T52" fmla="*/ 656 w 763"/>
                  <a:gd name="T53" fmla="*/ 438 h 813"/>
                  <a:gd name="T54" fmla="*/ 411 w 763"/>
                  <a:gd name="T55" fmla="*/ 750 h 813"/>
                  <a:gd name="T56" fmla="*/ 400 w 763"/>
                  <a:gd name="T57" fmla="*/ 427 h 813"/>
                  <a:gd name="T58" fmla="*/ 363 w 763"/>
                  <a:gd name="T59" fmla="*/ 427 h 813"/>
                  <a:gd name="T60" fmla="*/ 382 w 763"/>
                  <a:gd name="T61" fmla="*/ 378 h 813"/>
                  <a:gd name="T62" fmla="*/ 409 w 763"/>
                  <a:gd name="T63" fmla="*/ 407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63" h="813">
                    <a:moveTo>
                      <a:pt x="382" y="473"/>
                    </a:moveTo>
                    <a:cubicBezTo>
                      <a:pt x="416" y="473"/>
                      <a:pt x="443" y="443"/>
                      <a:pt x="443" y="407"/>
                    </a:cubicBezTo>
                    <a:cubicBezTo>
                      <a:pt x="443" y="389"/>
                      <a:pt x="437" y="372"/>
                      <a:pt x="425" y="360"/>
                    </a:cubicBezTo>
                    <a:cubicBezTo>
                      <a:pt x="425" y="360"/>
                      <a:pt x="425" y="360"/>
                      <a:pt x="425" y="360"/>
                    </a:cubicBezTo>
                    <a:cubicBezTo>
                      <a:pt x="414" y="348"/>
                      <a:pt x="399" y="341"/>
                      <a:pt x="382" y="341"/>
                    </a:cubicBezTo>
                    <a:cubicBezTo>
                      <a:pt x="348" y="341"/>
                      <a:pt x="320" y="371"/>
                      <a:pt x="320" y="407"/>
                    </a:cubicBezTo>
                    <a:cubicBezTo>
                      <a:pt x="320" y="425"/>
                      <a:pt x="327" y="441"/>
                      <a:pt x="338" y="453"/>
                    </a:cubicBezTo>
                    <a:cubicBezTo>
                      <a:pt x="349" y="465"/>
                      <a:pt x="365" y="473"/>
                      <a:pt x="382" y="473"/>
                    </a:cubicBezTo>
                    <a:moveTo>
                      <a:pt x="211" y="629"/>
                    </a:moveTo>
                    <a:cubicBezTo>
                      <a:pt x="211" y="629"/>
                      <a:pt x="211" y="629"/>
                      <a:pt x="211" y="629"/>
                    </a:cubicBezTo>
                    <a:cubicBezTo>
                      <a:pt x="483" y="534"/>
                      <a:pt x="483" y="534"/>
                      <a:pt x="483" y="534"/>
                    </a:cubicBezTo>
                    <a:cubicBezTo>
                      <a:pt x="492" y="531"/>
                      <a:pt x="498" y="523"/>
                      <a:pt x="501" y="514"/>
                    </a:cubicBezTo>
                    <a:cubicBezTo>
                      <a:pt x="590" y="224"/>
                      <a:pt x="590" y="224"/>
                      <a:pt x="590" y="224"/>
                    </a:cubicBezTo>
                    <a:cubicBezTo>
                      <a:pt x="595" y="208"/>
                      <a:pt x="587" y="190"/>
                      <a:pt x="571" y="185"/>
                    </a:cubicBezTo>
                    <a:cubicBezTo>
                      <a:pt x="565" y="183"/>
                      <a:pt x="558" y="183"/>
                      <a:pt x="553" y="185"/>
                    </a:cubicBezTo>
                    <a:cubicBezTo>
                      <a:pt x="281" y="279"/>
                      <a:pt x="281" y="279"/>
                      <a:pt x="281" y="279"/>
                    </a:cubicBezTo>
                    <a:cubicBezTo>
                      <a:pt x="272" y="282"/>
                      <a:pt x="265" y="290"/>
                      <a:pt x="262" y="299"/>
                    </a:cubicBezTo>
                    <a:cubicBezTo>
                      <a:pt x="174" y="589"/>
                      <a:pt x="174" y="589"/>
                      <a:pt x="174" y="589"/>
                    </a:cubicBezTo>
                    <a:cubicBezTo>
                      <a:pt x="169" y="606"/>
                      <a:pt x="177" y="623"/>
                      <a:pt x="193" y="629"/>
                    </a:cubicBezTo>
                    <a:cubicBezTo>
                      <a:pt x="199" y="631"/>
                      <a:pt x="205" y="631"/>
                      <a:pt x="211" y="629"/>
                    </a:cubicBezTo>
                    <a:moveTo>
                      <a:pt x="450" y="479"/>
                    </a:moveTo>
                    <a:cubicBezTo>
                      <a:pt x="450" y="479"/>
                      <a:pt x="450" y="479"/>
                      <a:pt x="450" y="479"/>
                    </a:cubicBezTo>
                    <a:cubicBezTo>
                      <a:pt x="247" y="550"/>
                      <a:pt x="247" y="550"/>
                      <a:pt x="247" y="550"/>
                    </a:cubicBezTo>
                    <a:cubicBezTo>
                      <a:pt x="313" y="334"/>
                      <a:pt x="313" y="334"/>
                      <a:pt x="313" y="334"/>
                    </a:cubicBezTo>
                    <a:cubicBezTo>
                      <a:pt x="516" y="263"/>
                      <a:pt x="516" y="263"/>
                      <a:pt x="516" y="263"/>
                    </a:cubicBezTo>
                    <a:lnTo>
                      <a:pt x="450" y="479"/>
                    </a:lnTo>
                    <a:close/>
                    <a:moveTo>
                      <a:pt x="382" y="813"/>
                    </a:moveTo>
                    <a:cubicBezTo>
                      <a:pt x="382" y="813"/>
                      <a:pt x="382" y="813"/>
                      <a:pt x="382" y="813"/>
                    </a:cubicBezTo>
                    <a:cubicBezTo>
                      <a:pt x="591" y="813"/>
                      <a:pt x="763" y="631"/>
                      <a:pt x="763" y="407"/>
                    </a:cubicBezTo>
                    <a:cubicBezTo>
                      <a:pt x="763" y="183"/>
                      <a:pt x="591" y="0"/>
                      <a:pt x="382" y="0"/>
                    </a:cubicBezTo>
                    <a:cubicBezTo>
                      <a:pt x="173" y="0"/>
                      <a:pt x="1" y="184"/>
                      <a:pt x="0" y="406"/>
                    </a:cubicBezTo>
                    <a:cubicBezTo>
                      <a:pt x="0" y="407"/>
                      <a:pt x="0" y="407"/>
                      <a:pt x="0" y="407"/>
                    </a:cubicBezTo>
                    <a:cubicBezTo>
                      <a:pt x="0" y="408"/>
                      <a:pt x="0" y="408"/>
                      <a:pt x="0" y="408"/>
                    </a:cubicBezTo>
                    <a:cubicBezTo>
                      <a:pt x="1" y="631"/>
                      <a:pt x="172" y="813"/>
                      <a:pt x="382" y="813"/>
                    </a:cubicBezTo>
                    <a:moveTo>
                      <a:pt x="411" y="750"/>
                    </a:moveTo>
                    <a:cubicBezTo>
                      <a:pt x="411" y="750"/>
                      <a:pt x="411" y="750"/>
                      <a:pt x="411" y="750"/>
                    </a:cubicBezTo>
                    <a:cubicBezTo>
                      <a:pt x="411" y="699"/>
                      <a:pt x="411" y="699"/>
                      <a:pt x="411" y="699"/>
                    </a:cubicBezTo>
                    <a:cubicBezTo>
                      <a:pt x="411" y="682"/>
                      <a:pt x="398" y="668"/>
                      <a:pt x="382" y="668"/>
                    </a:cubicBezTo>
                    <a:cubicBezTo>
                      <a:pt x="366" y="668"/>
                      <a:pt x="352" y="682"/>
                      <a:pt x="352" y="699"/>
                    </a:cubicBezTo>
                    <a:cubicBezTo>
                      <a:pt x="352" y="750"/>
                      <a:pt x="352" y="750"/>
                      <a:pt x="352" y="750"/>
                    </a:cubicBezTo>
                    <a:cubicBezTo>
                      <a:pt x="198" y="735"/>
                      <a:pt x="75" y="602"/>
                      <a:pt x="60" y="438"/>
                    </a:cubicBezTo>
                    <a:cubicBezTo>
                      <a:pt x="108" y="438"/>
                      <a:pt x="108" y="438"/>
                      <a:pt x="108" y="438"/>
                    </a:cubicBezTo>
                    <a:cubicBezTo>
                      <a:pt x="124" y="438"/>
                      <a:pt x="137" y="424"/>
                      <a:pt x="137" y="407"/>
                    </a:cubicBezTo>
                    <a:cubicBezTo>
                      <a:pt x="137" y="389"/>
                      <a:pt x="124" y="376"/>
                      <a:pt x="108" y="376"/>
                    </a:cubicBezTo>
                    <a:cubicBezTo>
                      <a:pt x="60" y="376"/>
                      <a:pt x="60" y="376"/>
                      <a:pt x="60" y="376"/>
                    </a:cubicBezTo>
                    <a:cubicBezTo>
                      <a:pt x="75" y="211"/>
                      <a:pt x="199" y="79"/>
                      <a:pt x="352" y="64"/>
                    </a:cubicBezTo>
                    <a:cubicBezTo>
                      <a:pt x="352" y="115"/>
                      <a:pt x="352" y="115"/>
                      <a:pt x="352" y="115"/>
                    </a:cubicBezTo>
                    <a:cubicBezTo>
                      <a:pt x="352" y="132"/>
                      <a:pt x="366" y="145"/>
                      <a:pt x="382" y="145"/>
                    </a:cubicBezTo>
                    <a:cubicBezTo>
                      <a:pt x="398" y="145"/>
                      <a:pt x="411" y="132"/>
                      <a:pt x="411" y="115"/>
                    </a:cubicBezTo>
                    <a:cubicBezTo>
                      <a:pt x="411" y="64"/>
                      <a:pt x="411" y="64"/>
                      <a:pt x="411" y="64"/>
                    </a:cubicBezTo>
                    <a:cubicBezTo>
                      <a:pt x="565" y="79"/>
                      <a:pt x="689" y="211"/>
                      <a:pt x="703" y="376"/>
                    </a:cubicBezTo>
                    <a:cubicBezTo>
                      <a:pt x="656" y="376"/>
                      <a:pt x="656" y="376"/>
                      <a:pt x="656" y="376"/>
                    </a:cubicBezTo>
                    <a:cubicBezTo>
                      <a:pt x="639" y="376"/>
                      <a:pt x="627" y="389"/>
                      <a:pt x="627" y="407"/>
                    </a:cubicBezTo>
                    <a:cubicBezTo>
                      <a:pt x="627" y="424"/>
                      <a:pt x="639" y="438"/>
                      <a:pt x="656" y="438"/>
                    </a:cubicBezTo>
                    <a:cubicBezTo>
                      <a:pt x="703" y="438"/>
                      <a:pt x="703" y="438"/>
                      <a:pt x="703" y="438"/>
                    </a:cubicBezTo>
                    <a:cubicBezTo>
                      <a:pt x="689" y="602"/>
                      <a:pt x="565" y="735"/>
                      <a:pt x="411" y="750"/>
                    </a:cubicBezTo>
                    <a:moveTo>
                      <a:pt x="400" y="427"/>
                    </a:moveTo>
                    <a:cubicBezTo>
                      <a:pt x="400" y="427"/>
                      <a:pt x="400" y="427"/>
                      <a:pt x="400" y="427"/>
                    </a:cubicBezTo>
                    <a:cubicBezTo>
                      <a:pt x="396" y="432"/>
                      <a:pt x="389" y="435"/>
                      <a:pt x="382" y="435"/>
                    </a:cubicBezTo>
                    <a:cubicBezTo>
                      <a:pt x="374" y="435"/>
                      <a:pt x="368" y="432"/>
                      <a:pt x="363" y="427"/>
                    </a:cubicBezTo>
                    <a:cubicBezTo>
                      <a:pt x="358" y="422"/>
                      <a:pt x="355" y="415"/>
                      <a:pt x="355" y="407"/>
                    </a:cubicBezTo>
                    <a:cubicBezTo>
                      <a:pt x="355" y="391"/>
                      <a:pt x="367" y="378"/>
                      <a:pt x="382" y="378"/>
                    </a:cubicBezTo>
                    <a:cubicBezTo>
                      <a:pt x="389" y="378"/>
                      <a:pt x="396" y="382"/>
                      <a:pt x="400" y="386"/>
                    </a:cubicBezTo>
                    <a:cubicBezTo>
                      <a:pt x="405" y="392"/>
                      <a:pt x="409" y="399"/>
                      <a:pt x="409" y="407"/>
                    </a:cubicBezTo>
                    <a:cubicBezTo>
                      <a:pt x="409" y="415"/>
                      <a:pt x="405" y="422"/>
                      <a:pt x="400" y="427"/>
                    </a:cubicBezTo>
                  </a:path>
                </a:pathLst>
              </a:custGeom>
              <a:solidFill>
                <a:srgbClr val="1AE7C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23" name="Freeform 19"/>
              <p:cNvSpPr>
                <a:spLocks noEditPoints="1"/>
              </p:cNvSpPr>
              <p:nvPr/>
            </p:nvSpPr>
            <p:spPr bwMode="auto">
              <a:xfrm>
                <a:off x="5683977" y="1533268"/>
                <a:ext cx="139069" cy="144676"/>
              </a:xfrm>
              <a:custGeom>
                <a:avLst/>
                <a:gdLst>
                  <a:gd name="T0" fmla="*/ 520 w 765"/>
                  <a:gd name="T1" fmla="*/ 123 h 797"/>
                  <a:gd name="T2" fmla="*/ 496 w 765"/>
                  <a:gd name="T3" fmla="*/ 28 h 797"/>
                  <a:gd name="T4" fmla="*/ 329 w 765"/>
                  <a:gd name="T5" fmla="*/ 0 h 797"/>
                  <a:gd name="T6" fmla="*/ 245 w 765"/>
                  <a:gd name="T7" fmla="*/ 94 h 797"/>
                  <a:gd name="T8" fmla="*/ 100 w 765"/>
                  <a:gd name="T9" fmla="*/ 123 h 797"/>
                  <a:gd name="T10" fmla="*/ 0 w 765"/>
                  <a:gd name="T11" fmla="*/ 685 h 797"/>
                  <a:gd name="T12" fmla="*/ 666 w 765"/>
                  <a:gd name="T13" fmla="*/ 797 h 797"/>
                  <a:gd name="T14" fmla="*/ 765 w 765"/>
                  <a:gd name="T15" fmla="*/ 236 h 797"/>
                  <a:gd name="T16" fmla="*/ 281 w 765"/>
                  <a:gd name="T17" fmla="*/ 94 h 797"/>
                  <a:gd name="T18" fmla="*/ 295 w 765"/>
                  <a:gd name="T19" fmla="*/ 56 h 797"/>
                  <a:gd name="T20" fmla="*/ 329 w 765"/>
                  <a:gd name="T21" fmla="*/ 40 h 797"/>
                  <a:gd name="T22" fmla="*/ 471 w 765"/>
                  <a:gd name="T23" fmla="*/ 56 h 797"/>
                  <a:gd name="T24" fmla="*/ 485 w 765"/>
                  <a:gd name="T25" fmla="*/ 123 h 797"/>
                  <a:gd name="T26" fmla="*/ 281 w 765"/>
                  <a:gd name="T27" fmla="*/ 94 h 797"/>
                  <a:gd name="T28" fmla="*/ 706 w 765"/>
                  <a:gd name="T29" fmla="*/ 685 h 797"/>
                  <a:gd name="T30" fmla="*/ 100 w 765"/>
                  <a:gd name="T31" fmla="*/ 730 h 797"/>
                  <a:gd name="T32" fmla="*/ 59 w 765"/>
                  <a:gd name="T33" fmla="*/ 236 h 797"/>
                  <a:gd name="T34" fmla="*/ 666 w 765"/>
                  <a:gd name="T35" fmla="*/ 190 h 797"/>
                  <a:gd name="T36" fmla="*/ 706 w 765"/>
                  <a:gd name="T37" fmla="*/ 685 h 797"/>
                  <a:gd name="T38" fmla="*/ 548 w 765"/>
                  <a:gd name="T39" fmla="*/ 381 h 797"/>
                  <a:gd name="T40" fmla="*/ 453 w 765"/>
                  <a:gd name="T41" fmla="*/ 274 h 797"/>
                  <a:gd name="T42" fmla="*/ 330 w 765"/>
                  <a:gd name="T43" fmla="*/ 254 h 797"/>
                  <a:gd name="T44" fmla="*/ 313 w 765"/>
                  <a:gd name="T45" fmla="*/ 381 h 797"/>
                  <a:gd name="T46" fmla="*/ 200 w 765"/>
                  <a:gd name="T47" fmla="*/ 401 h 797"/>
                  <a:gd name="T48" fmla="*/ 218 w 765"/>
                  <a:gd name="T49" fmla="*/ 540 h 797"/>
                  <a:gd name="T50" fmla="*/ 313 w 765"/>
                  <a:gd name="T51" fmla="*/ 646 h 797"/>
                  <a:gd name="T52" fmla="*/ 435 w 765"/>
                  <a:gd name="T53" fmla="*/ 666 h 797"/>
                  <a:gd name="T54" fmla="*/ 453 w 765"/>
                  <a:gd name="T55" fmla="*/ 540 h 797"/>
                  <a:gd name="T56" fmla="*/ 566 w 765"/>
                  <a:gd name="T57" fmla="*/ 520 h 797"/>
                  <a:gd name="T58" fmla="*/ 548 w 765"/>
                  <a:gd name="T59" fmla="*/ 381 h 797"/>
                  <a:gd name="T60" fmla="*/ 530 w 765"/>
                  <a:gd name="T61" fmla="*/ 500 h 797"/>
                  <a:gd name="T62" fmla="*/ 418 w 765"/>
                  <a:gd name="T63" fmla="*/ 520 h 797"/>
                  <a:gd name="T64" fmla="*/ 348 w 765"/>
                  <a:gd name="T65" fmla="*/ 626 h 797"/>
                  <a:gd name="T66" fmla="*/ 330 w 765"/>
                  <a:gd name="T67" fmla="*/ 500 h 797"/>
                  <a:gd name="T68" fmla="*/ 235 w 765"/>
                  <a:gd name="T69" fmla="*/ 421 h 797"/>
                  <a:gd name="T70" fmla="*/ 348 w 765"/>
                  <a:gd name="T71" fmla="*/ 401 h 797"/>
                  <a:gd name="T72" fmla="*/ 418 w 765"/>
                  <a:gd name="T73" fmla="*/ 294 h 797"/>
                  <a:gd name="T74" fmla="*/ 435 w 765"/>
                  <a:gd name="T75" fmla="*/ 421 h 797"/>
                  <a:gd name="T76" fmla="*/ 530 w 765"/>
                  <a:gd name="T77" fmla="*/ 500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765" h="797">
                    <a:moveTo>
                      <a:pt x="666" y="123"/>
                    </a:moveTo>
                    <a:cubicBezTo>
                      <a:pt x="520" y="123"/>
                      <a:pt x="520" y="123"/>
                      <a:pt x="520" y="123"/>
                    </a:cubicBezTo>
                    <a:cubicBezTo>
                      <a:pt x="520" y="94"/>
                      <a:pt x="520" y="94"/>
                      <a:pt x="520" y="94"/>
                    </a:cubicBezTo>
                    <a:cubicBezTo>
                      <a:pt x="520" y="68"/>
                      <a:pt x="511" y="45"/>
                      <a:pt x="496" y="28"/>
                    </a:cubicBezTo>
                    <a:cubicBezTo>
                      <a:pt x="481" y="11"/>
                      <a:pt x="460" y="0"/>
                      <a:pt x="437" y="0"/>
                    </a:cubicBezTo>
                    <a:cubicBezTo>
                      <a:pt x="329" y="0"/>
                      <a:pt x="329" y="0"/>
                      <a:pt x="329" y="0"/>
                    </a:cubicBezTo>
                    <a:cubicBezTo>
                      <a:pt x="306" y="0"/>
                      <a:pt x="285" y="11"/>
                      <a:pt x="270" y="28"/>
                    </a:cubicBezTo>
                    <a:cubicBezTo>
                      <a:pt x="255" y="45"/>
                      <a:pt x="245" y="68"/>
                      <a:pt x="245" y="94"/>
                    </a:cubicBezTo>
                    <a:cubicBezTo>
                      <a:pt x="245" y="123"/>
                      <a:pt x="245" y="123"/>
                      <a:pt x="245" y="123"/>
                    </a:cubicBezTo>
                    <a:cubicBezTo>
                      <a:pt x="100" y="123"/>
                      <a:pt x="100" y="123"/>
                      <a:pt x="100" y="123"/>
                    </a:cubicBezTo>
                    <a:cubicBezTo>
                      <a:pt x="45" y="123"/>
                      <a:pt x="0" y="174"/>
                      <a:pt x="0" y="236"/>
                    </a:cubicBezTo>
                    <a:cubicBezTo>
                      <a:pt x="0" y="685"/>
                      <a:pt x="0" y="685"/>
                      <a:pt x="0" y="685"/>
                    </a:cubicBezTo>
                    <a:cubicBezTo>
                      <a:pt x="0" y="746"/>
                      <a:pt x="45" y="797"/>
                      <a:pt x="100" y="797"/>
                    </a:cubicBezTo>
                    <a:cubicBezTo>
                      <a:pt x="666" y="797"/>
                      <a:pt x="666" y="797"/>
                      <a:pt x="666" y="797"/>
                    </a:cubicBezTo>
                    <a:cubicBezTo>
                      <a:pt x="720" y="797"/>
                      <a:pt x="765" y="746"/>
                      <a:pt x="765" y="685"/>
                    </a:cubicBezTo>
                    <a:cubicBezTo>
                      <a:pt x="765" y="236"/>
                      <a:pt x="765" y="236"/>
                      <a:pt x="765" y="236"/>
                    </a:cubicBezTo>
                    <a:cubicBezTo>
                      <a:pt x="765" y="174"/>
                      <a:pt x="720" y="123"/>
                      <a:pt x="666" y="123"/>
                    </a:cubicBezTo>
                    <a:moveTo>
                      <a:pt x="281" y="94"/>
                    </a:moveTo>
                    <a:cubicBezTo>
                      <a:pt x="281" y="94"/>
                      <a:pt x="281" y="94"/>
                      <a:pt x="281" y="94"/>
                    </a:cubicBezTo>
                    <a:cubicBezTo>
                      <a:pt x="281" y="79"/>
                      <a:pt x="286" y="66"/>
                      <a:pt x="295" y="56"/>
                    </a:cubicBezTo>
                    <a:cubicBezTo>
                      <a:pt x="295" y="56"/>
                      <a:pt x="295" y="56"/>
                      <a:pt x="295" y="56"/>
                    </a:cubicBezTo>
                    <a:cubicBezTo>
                      <a:pt x="304" y="46"/>
                      <a:pt x="316" y="40"/>
                      <a:pt x="329" y="40"/>
                    </a:cubicBezTo>
                    <a:cubicBezTo>
                      <a:pt x="437" y="40"/>
                      <a:pt x="437" y="40"/>
                      <a:pt x="437" y="40"/>
                    </a:cubicBezTo>
                    <a:cubicBezTo>
                      <a:pt x="450" y="40"/>
                      <a:pt x="462" y="46"/>
                      <a:pt x="471" y="56"/>
                    </a:cubicBezTo>
                    <a:cubicBezTo>
                      <a:pt x="480" y="66"/>
                      <a:pt x="485" y="79"/>
                      <a:pt x="485" y="94"/>
                    </a:cubicBezTo>
                    <a:cubicBezTo>
                      <a:pt x="485" y="123"/>
                      <a:pt x="485" y="123"/>
                      <a:pt x="485" y="123"/>
                    </a:cubicBezTo>
                    <a:cubicBezTo>
                      <a:pt x="281" y="123"/>
                      <a:pt x="281" y="123"/>
                      <a:pt x="281" y="123"/>
                    </a:cubicBezTo>
                    <a:lnTo>
                      <a:pt x="281" y="94"/>
                    </a:lnTo>
                    <a:close/>
                    <a:moveTo>
                      <a:pt x="706" y="685"/>
                    </a:moveTo>
                    <a:cubicBezTo>
                      <a:pt x="706" y="685"/>
                      <a:pt x="706" y="685"/>
                      <a:pt x="706" y="685"/>
                    </a:cubicBezTo>
                    <a:cubicBezTo>
                      <a:pt x="706" y="710"/>
                      <a:pt x="688" y="730"/>
                      <a:pt x="666" y="730"/>
                    </a:cubicBezTo>
                    <a:cubicBezTo>
                      <a:pt x="100" y="730"/>
                      <a:pt x="100" y="730"/>
                      <a:pt x="100" y="730"/>
                    </a:cubicBezTo>
                    <a:cubicBezTo>
                      <a:pt x="78" y="730"/>
                      <a:pt x="59" y="710"/>
                      <a:pt x="59" y="685"/>
                    </a:cubicBezTo>
                    <a:cubicBezTo>
                      <a:pt x="59" y="236"/>
                      <a:pt x="59" y="236"/>
                      <a:pt x="59" y="236"/>
                    </a:cubicBezTo>
                    <a:cubicBezTo>
                      <a:pt x="59" y="210"/>
                      <a:pt x="78" y="190"/>
                      <a:pt x="100" y="190"/>
                    </a:cubicBezTo>
                    <a:cubicBezTo>
                      <a:pt x="666" y="190"/>
                      <a:pt x="666" y="190"/>
                      <a:pt x="666" y="190"/>
                    </a:cubicBezTo>
                    <a:cubicBezTo>
                      <a:pt x="688" y="190"/>
                      <a:pt x="706" y="210"/>
                      <a:pt x="706" y="236"/>
                    </a:cubicBezTo>
                    <a:lnTo>
                      <a:pt x="706" y="685"/>
                    </a:lnTo>
                    <a:close/>
                    <a:moveTo>
                      <a:pt x="548" y="381"/>
                    </a:moveTo>
                    <a:cubicBezTo>
                      <a:pt x="548" y="381"/>
                      <a:pt x="548" y="381"/>
                      <a:pt x="548" y="381"/>
                    </a:cubicBezTo>
                    <a:cubicBezTo>
                      <a:pt x="453" y="381"/>
                      <a:pt x="453" y="381"/>
                      <a:pt x="453" y="381"/>
                    </a:cubicBezTo>
                    <a:cubicBezTo>
                      <a:pt x="453" y="274"/>
                      <a:pt x="453" y="274"/>
                      <a:pt x="453" y="274"/>
                    </a:cubicBezTo>
                    <a:cubicBezTo>
                      <a:pt x="453" y="263"/>
                      <a:pt x="445" y="254"/>
                      <a:pt x="435" y="254"/>
                    </a:cubicBezTo>
                    <a:cubicBezTo>
                      <a:pt x="330" y="254"/>
                      <a:pt x="330" y="254"/>
                      <a:pt x="330" y="254"/>
                    </a:cubicBezTo>
                    <a:cubicBezTo>
                      <a:pt x="321" y="254"/>
                      <a:pt x="313" y="263"/>
                      <a:pt x="313" y="274"/>
                    </a:cubicBezTo>
                    <a:cubicBezTo>
                      <a:pt x="313" y="381"/>
                      <a:pt x="313" y="381"/>
                      <a:pt x="313" y="381"/>
                    </a:cubicBezTo>
                    <a:cubicBezTo>
                      <a:pt x="218" y="381"/>
                      <a:pt x="218" y="381"/>
                      <a:pt x="218" y="381"/>
                    </a:cubicBezTo>
                    <a:cubicBezTo>
                      <a:pt x="208" y="381"/>
                      <a:pt x="200" y="390"/>
                      <a:pt x="200" y="401"/>
                    </a:cubicBezTo>
                    <a:cubicBezTo>
                      <a:pt x="200" y="520"/>
                      <a:pt x="200" y="520"/>
                      <a:pt x="200" y="520"/>
                    </a:cubicBezTo>
                    <a:cubicBezTo>
                      <a:pt x="200" y="530"/>
                      <a:pt x="208" y="540"/>
                      <a:pt x="218" y="540"/>
                    </a:cubicBezTo>
                    <a:cubicBezTo>
                      <a:pt x="313" y="540"/>
                      <a:pt x="313" y="540"/>
                      <a:pt x="313" y="540"/>
                    </a:cubicBezTo>
                    <a:cubicBezTo>
                      <a:pt x="313" y="646"/>
                      <a:pt x="313" y="646"/>
                      <a:pt x="313" y="646"/>
                    </a:cubicBezTo>
                    <a:cubicBezTo>
                      <a:pt x="313" y="657"/>
                      <a:pt x="321" y="666"/>
                      <a:pt x="330" y="666"/>
                    </a:cubicBezTo>
                    <a:cubicBezTo>
                      <a:pt x="435" y="666"/>
                      <a:pt x="435" y="666"/>
                      <a:pt x="435" y="666"/>
                    </a:cubicBezTo>
                    <a:cubicBezTo>
                      <a:pt x="445" y="666"/>
                      <a:pt x="453" y="657"/>
                      <a:pt x="453" y="646"/>
                    </a:cubicBezTo>
                    <a:cubicBezTo>
                      <a:pt x="453" y="540"/>
                      <a:pt x="453" y="540"/>
                      <a:pt x="453" y="540"/>
                    </a:cubicBezTo>
                    <a:cubicBezTo>
                      <a:pt x="548" y="540"/>
                      <a:pt x="548" y="540"/>
                      <a:pt x="548" y="540"/>
                    </a:cubicBezTo>
                    <a:cubicBezTo>
                      <a:pt x="558" y="540"/>
                      <a:pt x="566" y="530"/>
                      <a:pt x="566" y="520"/>
                    </a:cubicBezTo>
                    <a:cubicBezTo>
                      <a:pt x="566" y="401"/>
                      <a:pt x="566" y="401"/>
                      <a:pt x="566" y="401"/>
                    </a:cubicBezTo>
                    <a:cubicBezTo>
                      <a:pt x="566" y="390"/>
                      <a:pt x="558" y="381"/>
                      <a:pt x="548" y="381"/>
                    </a:cubicBezTo>
                    <a:moveTo>
                      <a:pt x="530" y="500"/>
                    </a:moveTo>
                    <a:cubicBezTo>
                      <a:pt x="530" y="500"/>
                      <a:pt x="530" y="500"/>
                      <a:pt x="530" y="500"/>
                    </a:cubicBezTo>
                    <a:cubicBezTo>
                      <a:pt x="435" y="500"/>
                      <a:pt x="435" y="500"/>
                      <a:pt x="435" y="500"/>
                    </a:cubicBezTo>
                    <a:cubicBezTo>
                      <a:pt x="426" y="500"/>
                      <a:pt x="418" y="508"/>
                      <a:pt x="418" y="520"/>
                    </a:cubicBezTo>
                    <a:cubicBezTo>
                      <a:pt x="418" y="626"/>
                      <a:pt x="418" y="626"/>
                      <a:pt x="418" y="626"/>
                    </a:cubicBezTo>
                    <a:cubicBezTo>
                      <a:pt x="348" y="626"/>
                      <a:pt x="348" y="626"/>
                      <a:pt x="348" y="626"/>
                    </a:cubicBezTo>
                    <a:cubicBezTo>
                      <a:pt x="348" y="520"/>
                      <a:pt x="348" y="520"/>
                      <a:pt x="348" y="520"/>
                    </a:cubicBezTo>
                    <a:cubicBezTo>
                      <a:pt x="348" y="508"/>
                      <a:pt x="340" y="500"/>
                      <a:pt x="330" y="500"/>
                    </a:cubicBezTo>
                    <a:cubicBezTo>
                      <a:pt x="235" y="500"/>
                      <a:pt x="235" y="500"/>
                      <a:pt x="235" y="500"/>
                    </a:cubicBezTo>
                    <a:cubicBezTo>
                      <a:pt x="235" y="421"/>
                      <a:pt x="235" y="421"/>
                      <a:pt x="235" y="421"/>
                    </a:cubicBezTo>
                    <a:cubicBezTo>
                      <a:pt x="330" y="421"/>
                      <a:pt x="330" y="421"/>
                      <a:pt x="330" y="421"/>
                    </a:cubicBezTo>
                    <a:cubicBezTo>
                      <a:pt x="340" y="421"/>
                      <a:pt x="348" y="412"/>
                      <a:pt x="348" y="401"/>
                    </a:cubicBezTo>
                    <a:cubicBezTo>
                      <a:pt x="348" y="294"/>
                      <a:pt x="348" y="294"/>
                      <a:pt x="348" y="294"/>
                    </a:cubicBezTo>
                    <a:cubicBezTo>
                      <a:pt x="418" y="294"/>
                      <a:pt x="418" y="294"/>
                      <a:pt x="418" y="294"/>
                    </a:cubicBezTo>
                    <a:cubicBezTo>
                      <a:pt x="418" y="401"/>
                      <a:pt x="418" y="401"/>
                      <a:pt x="418" y="401"/>
                    </a:cubicBezTo>
                    <a:cubicBezTo>
                      <a:pt x="418" y="412"/>
                      <a:pt x="426" y="421"/>
                      <a:pt x="435" y="421"/>
                    </a:cubicBezTo>
                    <a:cubicBezTo>
                      <a:pt x="530" y="421"/>
                      <a:pt x="530" y="421"/>
                      <a:pt x="530" y="421"/>
                    </a:cubicBezTo>
                    <a:lnTo>
                      <a:pt x="530" y="500"/>
                    </a:lnTo>
                    <a:close/>
                  </a:path>
                </a:pathLst>
              </a:custGeom>
              <a:solidFill>
                <a:srgbClr val="1AE7C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924" name="组合 1923"/>
              <p:cNvGrpSpPr/>
              <p:nvPr/>
            </p:nvGrpSpPr>
            <p:grpSpPr>
              <a:xfrm>
                <a:off x="5947534" y="1532146"/>
                <a:ext cx="181687" cy="153648"/>
                <a:chOff x="4772025" y="1631950"/>
                <a:chExt cx="257176" cy="217487"/>
              </a:xfrm>
              <a:solidFill>
                <a:srgbClr val="1AE7CF"/>
              </a:solidFill>
            </p:grpSpPr>
            <p:sp>
              <p:nvSpPr>
                <p:cNvPr id="1974" name="Freeform 20"/>
                <p:cNvSpPr>
                  <a:spLocks noEditPoints="1"/>
                </p:cNvSpPr>
                <p:nvPr/>
              </p:nvSpPr>
              <p:spPr bwMode="auto">
                <a:xfrm>
                  <a:off x="4772025" y="1631950"/>
                  <a:ext cx="257175" cy="217487"/>
                </a:xfrm>
                <a:custGeom>
                  <a:avLst/>
                  <a:gdLst>
                    <a:gd name="T0" fmla="*/ 999 w 999"/>
                    <a:gd name="T1" fmla="*/ 290 h 841"/>
                    <a:gd name="T2" fmla="*/ 963 w 999"/>
                    <a:gd name="T3" fmla="*/ 230 h 841"/>
                    <a:gd name="T4" fmla="*/ 532 w 999"/>
                    <a:gd name="T5" fmla="*/ 7 h 841"/>
                    <a:gd name="T6" fmla="*/ 496 w 999"/>
                    <a:gd name="T7" fmla="*/ 0 h 841"/>
                    <a:gd name="T8" fmla="*/ 293 w 999"/>
                    <a:gd name="T9" fmla="*/ 101 h 841"/>
                    <a:gd name="T10" fmla="*/ 36 w 999"/>
                    <a:gd name="T11" fmla="*/ 230 h 841"/>
                    <a:gd name="T12" fmla="*/ 0 w 999"/>
                    <a:gd name="T13" fmla="*/ 279 h 841"/>
                    <a:gd name="T14" fmla="*/ 25 w 999"/>
                    <a:gd name="T15" fmla="*/ 328 h 841"/>
                    <a:gd name="T16" fmla="*/ 150 w 999"/>
                    <a:gd name="T17" fmla="*/ 394 h 841"/>
                    <a:gd name="T18" fmla="*/ 150 w 999"/>
                    <a:gd name="T19" fmla="*/ 709 h 841"/>
                    <a:gd name="T20" fmla="*/ 496 w 999"/>
                    <a:gd name="T21" fmla="*/ 841 h 841"/>
                    <a:gd name="T22" fmla="*/ 849 w 999"/>
                    <a:gd name="T23" fmla="*/ 716 h 841"/>
                    <a:gd name="T24" fmla="*/ 849 w 999"/>
                    <a:gd name="T25" fmla="*/ 394 h 841"/>
                    <a:gd name="T26" fmla="*/ 963 w 999"/>
                    <a:gd name="T27" fmla="*/ 332 h 841"/>
                    <a:gd name="T28" fmla="*/ 999 w 999"/>
                    <a:gd name="T29" fmla="*/ 290 h 841"/>
                    <a:gd name="T30" fmla="*/ 771 w 999"/>
                    <a:gd name="T31" fmla="*/ 695 h 841"/>
                    <a:gd name="T32" fmla="*/ 496 w 999"/>
                    <a:gd name="T33" fmla="*/ 768 h 841"/>
                    <a:gd name="T34" fmla="*/ 232 w 999"/>
                    <a:gd name="T35" fmla="*/ 695 h 841"/>
                    <a:gd name="T36" fmla="*/ 232 w 999"/>
                    <a:gd name="T37" fmla="*/ 440 h 841"/>
                    <a:gd name="T38" fmla="*/ 428 w 999"/>
                    <a:gd name="T39" fmla="*/ 545 h 841"/>
                    <a:gd name="T40" fmla="*/ 500 w 999"/>
                    <a:gd name="T41" fmla="*/ 569 h 841"/>
                    <a:gd name="T42" fmla="*/ 578 w 999"/>
                    <a:gd name="T43" fmla="*/ 545 h 841"/>
                    <a:gd name="T44" fmla="*/ 774 w 999"/>
                    <a:gd name="T45" fmla="*/ 440 h 841"/>
                    <a:gd name="T46" fmla="*/ 774 w 999"/>
                    <a:gd name="T47" fmla="*/ 695 h 841"/>
                    <a:gd name="T48" fmla="*/ 771 w 999"/>
                    <a:gd name="T49" fmla="*/ 695 h 841"/>
                    <a:gd name="T50" fmla="*/ 503 w 999"/>
                    <a:gd name="T51" fmla="*/ 489 h 841"/>
                    <a:gd name="T52" fmla="*/ 107 w 999"/>
                    <a:gd name="T53" fmla="*/ 279 h 841"/>
                    <a:gd name="T54" fmla="*/ 496 w 999"/>
                    <a:gd name="T55" fmla="*/ 80 h 841"/>
                    <a:gd name="T56" fmla="*/ 892 w 999"/>
                    <a:gd name="T57" fmla="*/ 279 h 841"/>
                    <a:gd name="T58" fmla="*/ 503 w 999"/>
                    <a:gd name="T59" fmla="*/ 489 h 8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999" h="841">
                      <a:moveTo>
                        <a:pt x="999" y="290"/>
                      </a:moveTo>
                      <a:cubicBezTo>
                        <a:pt x="999" y="258"/>
                        <a:pt x="963" y="230"/>
                        <a:pt x="963" y="230"/>
                      </a:cubicBezTo>
                      <a:cubicBezTo>
                        <a:pt x="532" y="7"/>
                        <a:pt x="532" y="7"/>
                        <a:pt x="532" y="7"/>
                      </a:cubicBezTo>
                      <a:cubicBezTo>
                        <a:pt x="532" y="7"/>
                        <a:pt x="518" y="0"/>
                        <a:pt x="496" y="0"/>
                      </a:cubicBezTo>
                      <a:cubicBezTo>
                        <a:pt x="468" y="0"/>
                        <a:pt x="293" y="101"/>
                        <a:pt x="293" y="101"/>
                      </a:cubicBezTo>
                      <a:cubicBezTo>
                        <a:pt x="36" y="230"/>
                        <a:pt x="36" y="230"/>
                        <a:pt x="36" y="230"/>
                      </a:cubicBezTo>
                      <a:cubicBezTo>
                        <a:pt x="36" y="230"/>
                        <a:pt x="0" y="244"/>
                        <a:pt x="0" y="279"/>
                      </a:cubicBezTo>
                      <a:cubicBezTo>
                        <a:pt x="0" y="314"/>
                        <a:pt x="25" y="328"/>
                        <a:pt x="25" y="328"/>
                      </a:cubicBezTo>
                      <a:cubicBezTo>
                        <a:pt x="150" y="394"/>
                        <a:pt x="150" y="394"/>
                        <a:pt x="150" y="394"/>
                      </a:cubicBezTo>
                      <a:cubicBezTo>
                        <a:pt x="150" y="709"/>
                        <a:pt x="150" y="709"/>
                        <a:pt x="150" y="709"/>
                      </a:cubicBezTo>
                      <a:cubicBezTo>
                        <a:pt x="150" y="709"/>
                        <a:pt x="189" y="841"/>
                        <a:pt x="496" y="841"/>
                      </a:cubicBezTo>
                      <a:cubicBezTo>
                        <a:pt x="803" y="841"/>
                        <a:pt x="849" y="716"/>
                        <a:pt x="849" y="716"/>
                      </a:cubicBezTo>
                      <a:cubicBezTo>
                        <a:pt x="849" y="394"/>
                        <a:pt x="849" y="394"/>
                        <a:pt x="849" y="394"/>
                      </a:cubicBezTo>
                      <a:cubicBezTo>
                        <a:pt x="963" y="332"/>
                        <a:pt x="963" y="332"/>
                        <a:pt x="963" y="332"/>
                      </a:cubicBezTo>
                      <a:cubicBezTo>
                        <a:pt x="963" y="339"/>
                        <a:pt x="999" y="321"/>
                        <a:pt x="999" y="290"/>
                      </a:cubicBezTo>
                      <a:moveTo>
                        <a:pt x="771" y="695"/>
                      </a:moveTo>
                      <a:cubicBezTo>
                        <a:pt x="771" y="695"/>
                        <a:pt x="699" y="768"/>
                        <a:pt x="496" y="768"/>
                      </a:cubicBezTo>
                      <a:cubicBezTo>
                        <a:pt x="293" y="768"/>
                        <a:pt x="232" y="695"/>
                        <a:pt x="232" y="695"/>
                      </a:cubicBezTo>
                      <a:cubicBezTo>
                        <a:pt x="232" y="440"/>
                        <a:pt x="232" y="440"/>
                        <a:pt x="232" y="440"/>
                      </a:cubicBezTo>
                      <a:cubicBezTo>
                        <a:pt x="428" y="545"/>
                        <a:pt x="428" y="545"/>
                        <a:pt x="428" y="545"/>
                      </a:cubicBezTo>
                      <a:cubicBezTo>
                        <a:pt x="428" y="545"/>
                        <a:pt x="471" y="569"/>
                        <a:pt x="500" y="569"/>
                      </a:cubicBezTo>
                      <a:cubicBezTo>
                        <a:pt x="539" y="569"/>
                        <a:pt x="578" y="545"/>
                        <a:pt x="578" y="545"/>
                      </a:cubicBezTo>
                      <a:cubicBezTo>
                        <a:pt x="774" y="440"/>
                        <a:pt x="774" y="440"/>
                        <a:pt x="774" y="440"/>
                      </a:cubicBezTo>
                      <a:cubicBezTo>
                        <a:pt x="774" y="695"/>
                        <a:pt x="774" y="695"/>
                        <a:pt x="774" y="695"/>
                      </a:cubicBezTo>
                      <a:lnTo>
                        <a:pt x="771" y="695"/>
                      </a:lnTo>
                      <a:close/>
                      <a:moveTo>
                        <a:pt x="503" y="489"/>
                      </a:moveTo>
                      <a:cubicBezTo>
                        <a:pt x="107" y="279"/>
                        <a:pt x="107" y="279"/>
                        <a:pt x="107" y="279"/>
                      </a:cubicBezTo>
                      <a:cubicBezTo>
                        <a:pt x="496" y="80"/>
                        <a:pt x="496" y="80"/>
                        <a:pt x="496" y="80"/>
                      </a:cubicBezTo>
                      <a:cubicBezTo>
                        <a:pt x="892" y="279"/>
                        <a:pt x="892" y="279"/>
                        <a:pt x="892" y="279"/>
                      </a:cubicBezTo>
                      <a:lnTo>
                        <a:pt x="503" y="48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75" name="Freeform 21"/>
                <p:cNvSpPr/>
                <p:nvPr/>
              </p:nvSpPr>
              <p:spPr bwMode="auto">
                <a:xfrm>
                  <a:off x="5008563" y="1733550"/>
                  <a:ext cx="20638" cy="100012"/>
                </a:xfrm>
                <a:custGeom>
                  <a:avLst/>
                  <a:gdLst>
                    <a:gd name="T0" fmla="*/ 84 w 84"/>
                    <a:gd name="T1" fmla="*/ 346 h 388"/>
                    <a:gd name="T2" fmla="*/ 42 w 84"/>
                    <a:gd name="T3" fmla="*/ 388 h 388"/>
                    <a:gd name="T4" fmla="*/ 42 w 84"/>
                    <a:gd name="T5" fmla="*/ 388 h 388"/>
                    <a:gd name="T6" fmla="*/ 0 w 84"/>
                    <a:gd name="T7" fmla="*/ 346 h 388"/>
                    <a:gd name="T8" fmla="*/ 0 w 84"/>
                    <a:gd name="T9" fmla="*/ 42 h 388"/>
                    <a:gd name="T10" fmla="*/ 42 w 84"/>
                    <a:gd name="T11" fmla="*/ 0 h 388"/>
                    <a:gd name="T12" fmla="*/ 42 w 84"/>
                    <a:gd name="T13" fmla="*/ 0 h 388"/>
                    <a:gd name="T14" fmla="*/ 84 w 84"/>
                    <a:gd name="T15" fmla="*/ 42 h 388"/>
                    <a:gd name="T16" fmla="*/ 84 w 84"/>
                    <a:gd name="T17" fmla="*/ 346 h 3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4" h="388">
                      <a:moveTo>
                        <a:pt x="84" y="346"/>
                      </a:moveTo>
                      <a:cubicBezTo>
                        <a:pt x="84" y="369"/>
                        <a:pt x="65" y="388"/>
                        <a:pt x="42" y="388"/>
                      </a:cubicBezTo>
                      <a:cubicBezTo>
                        <a:pt x="42" y="388"/>
                        <a:pt x="42" y="388"/>
                        <a:pt x="42" y="388"/>
                      </a:cubicBezTo>
                      <a:cubicBezTo>
                        <a:pt x="19" y="388"/>
                        <a:pt x="0" y="369"/>
                        <a:pt x="0" y="346"/>
                      </a:cubicBezTo>
                      <a:cubicBezTo>
                        <a:pt x="0" y="42"/>
                        <a:pt x="0" y="42"/>
                        <a:pt x="0" y="42"/>
                      </a:cubicBezTo>
                      <a:cubicBezTo>
                        <a:pt x="0" y="19"/>
                        <a:pt x="19" y="0"/>
                        <a:pt x="42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65" y="0"/>
                        <a:pt x="84" y="19"/>
                        <a:pt x="84" y="42"/>
                      </a:cubicBezTo>
                      <a:lnTo>
                        <a:pt x="84" y="34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25" name="Freeform 22"/>
              <p:cNvSpPr>
                <a:spLocks noEditPoints="1"/>
              </p:cNvSpPr>
              <p:nvPr/>
            </p:nvSpPr>
            <p:spPr bwMode="auto">
              <a:xfrm>
                <a:off x="4542267" y="1531025"/>
                <a:ext cx="143555" cy="139069"/>
              </a:xfrm>
              <a:custGeom>
                <a:avLst/>
                <a:gdLst>
                  <a:gd name="T0" fmla="*/ 88 w 785"/>
                  <a:gd name="T1" fmla="*/ 559 h 763"/>
                  <a:gd name="T2" fmla="*/ 271 w 785"/>
                  <a:gd name="T3" fmla="*/ 533 h 763"/>
                  <a:gd name="T4" fmla="*/ 626 w 785"/>
                  <a:gd name="T5" fmla="*/ 592 h 763"/>
                  <a:gd name="T6" fmla="*/ 757 w 785"/>
                  <a:gd name="T7" fmla="*/ 507 h 763"/>
                  <a:gd name="T8" fmla="*/ 670 w 785"/>
                  <a:gd name="T9" fmla="*/ 278 h 763"/>
                  <a:gd name="T10" fmla="*/ 606 w 785"/>
                  <a:gd name="T11" fmla="*/ 186 h 763"/>
                  <a:gd name="T12" fmla="*/ 526 w 785"/>
                  <a:gd name="T13" fmla="*/ 236 h 763"/>
                  <a:gd name="T14" fmla="*/ 526 w 785"/>
                  <a:gd name="T15" fmla="*/ 256 h 763"/>
                  <a:gd name="T16" fmla="*/ 552 w 785"/>
                  <a:gd name="T17" fmla="*/ 379 h 763"/>
                  <a:gd name="T18" fmla="*/ 527 w 785"/>
                  <a:gd name="T19" fmla="*/ 333 h 763"/>
                  <a:gd name="T20" fmla="*/ 498 w 785"/>
                  <a:gd name="T21" fmla="*/ 264 h 763"/>
                  <a:gd name="T22" fmla="*/ 350 w 785"/>
                  <a:gd name="T23" fmla="*/ 34 h 763"/>
                  <a:gd name="T24" fmla="*/ 229 w 785"/>
                  <a:gd name="T25" fmla="*/ 70 h 763"/>
                  <a:gd name="T26" fmla="*/ 30 w 785"/>
                  <a:gd name="T27" fmla="*/ 445 h 763"/>
                  <a:gd name="T28" fmla="*/ 88 w 785"/>
                  <a:gd name="T29" fmla="*/ 559 h 763"/>
                  <a:gd name="T30" fmla="*/ 17 w 785"/>
                  <a:gd name="T31" fmla="*/ 721 h 763"/>
                  <a:gd name="T32" fmla="*/ 215 w 785"/>
                  <a:gd name="T33" fmla="*/ 677 h 763"/>
                  <a:gd name="T34" fmla="*/ 625 w 785"/>
                  <a:gd name="T35" fmla="*/ 760 h 763"/>
                  <a:gd name="T36" fmla="*/ 721 w 785"/>
                  <a:gd name="T37" fmla="*/ 731 h 763"/>
                  <a:gd name="T38" fmla="*/ 780 w 785"/>
                  <a:gd name="T39" fmla="*/ 659 h 763"/>
                  <a:gd name="T40" fmla="*/ 754 w 785"/>
                  <a:gd name="T41" fmla="*/ 616 h 763"/>
                  <a:gd name="T42" fmla="*/ 722 w 785"/>
                  <a:gd name="T43" fmla="*/ 636 h 763"/>
                  <a:gd name="T44" fmla="*/ 407 w 785"/>
                  <a:gd name="T45" fmla="*/ 623 h 763"/>
                  <a:gd name="T46" fmla="*/ 58 w 785"/>
                  <a:gd name="T47" fmla="*/ 640 h 763"/>
                  <a:gd name="T48" fmla="*/ 15 w 785"/>
                  <a:gd name="T49" fmla="*/ 665 h 763"/>
                  <a:gd name="T50" fmla="*/ 17 w 785"/>
                  <a:gd name="T51" fmla="*/ 721 h 763"/>
                  <a:gd name="T52" fmla="*/ 17 w 785"/>
                  <a:gd name="T53" fmla="*/ 721 h 763"/>
                  <a:gd name="T54" fmla="*/ 17 w 785"/>
                  <a:gd name="T55" fmla="*/ 721 h 7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85" h="763">
                    <a:moveTo>
                      <a:pt x="88" y="559"/>
                    </a:moveTo>
                    <a:cubicBezTo>
                      <a:pt x="149" y="553"/>
                      <a:pt x="208" y="537"/>
                      <a:pt x="271" y="533"/>
                    </a:cubicBezTo>
                    <a:cubicBezTo>
                      <a:pt x="438" y="521"/>
                      <a:pt x="467" y="614"/>
                      <a:pt x="626" y="592"/>
                    </a:cubicBezTo>
                    <a:cubicBezTo>
                      <a:pt x="665" y="587"/>
                      <a:pt x="762" y="571"/>
                      <a:pt x="757" y="507"/>
                    </a:cubicBezTo>
                    <a:cubicBezTo>
                      <a:pt x="725" y="404"/>
                      <a:pt x="721" y="379"/>
                      <a:pt x="670" y="278"/>
                    </a:cubicBezTo>
                    <a:cubicBezTo>
                      <a:pt x="656" y="250"/>
                      <a:pt x="625" y="198"/>
                      <a:pt x="606" y="186"/>
                    </a:cubicBezTo>
                    <a:cubicBezTo>
                      <a:pt x="581" y="170"/>
                      <a:pt x="541" y="213"/>
                      <a:pt x="526" y="236"/>
                    </a:cubicBezTo>
                    <a:cubicBezTo>
                      <a:pt x="521" y="242"/>
                      <a:pt x="520" y="245"/>
                      <a:pt x="526" y="256"/>
                    </a:cubicBezTo>
                    <a:cubicBezTo>
                      <a:pt x="545" y="290"/>
                      <a:pt x="594" y="386"/>
                      <a:pt x="552" y="379"/>
                    </a:cubicBezTo>
                    <a:cubicBezTo>
                      <a:pt x="538" y="377"/>
                      <a:pt x="538" y="362"/>
                      <a:pt x="527" y="333"/>
                    </a:cubicBezTo>
                    <a:cubicBezTo>
                      <a:pt x="518" y="310"/>
                      <a:pt x="508" y="287"/>
                      <a:pt x="498" y="264"/>
                    </a:cubicBezTo>
                    <a:cubicBezTo>
                      <a:pt x="471" y="204"/>
                      <a:pt x="408" y="75"/>
                      <a:pt x="350" y="34"/>
                    </a:cubicBezTo>
                    <a:cubicBezTo>
                      <a:pt x="303" y="0"/>
                      <a:pt x="262" y="32"/>
                      <a:pt x="229" y="70"/>
                    </a:cubicBezTo>
                    <a:cubicBezTo>
                      <a:pt x="148" y="163"/>
                      <a:pt x="82" y="317"/>
                      <a:pt x="30" y="445"/>
                    </a:cubicBezTo>
                    <a:cubicBezTo>
                      <a:pt x="7" y="501"/>
                      <a:pt x="19" y="560"/>
                      <a:pt x="88" y="559"/>
                    </a:cubicBezTo>
                    <a:close/>
                    <a:moveTo>
                      <a:pt x="17" y="721"/>
                    </a:moveTo>
                    <a:cubicBezTo>
                      <a:pt x="72" y="737"/>
                      <a:pt x="112" y="690"/>
                      <a:pt x="215" y="677"/>
                    </a:cubicBezTo>
                    <a:cubicBezTo>
                      <a:pt x="406" y="654"/>
                      <a:pt x="487" y="763"/>
                      <a:pt x="625" y="760"/>
                    </a:cubicBezTo>
                    <a:cubicBezTo>
                      <a:pt x="661" y="759"/>
                      <a:pt x="695" y="748"/>
                      <a:pt x="721" y="731"/>
                    </a:cubicBezTo>
                    <a:cubicBezTo>
                      <a:pt x="742" y="717"/>
                      <a:pt x="773" y="688"/>
                      <a:pt x="780" y="659"/>
                    </a:cubicBezTo>
                    <a:cubicBezTo>
                      <a:pt x="785" y="636"/>
                      <a:pt x="773" y="616"/>
                      <a:pt x="754" y="616"/>
                    </a:cubicBezTo>
                    <a:cubicBezTo>
                      <a:pt x="739" y="617"/>
                      <a:pt x="730" y="628"/>
                      <a:pt x="722" y="636"/>
                    </a:cubicBezTo>
                    <a:cubicBezTo>
                      <a:pt x="631" y="739"/>
                      <a:pt x="509" y="654"/>
                      <a:pt x="407" y="623"/>
                    </a:cubicBezTo>
                    <a:cubicBezTo>
                      <a:pt x="299" y="590"/>
                      <a:pt x="164" y="596"/>
                      <a:pt x="58" y="640"/>
                    </a:cubicBezTo>
                    <a:cubicBezTo>
                      <a:pt x="43" y="647"/>
                      <a:pt x="24" y="653"/>
                      <a:pt x="15" y="665"/>
                    </a:cubicBezTo>
                    <a:cubicBezTo>
                      <a:pt x="0" y="684"/>
                      <a:pt x="6" y="709"/>
                      <a:pt x="17" y="721"/>
                    </a:cubicBezTo>
                    <a:close/>
                    <a:moveTo>
                      <a:pt x="17" y="721"/>
                    </a:moveTo>
                    <a:cubicBezTo>
                      <a:pt x="17" y="721"/>
                      <a:pt x="17" y="721"/>
                      <a:pt x="17" y="721"/>
                    </a:cubicBezTo>
                  </a:path>
                </a:pathLst>
              </a:custGeom>
              <a:solidFill>
                <a:srgbClr val="1AE7C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926" name="组合 1925"/>
              <p:cNvGrpSpPr/>
              <p:nvPr/>
            </p:nvGrpSpPr>
            <p:grpSpPr>
              <a:xfrm>
                <a:off x="6267169" y="1534389"/>
                <a:ext cx="111031" cy="150284"/>
                <a:chOff x="5224463" y="1635125"/>
                <a:chExt cx="157163" cy="212725"/>
              </a:xfrm>
              <a:solidFill>
                <a:srgbClr val="1AE7CF"/>
              </a:solidFill>
            </p:grpSpPr>
            <p:sp>
              <p:nvSpPr>
                <p:cNvPr id="1971" name="Freeform 23"/>
                <p:cNvSpPr>
                  <a:spLocks noEditPoints="1"/>
                </p:cNvSpPr>
                <p:nvPr/>
              </p:nvSpPr>
              <p:spPr bwMode="auto">
                <a:xfrm>
                  <a:off x="5224463" y="1635125"/>
                  <a:ext cx="150813" cy="152400"/>
                </a:xfrm>
                <a:custGeom>
                  <a:avLst/>
                  <a:gdLst>
                    <a:gd name="T0" fmla="*/ 87 w 95"/>
                    <a:gd name="T1" fmla="*/ 47 h 96"/>
                    <a:gd name="T2" fmla="*/ 85 w 95"/>
                    <a:gd name="T3" fmla="*/ 51 h 96"/>
                    <a:gd name="T4" fmla="*/ 82 w 95"/>
                    <a:gd name="T5" fmla="*/ 54 h 96"/>
                    <a:gd name="T6" fmla="*/ 13 w 95"/>
                    <a:gd name="T7" fmla="*/ 54 h 96"/>
                    <a:gd name="T8" fmla="*/ 9 w 95"/>
                    <a:gd name="T9" fmla="*/ 51 h 96"/>
                    <a:gd name="T10" fmla="*/ 8 w 95"/>
                    <a:gd name="T11" fmla="*/ 47 h 96"/>
                    <a:gd name="T12" fmla="*/ 8 w 95"/>
                    <a:gd name="T13" fmla="*/ 17 h 96"/>
                    <a:gd name="T14" fmla="*/ 9 w 95"/>
                    <a:gd name="T15" fmla="*/ 13 h 96"/>
                    <a:gd name="T16" fmla="*/ 13 w 95"/>
                    <a:gd name="T17" fmla="*/ 10 h 96"/>
                    <a:gd name="T18" fmla="*/ 82 w 95"/>
                    <a:gd name="T19" fmla="*/ 10 h 96"/>
                    <a:gd name="T20" fmla="*/ 85 w 95"/>
                    <a:gd name="T21" fmla="*/ 13 h 96"/>
                    <a:gd name="T22" fmla="*/ 87 w 95"/>
                    <a:gd name="T23" fmla="*/ 17 h 96"/>
                    <a:gd name="T24" fmla="*/ 79 w 95"/>
                    <a:gd name="T25" fmla="*/ 82 h 96"/>
                    <a:gd name="T26" fmla="*/ 76 w 95"/>
                    <a:gd name="T27" fmla="*/ 81 h 96"/>
                    <a:gd name="T28" fmla="*/ 72 w 95"/>
                    <a:gd name="T29" fmla="*/ 78 h 96"/>
                    <a:gd name="T30" fmla="*/ 71 w 95"/>
                    <a:gd name="T31" fmla="*/ 73 h 96"/>
                    <a:gd name="T32" fmla="*/ 72 w 95"/>
                    <a:gd name="T33" fmla="*/ 67 h 96"/>
                    <a:gd name="T34" fmla="*/ 76 w 95"/>
                    <a:gd name="T35" fmla="*/ 64 h 96"/>
                    <a:gd name="T36" fmla="*/ 80 w 95"/>
                    <a:gd name="T37" fmla="*/ 63 h 96"/>
                    <a:gd name="T38" fmla="*/ 84 w 95"/>
                    <a:gd name="T39" fmla="*/ 66 h 96"/>
                    <a:gd name="T40" fmla="*/ 86 w 95"/>
                    <a:gd name="T41" fmla="*/ 71 h 96"/>
                    <a:gd name="T42" fmla="*/ 86 w 95"/>
                    <a:gd name="T43" fmla="*/ 76 h 96"/>
                    <a:gd name="T44" fmla="*/ 83 w 95"/>
                    <a:gd name="T45" fmla="*/ 80 h 96"/>
                    <a:gd name="T46" fmla="*/ 79 w 95"/>
                    <a:gd name="T47" fmla="*/ 82 h 96"/>
                    <a:gd name="T48" fmla="*/ 17 w 95"/>
                    <a:gd name="T49" fmla="*/ 81 h 96"/>
                    <a:gd name="T50" fmla="*/ 14 w 95"/>
                    <a:gd name="T51" fmla="*/ 79 h 96"/>
                    <a:gd name="T52" fmla="*/ 11 w 95"/>
                    <a:gd name="T53" fmla="*/ 74 h 96"/>
                    <a:gd name="T54" fmla="*/ 12 w 95"/>
                    <a:gd name="T55" fmla="*/ 69 h 96"/>
                    <a:gd name="T56" fmla="*/ 15 w 95"/>
                    <a:gd name="T57" fmla="*/ 65 h 96"/>
                    <a:gd name="T58" fmla="*/ 19 w 95"/>
                    <a:gd name="T59" fmla="*/ 63 h 96"/>
                    <a:gd name="T60" fmla="*/ 23 w 95"/>
                    <a:gd name="T61" fmla="*/ 65 h 96"/>
                    <a:gd name="T62" fmla="*/ 26 w 95"/>
                    <a:gd name="T63" fmla="*/ 69 h 96"/>
                    <a:gd name="T64" fmla="*/ 27 w 95"/>
                    <a:gd name="T65" fmla="*/ 74 h 96"/>
                    <a:gd name="T66" fmla="*/ 25 w 95"/>
                    <a:gd name="T67" fmla="*/ 79 h 96"/>
                    <a:gd name="T68" fmla="*/ 21 w 95"/>
                    <a:gd name="T69" fmla="*/ 81 h 96"/>
                    <a:gd name="T70" fmla="*/ 12 w 95"/>
                    <a:gd name="T71" fmla="*/ 0 h 96"/>
                    <a:gd name="T72" fmla="*/ 7 w 95"/>
                    <a:gd name="T73" fmla="*/ 1 h 96"/>
                    <a:gd name="T74" fmla="*/ 2 w 95"/>
                    <a:gd name="T75" fmla="*/ 6 h 96"/>
                    <a:gd name="T76" fmla="*/ 0 w 95"/>
                    <a:gd name="T77" fmla="*/ 13 h 96"/>
                    <a:gd name="T78" fmla="*/ 0 w 95"/>
                    <a:gd name="T79" fmla="*/ 83 h 96"/>
                    <a:gd name="T80" fmla="*/ 2 w 95"/>
                    <a:gd name="T81" fmla="*/ 90 h 96"/>
                    <a:gd name="T82" fmla="*/ 7 w 95"/>
                    <a:gd name="T83" fmla="*/ 95 h 96"/>
                    <a:gd name="T84" fmla="*/ 12 w 95"/>
                    <a:gd name="T85" fmla="*/ 96 h 96"/>
                    <a:gd name="T86" fmla="*/ 86 w 95"/>
                    <a:gd name="T87" fmla="*/ 96 h 96"/>
                    <a:gd name="T88" fmla="*/ 92 w 95"/>
                    <a:gd name="T89" fmla="*/ 92 h 96"/>
                    <a:gd name="T90" fmla="*/ 95 w 95"/>
                    <a:gd name="T91" fmla="*/ 85 h 96"/>
                    <a:gd name="T92" fmla="*/ 95 w 95"/>
                    <a:gd name="T93" fmla="*/ 14 h 96"/>
                    <a:gd name="T94" fmla="*/ 94 w 95"/>
                    <a:gd name="T95" fmla="*/ 9 h 96"/>
                    <a:gd name="T96" fmla="*/ 90 w 95"/>
                    <a:gd name="T97" fmla="*/ 3 h 96"/>
                    <a:gd name="T98" fmla="*/ 84 w 95"/>
                    <a:gd name="T99" fmla="*/ 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</a:cxnLst>
                  <a:rect l="0" t="0" r="r" b="b"/>
                  <a:pathLst>
                    <a:path w="95" h="96">
                      <a:moveTo>
                        <a:pt x="88" y="45"/>
                      </a:moveTo>
                      <a:lnTo>
                        <a:pt x="88" y="45"/>
                      </a:lnTo>
                      <a:lnTo>
                        <a:pt x="87" y="47"/>
                      </a:lnTo>
                      <a:lnTo>
                        <a:pt x="87" y="49"/>
                      </a:lnTo>
                      <a:lnTo>
                        <a:pt x="86" y="50"/>
                      </a:lnTo>
                      <a:lnTo>
                        <a:pt x="85" y="51"/>
                      </a:lnTo>
                      <a:lnTo>
                        <a:pt x="84" y="52"/>
                      </a:lnTo>
                      <a:lnTo>
                        <a:pt x="83" y="53"/>
                      </a:lnTo>
                      <a:lnTo>
                        <a:pt x="82" y="54"/>
                      </a:lnTo>
                      <a:lnTo>
                        <a:pt x="80" y="54"/>
                      </a:lnTo>
                      <a:lnTo>
                        <a:pt x="15" y="54"/>
                      </a:lnTo>
                      <a:lnTo>
                        <a:pt x="13" y="54"/>
                      </a:lnTo>
                      <a:lnTo>
                        <a:pt x="12" y="53"/>
                      </a:lnTo>
                      <a:lnTo>
                        <a:pt x="10" y="52"/>
                      </a:lnTo>
                      <a:lnTo>
                        <a:pt x="9" y="51"/>
                      </a:lnTo>
                      <a:lnTo>
                        <a:pt x="9" y="50"/>
                      </a:lnTo>
                      <a:lnTo>
                        <a:pt x="8" y="49"/>
                      </a:lnTo>
                      <a:lnTo>
                        <a:pt x="8" y="47"/>
                      </a:lnTo>
                      <a:lnTo>
                        <a:pt x="7" y="45"/>
                      </a:lnTo>
                      <a:lnTo>
                        <a:pt x="7" y="18"/>
                      </a:lnTo>
                      <a:lnTo>
                        <a:pt x="8" y="17"/>
                      </a:lnTo>
                      <a:lnTo>
                        <a:pt x="8" y="15"/>
                      </a:lnTo>
                      <a:lnTo>
                        <a:pt x="9" y="14"/>
                      </a:lnTo>
                      <a:lnTo>
                        <a:pt x="9" y="13"/>
                      </a:lnTo>
                      <a:lnTo>
                        <a:pt x="10" y="12"/>
                      </a:lnTo>
                      <a:lnTo>
                        <a:pt x="12" y="11"/>
                      </a:lnTo>
                      <a:lnTo>
                        <a:pt x="13" y="10"/>
                      </a:lnTo>
                      <a:lnTo>
                        <a:pt x="15" y="10"/>
                      </a:lnTo>
                      <a:lnTo>
                        <a:pt x="80" y="10"/>
                      </a:lnTo>
                      <a:lnTo>
                        <a:pt x="82" y="10"/>
                      </a:lnTo>
                      <a:lnTo>
                        <a:pt x="83" y="11"/>
                      </a:lnTo>
                      <a:lnTo>
                        <a:pt x="84" y="12"/>
                      </a:lnTo>
                      <a:lnTo>
                        <a:pt x="85" y="13"/>
                      </a:lnTo>
                      <a:lnTo>
                        <a:pt x="86" y="14"/>
                      </a:lnTo>
                      <a:lnTo>
                        <a:pt x="87" y="15"/>
                      </a:lnTo>
                      <a:lnTo>
                        <a:pt x="87" y="17"/>
                      </a:lnTo>
                      <a:lnTo>
                        <a:pt x="88" y="18"/>
                      </a:lnTo>
                      <a:lnTo>
                        <a:pt x="88" y="45"/>
                      </a:lnTo>
                      <a:close/>
                      <a:moveTo>
                        <a:pt x="79" y="82"/>
                      </a:moveTo>
                      <a:lnTo>
                        <a:pt x="79" y="82"/>
                      </a:lnTo>
                      <a:lnTo>
                        <a:pt x="77" y="81"/>
                      </a:lnTo>
                      <a:lnTo>
                        <a:pt x="76" y="81"/>
                      </a:lnTo>
                      <a:lnTo>
                        <a:pt x="74" y="80"/>
                      </a:lnTo>
                      <a:lnTo>
                        <a:pt x="73" y="79"/>
                      </a:lnTo>
                      <a:lnTo>
                        <a:pt x="72" y="78"/>
                      </a:lnTo>
                      <a:lnTo>
                        <a:pt x="72" y="76"/>
                      </a:lnTo>
                      <a:lnTo>
                        <a:pt x="71" y="74"/>
                      </a:lnTo>
                      <a:lnTo>
                        <a:pt x="71" y="73"/>
                      </a:lnTo>
                      <a:lnTo>
                        <a:pt x="71" y="71"/>
                      </a:lnTo>
                      <a:lnTo>
                        <a:pt x="72" y="69"/>
                      </a:lnTo>
                      <a:lnTo>
                        <a:pt x="72" y="67"/>
                      </a:lnTo>
                      <a:lnTo>
                        <a:pt x="73" y="66"/>
                      </a:lnTo>
                      <a:lnTo>
                        <a:pt x="74" y="65"/>
                      </a:lnTo>
                      <a:lnTo>
                        <a:pt x="76" y="64"/>
                      </a:lnTo>
                      <a:lnTo>
                        <a:pt x="77" y="63"/>
                      </a:lnTo>
                      <a:lnTo>
                        <a:pt x="79" y="63"/>
                      </a:lnTo>
                      <a:lnTo>
                        <a:pt x="80" y="63"/>
                      </a:lnTo>
                      <a:lnTo>
                        <a:pt x="82" y="64"/>
                      </a:lnTo>
                      <a:lnTo>
                        <a:pt x="83" y="65"/>
                      </a:lnTo>
                      <a:lnTo>
                        <a:pt x="84" y="66"/>
                      </a:lnTo>
                      <a:lnTo>
                        <a:pt x="85" y="67"/>
                      </a:lnTo>
                      <a:lnTo>
                        <a:pt x="86" y="69"/>
                      </a:lnTo>
                      <a:lnTo>
                        <a:pt x="86" y="71"/>
                      </a:lnTo>
                      <a:lnTo>
                        <a:pt x="87" y="73"/>
                      </a:lnTo>
                      <a:lnTo>
                        <a:pt x="86" y="74"/>
                      </a:lnTo>
                      <a:lnTo>
                        <a:pt x="86" y="76"/>
                      </a:lnTo>
                      <a:lnTo>
                        <a:pt x="85" y="78"/>
                      </a:lnTo>
                      <a:lnTo>
                        <a:pt x="84" y="79"/>
                      </a:lnTo>
                      <a:lnTo>
                        <a:pt x="83" y="80"/>
                      </a:lnTo>
                      <a:lnTo>
                        <a:pt x="82" y="81"/>
                      </a:lnTo>
                      <a:lnTo>
                        <a:pt x="80" y="81"/>
                      </a:lnTo>
                      <a:lnTo>
                        <a:pt x="79" y="82"/>
                      </a:lnTo>
                      <a:close/>
                      <a:moveTo>
                        <a:pt x="19" y="82"/>
                      </a:moveTo>
                      <a:lnTo>
                        <a:pt x="19" y="82"/>
                      </a:lnTo>
                      <a:lnTo>
                        <a:pt x="17" y="81"/>
                      </a:lnTo>
                      <a:lnTo>
                        <a:pt x="16" y="81"/>
                      </a:lnTo>
                      <a:lnTo>
                        <a:pt x="15" y="80"/>
                      </a:lnTo>
                      <a:lnTo>
                        <a:pt x="14" y="79"/>
                      </a:lnTo>
                      <a:lnTo>
                        <a:pt x="13" y="78"/>
                      </a:lnTo>
                      <a:lnTo>
                        <a:pt x="12" y="76"/>
                      </a:lnTo>
                      <a:lnTo>
                        <a:pt x="11" y="74"/>
                      </a:lnTo>
                      <a:lnTo>
                        <a:pt x="11" y="73"/>
                      </a:lnTo>
                      <a:lnTo>
                        <a:pt x="11" y="71"/>
                      </a:lnTo>
                      <a:lnTo>
                        <a:pt x="12" y="69"/>
                      </a:lnTo>
                      <a:lnTo>
                        <a:pt x="13" y="67"/>
                      </a:lnTo>
                      <a:lnTo>
                        <a:pt x="14" y="66"/>
                      </a:lnTo>
                      <a:lnTo>
                        <a:pt x="15" y="65"/>
                      </a:lnTo>
                      <a:lnTo>
                        <a:pt x="16" y="64"/>
                      </a:lnTo>
                      <a:lnTo>
                        <a:pt x="17" y="63"/>
                      </a:lnTo>
                      <a:lnTo>
                        <a:pt x="19" y="63"/>
                      </a:lnTo>
                      <a:lnTo>
                        <a:pt x="21" y="63"/>
                      </a:lnTo>
                      <a:lnTo>
                        <a:pt x="22" y="64"/>
                      </a:lnTo>
                      <a:lnTo>
                        <a:pt x="23" y="65"/>
                      </a:lnTo>
                      <a:lnTo>
                        <a:pt x="25" y="66"/>
                      </a:lnTo>
                      <a:lnTo>
                        <a:pt x="25" y="67"/>
                      </a:lnTo>
                      <a:lnTo>
                        <a:pt x="26" y="69"/>
                      </a:lnTo>
                      <a:lnTo>
                        <a:pt x="27" y="71"/>
                      </a:lnTo>
                      <a:lnTo>
                        <a:pt x="27" y="73"/>
                      </a:lnTo>
                      <a:lnTo>
                        <a:pt x="27" y="74"/>
                      </a:lnTo>
                      <a:lnTo>
                        <a:pt x="26" y="76"/>
                      </a:lnTo>
                      <a:lnTo>
                        <a:pt x="25" y="78"/>
                      </a:lnTo>
                      <a:lnTo>
                        <a:pt x="25" y="79"/>
                      </a:lnTo>
                      <a:lnTo>
                        <a:pt x="23" y="80"/>
                      </a:lnTo>
                      <a:lnTo>
                        <a:pt x="22" y="81"/>
                      </a:lnTo>
                      <a:lnTo>
                        <a:pt x="21" y="81"/>
                      </a:lnTo>
                      <a:lnTo>
                        <a:pt x="19" y="82"/>
                      </a:lnTo>
                      <a:close/>
                      <a:moveTo>
                        <a:pt x="83" y="0"/>
                      </a:moveTo>
                      <a:lnTo>
                        <a:pt x="12" y="0"/>
                      </a:lnTo>
                      <a:lnTo>
                        <a:pt x="10" y="0"/>
                      </a:lnTo>
                      <a:lnTo>
                        <a:pt x="9" y="1"/>
                      </a:lnTo>
                      <a:lnTo>
                        <a:pt x="7" y="1"/>
                      </a:lnTo>
                      <a:lnTo>
                        <a:pt x="5" y="3"/>
                      </a:lnTo>
                      <a:lnTo>
                        <a:pt x="3" y="4"/>
                      </a:lnTo>
                      <a:lnTo>
                        <a:pt x="2" y="6"/>
                      </a:lnTo>
                      <a:lnTo>
                        <a:pt x="1" y="9"/>
                      </a:lnTo>
                      <a:lnTo>
                        <a:pt x="0" y="12"/>
                      </a:lnTo>
                      <a:lnTo>
                        <a:pt x="0" y="13"/>
                      </a:lnTo>
                      <a:lnTo>
                        <a:pt x="0" y="14"/>
                      </a:lnTo>
                      <a:lnTo>
                        <a:pt x="0" y="82"/>
                      </a:lnTo>
                      <a:lnTo>
                        <a:pt x="0" y="83"/>
                      </a:lnTo>
                      <a:lnTo>
                        <a:pt x="0" y="85"/>
                      </a:lnTo>
                      <a:lnTo>
                        <a:pt x="1" y="87"/>
                      </a:lnTo>
                      <a:lnTo>
                        <a:pt x="2" y="90"/>
                      </a:lnTo>
                      <a:lnTo>
                        <a:pt x="3" y="92"/>
                      </a:lnTo>
                      <a:lnTo>
                        <a:pt x="5" y="93"/>
                      </a:lnTo>
                      <a:lnTo>
                        <a:pt x="7" y="95"/>
                      </a:lnTo>
                      <a:lnTo>
                        <a:pt x="9" y="96"/>
                      </a:lnTo>
                      <a:lnTo>
                        <a:pt x="10" y="96"/>
                      </a:lnTo>
                      <a:lnTo>
                        <a:pt x="12" y="96"/>
                      </a:lnTo>
                      <a:lnTo>
                        <a:pt x="83" y="96"/>
                      </a:lnTo>
                      <a:lnTo>
                        <a:pt x="84" y="96"/>
                      </a:lnTo>
                      <a:lnTo>
                        <a:pt x="86" y="96"/>
                      </a:lnTo>
                      <a:lnTo>
                        <a:pt x="88" y="95"/>
                      </a:lnTo>
                      <a:lnTo>
                        <a:pt x="90" y="93"/>
                      </a:lnTo>
                      <a:lnTo>
                        <a:pt x="92" y="92"/>
                      </a:lnTo>
                      <a:lnTo>
                        <a:pt x="93" y="90"/>
                      </a:lnTo>
                      <a:lnTo>
                        <a:pt x="94" y="87"/>
                      </a:lnTo>
                      <a:lnTo>
                        <a:pt x="95" y="85"/>
                      </a:lnTo>
                      <a:lnTo>
                        <a:pt x="95" y="83"/>
                      </a:lnTo>
                      <a:lnTo>
                        <a:pt x="95" y="82"/>
                      </a:lnTo>
                      <a:lnTo>
                        <a:pt x="95" y="14"/>
                      </a:lnTo>
                      <a:lnTo>
                        <a:pt x="95" y="13"/>
                      </a:lnTo>
                      <a:lnTo>
                        <a:pt x="95" y="12"/>
                      </a:lnTo>
                      <a:lnTo>
                        <a:pt x="94" y="9"/>
                      </a:lnTo>
                      <a:lnTo>
                        <a:pt x="93" y="6"/>
                      </a:lnTo>
                      <a:lnTo>
                        <a:pt x="92" y="4"/>
                      </a:lnTo>
                      <a:lnTo>
                        <a:pt x="90" y="3"/>
                      </a:lnTo>
                      <a:lnTo>
                        <a:pt x="88" y="1"/>
                      </a:lnTo>
                      <a:lnTo>
                        <a:pt x="86" y="1"/>
                      </a:lnTo>
                      <a:lnTo>
                        <a:pt x="84" y="0"/>
                      </a:lnTo>
                      <a:lnTo>
                        <a:pt x="8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72" name="Freeform 24"/>
                <p:cNvSpPr>
                  <a:spLocks noEditPoints="1"/>
                </p:cNvSpPr>
                <p:nvPr/>
              </p:nvSpPr>
              <p:spPr bwMode="auto">
                <a:xfrm>
                  <a:off x="5254625" y="1800225"/>
                  <a:ext cx="90488" cy="42862"/>
                </a:xfrm>
                <a:custGeom>
                  <a:avLst/>
                  <a:gdLst>
                    <a:gd name="T0" fmla="*/ 54 w 57"/>
                    <a:gd name="T1" fmla="*/ 21 h 27"/>
                    <a:gd name="T2" fmla="*/ 3 w 57"/>
                    <a:gd name="T3" fmla="*/ 21 h 27"/>
                    <a:gd name="T4" fmla="*/ 0 w 57"/>
                    <a:gd name="T5" fmla="*/ 27 h 27"/>
                    <a:gd name="T6" fmla="*/ 57 w 57"/>
                    <a:gd name="T7" fmla="*/ 27 h 27"/>
                    <a:gd name="T8" fmla="*/ 54 w 57"/>
                    <a:gd name="T9" fmla="*/ 21 h 27"/>
                    <a:gd name="T10" fmla="*/ 54 w 57"/>
                    <a:gd name="T11" fmla="*/ 0 h 27"/>
                    <a:gd name="T12" fmla="*/ 54 w 57"/>
                    <a:gd name="T13" fmla="*/ 0 h 27"/>
                    <a:gd name="T14" fmla="*/ 54 w 57"/>
                    <a:gd name="T15" fmla="*/ 0 h 27"/>
                    <a:gd name="T16" fmla="*/ 54 w 57"/>
                    <a:gd name="T17" fmla="*/ 0 h 27"/>
                    <a:gd name="T18" fmla="*/ 44 w 57"/>
                    <a:gd name="T19" fmla="*/ 0 h 27"/>
                    <a:gd name="T20" fmla="*/ 13 w 57"/>
                    <a:gd name="T21" fmla="*/ 0 h 27"/>
                    <a:gd name="T22" fmla="*/ 10 w 57"/>
                    <a:gd name="T23" fmla="*/ 5 h 27"/>
                    <a:gd name="T24" fmla="*/ 47 w 57"/>
                    <a:gd name="T25" fmla="*/ 5 h 27"/>
                    <a:gd name="T26" fmla="*/ 44 w 57"/>
                    <a:gd name="T27" fmla="*/ 0 h 27"/>
                    <a:gd name="T28" fmla="*/ 49 w 57"/>
                    <a:gd name="T29" fmla="*/ 10 h 27"/>
                    <a:gd name="T30" fmla="*/ 8 w 57"/>
                    <a:gd name="T31" fmla="*/ 10 h 27"/>
                    <a:gd name="T32" fmla="*/ 5 w 57"/>
                    <a:gd name="T33" fmla="*/ 16 h 27"/>
                    <a:gd name="T34" fmla="*/ 52 w 57"/>
                    <a:gd name="T35" fmla="*/ 16 h 27"/>
                    <a:gd name="T36" fmla="*/ 49 w 57"/>
                    <a:gd name="T37" fmla="*/ 1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57" h="27">
                      <a:moveTo>
                        <a:pt x="54" y="21"/>
                      </a:moveTo>
                      <a:lnTo>
                        <a:pt x="3" y="21"/>
                      </a:lnTo>
                      <a:lnTo>
                        <a:pt x="0" y="27"/>
                      </a:lnTo>
                      <a:lnTo>
                        <a:pt x="57" y="27"/>
                      </a:lnTo>
                      <a:lnTo>
                        <a:pt x="54" y="21"/>
                      </a:lnTo>
                      <a:close/>
                      <a:moveTo>
                        <a:pt x="54" y="0"/>
                      </a:moveTo>
                      <a:lnTo>
                        <a:pt x="54" y="0"/>
                      </a:lnTo>
                      <a:lnTo>
                        <a:pt x="54" y="0"/>
                      </a:lnTo>
                      <a:lnTo>
                        <a:pt x="54" y="0"/>
                      </a:lnTo>
                      <a:close/>
                      <a:moveTo>
                        <a:pt x="44" y="0"/>
                      </a:moveTo>
                      <a:lnTo>
                        <a:pt x="13" y="0"/>
                      </a:lnTo>
                      <a:lnTo>
                        <a:pt x="10" y="5"/>
                      </a:lnTo>
                      <a:lnTo>
                        <a:pt x="47" y="5"/>
                      </a:lnTo>
                      <a:lnTo>
                        <a:pt x="44" y="0"/>
                      </a:lnTo>
                      <a:close/>
                      <a:moveTo>
                        <a:pt x="49" y="10"/>
                      </a:moveTo>
                      <a:lnTo>
                        <a:pt x="8" y="10"/>
                      </a:lnTo>
                      <a:lnTo>
                        <a:pt x="5" y="16"/>
                      </a:lnTo>
                      <a:lnTo>
                        <a:pt x="52" y="16"/>
                      </a:lnTo>
                      <a:lnTo>
                        <a:pt x="49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73" name="Freeform 25"/>
                <p:cNvSpPr>
                  <a:spLocks noEditPoints="1"/>
                </p:cNvSpPr>
                <p:nvPr/>
              </p:nvSpPr>
              <p:spPr bwMode="auto">
                <a:xfrm>
                  <a:off x="5224463" y="1793875"/>
                  <a:ext cx="157163" cy="53975"/>
                </a:xfrm>
                <a:custGeom>
                  <a:avLst/>
                  <a:gdLst>
                    <a:gd name="T0" fmla="*/ 0 w 99"/>
                    <a:gd name="T1" fmla="*/ 34 h 34"/>
                    <a:gd name="T2" fmla="*/ 12 w 99"/>
                    <a:gd name="T3" fmla="*/ 34 h 34"/>
                    <a:gd name="T4" fmla="*/ 30 w 99"/>
                    <a:gd name="T5" fmla="*/ 0 h 34"/>
                    <a:gd name="T6" fmla="*/ 17 w 99"/>
                    <a:gd name="T7" fmla="*/ 0 h 34"/>
                    <a:gd name="T8" fmla="*/ 0 w 99"/>
                    <a:gd name="T9" fmla="*/ 34 h 34"/>
                    <a:gd name="T10" fmla="*/ 81 w 99"/>
                    <a:gd name="T11" fmla="*/ 0 h 34"/>
                    <a:gd name="T12" fmla="*/ 69 w 99"/>
                    <a:gd name="T13" fmla="*/ 0 h 34"/>
                    <a:gd name="T14" fmla="*/ 86 w 99"/>
                    <a:gd name="T15" fmla="*/ 34 h 34"/>
                    <a:gd name="T16" fmla="*/ 99 w 99"/>
                    <a:gd name="T17" fmla="*/ 34 h 34"/>
                    <a:gd name="T18" fmla="*/ 81 w 99"/>
                    <a:gd name="T19" fmla="*/ 0 h 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" h="34">
                      <a:moveTo>
                        <a:pt x="0" y="34"/>
                      </a:moveTo>
                      <a:lnTo>
                        <a:pt x="12" y="34"/>
                      </a:lnTo>
                      <a:lnTo>
                        <a:pt x="30" y="0"/>
                      </a:lnTo>
                      <a:lnTo>
                        <a:pt x="17" y="0"/>
                      </a:lnTo>
                      <a:lnTo>
                        <a:pt x="0" y="34"/>
                      </a:lnTo>
                      <a:close/>
                      <a:moveTo>
                        <a:pt x="81" y="0"/>
                      </a:moveTo>
                      <a:lnTo>
                        <a:pt x="69" y="0"/>
                      </a:lnTo>
                      <a:lnTo>
                        <a:pt x="86" y="34"/>
                      </a:lnTo>
                      <a:lnTo>
                        <a:pt x="99" y="34"/>
                      </a:lnTo>
                      <a:lnTo>
                        <a:pt x="81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927" name="组合 1926"/>
              <p:cNvGrpSpPr/>
              <p:nvPr/>
            </p:nvGrpSpPr>
            <p:grpSpPr>
              <a:xfrm>
                <a:off x="6508296" y="1546726"/>
                <a:ext cx="200753" cy="133461"/>
                <a:chOff x="5565775" y="1652588"/>
                <a:chExt cx="284163" cy="188912"/>
              </a:xfrm>
              <a:solidFill>
                <a:srgbClr val="1AE7CF"/>
              </a:solidFill>
            </p:grpSpPr>
            <p:sp>
              <p:nvSpPr>
                <p:cNvPr id="1964" name="Freeform 26"/>
                <p:cNvSpPr/>
                <p:nvPr/>
              </p:nvSpPr>
              <p:spPr bwMode="auto">
                <a:xfrm>
                  <a:off x="5565775" y="1658938"/>
                  <a:ext cx="120650" cy="31750"/>
                </a:xfrm>
                <a:custGeom>
                  <a:avLst/>
                  <a:gdLst>
                    <a:gd name="T0" fmla="*/ 5 w 465"/>
                    <a:gd name="T1" fmla="*/ 18 h 122"/>
                    <a:gd name="T2" fmla="*/ 0 w 465"/>
                    <a:gd name="T3" fmla="*/ 92 h 122"/>
                    <a:gd name="T4" fmla="*/ 36 w 465"/>
                    <a:gd name="T5" fmla="*/ 110 h 122"/>
                    <a:gd name="T6" fmla="*/ 77 w 465"/>
                    <a:gd name="T7" fmla="*/ 104 h 122"/>
                    <a:gd name="T8" fmla="*/ 114 w 465"/>
                    <a:gd name="T9" fmla="*/ 79 h 122"/>
                    <a:gd name="T10" fmla="*/ 150 w 465"/>
                    <a:gd name="T11" fmla="*/ 110 h 122"/>
                    <a:gd name="T12" fmla="*/ 201 w 465"/>
                    <a:gd name="T13" fmla="*/ 110 h 122"/>
                    <a:gd name="T14" fmla="*/ 232 w 465"/>
                    <a:gd name="T15" fmla="*/ 86 h 122"/>
                    <a:gd name="T16" fmla="*/ 278 w 465"/>
                    <a:gd name="T17" fmla="*/ 110 h 122"/>
                    <a:gd name="T18" fmla="*/ 314 w 465"/>
                    <a:gd name="T19" fmla="*/ 110 h 122"/>
                    <a:gd name="T20" fmla="*/ 356 w 465"/>
                    <a:gd name="T21" fmla="*/ 79 h 122"/>
                    <a:gd name="T22" fmla="*/ 383 w 465"/>
                    <a:gd name="T23" fmla="*/ 110 h 122"/>
                    <a:gd name="T24" fmla="*/ 433 w 465"/>
                    <a:gd name="T25" fmla="*/ 116 h 122"/>
                    <a:gd name="T26" fmla="*/ 465 w 465"/>
                    <a:gd name="T27" fmla="*/ 86 h 122"/>
                    <a:gd name="T28" fmla="*/ 465 w 465"/>
                    <a:gd name="T29" fmla="*/ 24 h 122"/>
                    <a:gd name="T30" fmla="*/ 433 w 465"/>
                    <a:gd name="T31" fmla="*/ 43 h 122"/>
                    <a:gd name="T32" fmla="*/ 387 w 465"/>
                    <a:gd name="T33" fmla="*/ 37 h 122"/>
                    <a:gd name="T34" fmla="*/ 356 w 465"/>
                    <a:gd name="T35" fmla="*/ 0 h 122"/>
                    <a:gd name="T36" fmla="*/ 333 w 465"/>
                    <a:gd name="T37" fmla="*/ 24 h 122"/>
                    <a:gd name="T38" fmla="*/ 273 w 465"/>
                    <a:gd name="T39" fmla="*/ 43 h 122"/>
                    <a:gd name="T40" fmla="*/ 232 w 465"/>
                    <a:gd name="T41" fmla="*/ 12 h 122"/>
                    <a:gd name="T42" fmla="*/ 201 w 465"/>
                    <a:gd name="T43" fmla="*/ 37 h 122"/>
                    <a:gd name="T44" fmla="*/ 164 w 465"/>
                    <a:gd name="T45" fmla="*/ 43 h 122"/>
                    <a:gd name="T46" fmla="*/ 132 w 465"/>
                    <a:gd name="T47" fmla="*/ 24 h 122"/>
                    <a:gd name="T48" fmla="*/ 114 w 465"/>
                    <a:gd name="T49" fmla="*/ 0 h 122"/>
                    <a:gd name="T50" fmla="*/ 82 w 465"/>
                    <a:gd name="T51" fmla="*/ 31 h 122"/>
                    <a:gd name="T52" fmla="*/ 36 w 465"/>
                    <a:gd name="T53" fmla="*/ 37 h 122"/>
                    <a:gd name="T54" fmla="*/ 5 w 465"/>
                    <a:gd name="T55" fmla="*/ 18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465" h="122">
                      <a:moveTo>
                        <a:pt x="5" y="18"/>
                      </a:move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98"/>
                        <a:pt x="23" y="110"/>
                        <a:pt x="36" y="110"/>
                      </a:cubicBezTo>
                      <a:cubicBezTo>
                        <a:pt x="50" y="110"/>
                        <a:pt x="68" y="110"/>
                        <a:pt x="77" y="104"/>
                      </a:cubicBezTo>
                      <a:cubicBezTo>
                        <a:pt x="91" y="98"/>
                        <a:pt x="100" y="92"/>
                        <a:pt x="114" y="79"/>
                      </a:cubicBezTo>
                      <a:cubicBezTo>
                        <a:pt x="123" y="98"/>
                        <a:pt x="137" y="104"/>
                        <a:pt x="150" y="110"/>
                      </a:cubicBezTo>
                      <a:cubicBezTo>
                        <a:pt x="169" y="116"/>
                        <a:pt x="187" y="116"/>
                        <a:pt x="201" y="110"/>
                      </a:cubicBezTo>
                      <a:cubicBezTo>
                        <a:pt x="214" y="104"/>
                        <a:pt x="223" y="98"/>
                        <a:pt x="232" y="86"/>
                      </a:cubicBezTo>
                      <a:cubicBezTo>
                        <a:pt x="246" y="98"/>
                        <a:pt x="260" y="110"/>
                        <a:pt x="278" y="110"/>
                      </a:cubicBezTo>
                      <a:cubicBezTo>
                        <a:pt x="287" y="116"/>
                        <a:pt x="301" y="116"/>
                        <a:pt x="314" y="110"/>
                      </a:cubicBezTo>
                      <a:cubicBezTo>
                        <a:pt x="328" y="104"/>
                        <a:pt x="342" y="92"/>
                        <a:pt x="356" y="79"/>
                      </a:cubicBezTo>
                      <a:cubicBezTo>
                        <a:pt x="365" y="92"/>
                        <a:pt x="369" y="104"/>
                        <a:pt x="383" y="110"/>
                      </a:cubicBezTo>
                      <a:cubicBezTo>
                        <a:pt x="397" y="116"/>
                        <a:pt x="415" y="122"/>
                        <a:pt x="433" y="116"/>
                      </a:cubicBezTo>
                      <a:cubicBezTo>
                        <a:pt x="447" y="110"/>
                        <a:pt x="456" y="104"/>
                        <a:pt x="465" y="86"/>
                      </a:cubicBezTo>
                      <a:cubicBezTo>
                        <a:pt x="465" y="24"/>
                        <a:pt x="465" y="24"/>
                        <a:pt x="465" y="24"/>
                      </a:cubicBezTo>
                      <a:cubicBezTo>
                        <a:pt x="456" y="31"/>
                        <a:pt x="442" y="43"/>
                        <a:pt x="433" y="43"/>
                      </a:cubicBezTo>
                      <a:cubicBezTo>
                        <a:pt x="415" y="49"/>
                        <a:pt x="401" y="43"/>
                        <a:pt x="387" y="37"/>
                      </a:cubicBezTo>
                      <a:cubicBezTo>
                        <a:pt x="374" y="31"/>
                        <a:pt x="365" y="18"/>
                        <a:pt x="356" y="0"/>
                      </a:cubicBezTo>
                      <a:cubicBezTo>
                        <a:pt x="346" y="12"/>
                        <a:pt x="342" y="18"/>
                        <a:pt x="333" y="24"/>
                      </a:cubicBezTo>
                      <a:cubicBezTo>
                        <a:pt x="314" y="43"/>
                        <a:pt x="296" y="49"/>
                        <a:pt x="273" y="43"/>
                      </a:cubicBezTo>
                      <a:cubicBezTo>
                        <a:pt x="255" y="37"/>
                        <a:pt x="246" y="24"/>
                        <a:pt x="232" y="12"/>
                      </a:cubicBezTo>
                      <a:cubicBezTo>
                        <a:pt x="223" y="24"/>
                        <a:pt x="214" y="31"/>
                        <a:pt x="201" y="37"/>
                      </a:cubicBezTo>
                      <a:cubicBezTo>
                        <a:pt x="187" y="43"/>
                        <a:pt x="178" y="43"/>
                        <a:pt x="164" y="43"/>
                      </a:cubicBezTo>
                      <a:cubicBezTo>
                        <a:pt x="155" y="43"/>
                        <a:pt x="141" y="37"/>
                        <a:pt x="132" y="24"/>
                      </a:cubicBezTo>
                      <a:cubicBezTo>
                        <a:pt x="123" y="18"/>
                        <a:pt x="118" y="12"/>
                        <a:pt x="114" y="0"/>
                      </a:cubicBezTo>
                      <a:cubicBezTo>
                        <a:pt x="105" y="18"/>
                        <a:pt x="96" y="24"/>
                        <a:pt x="82" y="31"/>
                      </a:cubicBezTo>
                      <a:cubicBezTo>
                        <a:pt x="68" y="43"/>
                        <a:pt x="55" y="43"/>
                        <a:pt x="36" y="37"/>
                      </a:cubicBezTo>
                      <a:cubicBezTo>
                        <a:pt x="27" y="37"/>
                        <a:pt x="14" y="31"/>
                        <a:pt x="5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5" name="Freeform 27"/>
                <p:cNvSpPr/>
                <p:nvPr/>
              </p:nvSpPr>
              <p:spPr bwMode="auto">
                <a:xfrm>
                  <a:off x="5565775" y="1697038"/>
                  <a:ext cx="120650" cy="30162"/>
                </a:xfrm>
                <a:custGeom>
                  <a:avLst/>
                  <a:gdLst>
                    <a:gd name="T0" fmla="*/ 0 w 465"/>
                    <a:gd name="T1" fmla="*/ 12 h 122"/>
                    <a:gd name="T2" fmla="*/ 0 w 465"/>
                    <a:gd name="T3" fmla="*/ 92 h 122"/>
                    <a:gd name="T4" fmla="*/ 32 w 465"/>
                    <a:gd name="T5" fmla="*/ 110 h 122"/>
                    <a:gd name="T6" fmla="*/ 73 w 465"/>
                    <a:gd name="T7" fmla="*/ 110 h 122"/>
                    <a:gd name="T8" fmla="*/ 109 w 465"/>
                    <a:gd name="T9" fmla="*/ 79 h 122"/>
                    <a:gd name="T10" fmla="*/ 146 w 465"/>
                    <a:gd name="T11" fmla="*/ 116 h 122"/>
                    <a:gd name="T12" fmla="*/ 201 w 465"/>
                    <a:gd name="T13" fmla="*/ 110 h 122"/>
                    <a:gd name="T14" fmla="*/ 228 w 465"/>
                    <a:gd name="T15" fmla="*/ 73 h 122"/>
                    <a:gd name="T16" fmla="*/ 264 w 465"/>
                    <a:gd name="T17" fmla="*/ 110 h 122"/>
                    <a:gd name="T18" fmla="*/ 296 w 465"/>
                    <a:gd name="T19" fmla="*/ 116 h 122"/>
                    <a:gd name="T20" fmla="*/ 333 w 465"/>
                    <a:gd name="T21" fmla="*/ 104 h 122"/>
                    <a:gd name="T22" fmla="*/ 351 w 465"/>
                    <a:gd name="T23" fmla="*/ 79 h 122"/>
                    <a:gd name="T24" fmla="*/ 383 w 465"/>
                    <a:gd name="T25" fmla="*/ 110 h 122"/>
                    <a:gd name="T26" fmla="*/ 424 w 465"/>
                    <a:gd name="T27" fmla="*/ 116 h 122"/>
                    <a:gd name="T28" fmla="*/ 460 w 465"/>
                    <a:gd name="T29" fmla="*/ 92 h 122"/>
                    <a:gd name="T30" fmla="*/ 465 w 465"/>
                    <a:gd name="T31" fmla="*/ 18 h 122"/>
                    <a:gd name="T32" fmla="*/ 428 w 465"/>
                    <a:gd name="T33" fmla="*/ 36 h 122"/>
                    <a:gd name="T34" fmla="*/ 401 w 465"/>
                    <a:gd name="T35" fmla="*/ 36 h 122"/>
                    <a:gd name="T36" fmla="*/ 369 w 465"/>
                    <a:gd name="T37" fmla="*/ 24 h 122"/>
                    <a:gd name="T38" fmla="*/ 351 w 465"/>
                    <a:gd name="T39" fmla="*/ 0 h 122"/>
                    <a:gd name="T40" fmla="*/ 319 w 465"/>
                    <a:gd name="T41" fmla="*/ 30 h 122"/>
                    <a:gd name="T42" fmla="*/ 260 w 465"/>
                    <a:gd name="T43" fmla="*/ 30 h 122"/>
                    <a:gd name="T44" fmla="*/ 232 w 465"/>
                    <a:gd name="T45" fmla="*/ 0 h 122"/>
                    <a:gd name="T46" fmla="*/ 201 w 465"/>
                    <a:gd name="T47" fmla="*/ 30 h 122"/>
                    <a:gd name="T48" fmla="*/ 146 w 465"/>
                    <a:gd name="T49" fmla="*/ 36 h 122"/>
                    <a:gd name="T50" fmla="*/ 109 w 465"/>
                    <a:gd name="T51" fmla="*/ 0 h 122"/>
                    <a:gd name="T52" fmla="*/ 82 w 465"/>
                    <a:gd name="T53" fmla="*/ 30 h 122"/>
                    <a:gd name="T54" fmla="*/ 36 w 465"/>
                    <a:gd name="T55" fmla="*/ 36 h 122"/>
                    <a:gd name="T56" fmla="*/ 0 w 465"/>
                    <a:gd name="T57" fmla="*/ 12 h 1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65" h="122">
                      <a:moveTo>
                        <a:pt x="0" y="12"/>
                      </a:move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9" y="98"/>
                        <a:pt x="18" y="110"/>
                        <a:pt x="32" y="110"/>
                      </a:cubicBezTo>
                      <a:cubicBezTo>
                        <a:pt x="46" y="116"/>
                        <a:pt x="59" y="116"/>
                        <a:pt x="73" y="110"/>
                      </a:cubicBezTo>
                      <a:cubicBezTo>
                        <a:pt x="87" y="104"/>
                        <a:pt x="100" y="92"/>
                        <a:pt x="109" y="79"/>
                      </a:cubicBezTo>
                      <a:cubicBezTo>
                        <a:pt x="118" y="98"/>
                        <a:pt x="128" y="104"/>
                        <a:pt x="146" y="116"/>
                      </a:cubicBezTo>
                      <a:cubicBezTo>
                        <a:pt x="164" y="122"/>
                        <a:pt x="182" y="116"/>
                        <a:pt x="201" y="110"/>
                      </a:cubicBezTo>
                      <a:cubicBezTo>
                        <a:pt x="210" y="98"/>
                        <a:pt x="219" y="92"/>
                        <a:pt x="228" y="73"/>
                      </a:cubicBezTo>
                      <a:cubicBezTo>
                        <a:pt x="237" y="92"/>
                        <a:pt x="251" y="104"/>
                        <a:pt x="264" y="110"/>
                      </a:cubicBezTo>
                      <a:cubicBezTo>
                        <a:pt x="273" y="116"/>
                        <a:pt x="287" y="116"/>
                        <a:pt x="296" y="116"/>
                      </a:cubicBezTo>
                      <a:cubicBezTo>
                        <a:pt x="310" y="116"/>
                        <a:pt x="324" y="110"/>
                        <a:pt x="333" y="104"/>
                      </a:cubicBezTo>
                      <a:cubicBezTo>
                        <a:pt x="342" y="98"/>
                        <a:pt x="346" y="85"/>
                        <a:pt x="351" y="79"/>
                      </a:cubicBezTo>
                      <a:cubicBezTo>
                        <a:pt x="360" y="92"/>
                        <a:pt x="369" y="104"/>
                        <a:pt x="383" y="110"/>
                      </a:cubicBezTo>
                      <a:cubicBezTo>
                        <a:pt x="392" y="116"/>
                        <a:pt x="410" y="122"/>
                        <a:pt x="424" y="116"/>
                      </a:cubicBezTo>
                      <a:cubicBezTo>
                        <a:pt x="438" y="116"/>
                        <a:pt x="451" y="104"/>
                        <a:pt x="460" y="92"/>
                      </a:cubicBezTo>
                      <a:cubicBezTo>
                        <a:pt x="465" y="18"/>
                        <a:pt x="465" y="18"/>
                        <a:pt x="465" y="18"/>
                      </a:cubicBezTo>
                      <a:cubicBezTo>
                        <a:pt x="451" y="24"/>
                        <a:pt x="442" y="36"/>
                        <a:pt x="428" y="36"/>
                      </a:cubicBezTo>
                      <a:cubicBezTo>
                        <a:pt x="419" y="43"/>
                        <a:pt x="410" y="36"/>
                        <a:pt x="401" y="36"/>
                      </a:cubicBezTo>
                      <a:cubicBezTo>
                        <a:pt x="387" y="36"/>
                        <a:pt x="378" y="30"/>
                        <a:pt x="369" y="24"/>
                      </a:cubicBezTo>
                      <a:cubicBezTo>
                        <a:pt x="360" y="18"/>
                        <a:pt x="356" y="12"/>
                        <a:pt x="351" y="0"/>
                      </a:cubicBezTo>
                      <a:cubicBezTo>
                        <a:pt x="342" y="12"/>
                        <a:pt x="333" y="24"/>
                        <a:pt x="319" y="30"/>
                      </a:cubicBezTo>
                      <a:cubicBezTo>
                        <a:pt x="301" y="43"/>
                        <a:pt x="278" y="43"/>
                        <a:pt x="260" y="30"/>
                      </a:cubicBezTo>
                      <a:cubicBezTo>
                        <a:pt x="246" y="18"/>
                        <a:pt x="242" y="12"/>
                        <a:pt x="232" y="0"/>
                      </a:cubicBezTo>
                      <a:cubicBezTo>
                        <a:pt x="223" y="12"/>
                        <a:pt x="214" y="24"/>
                        <a:pt x="201" y="30"/>
                      </a:cubicBezTo>
                      <a:cubicBezTo>
                        <a:pt x="182" y="43"/>
                        <a:pt x="164" y="43"/>
                        <a:pt x="146" y="36"/>
                      </a:cubicBezTo>
                      <a:cubicBezTo>
                        <a:pt x="132" y="24"/>
                        <a:pt x="118" y="18"/>
                        <a:pt x="109" y="0"/>
                      </a:cubicBezTo>
                      <a:cubicBezTo>
                        <a:pt x="100" y="12"/>
                        <a:pt x="91" y="24"/>
                        <a:pt x="82" y="30"/>
                      </a:cubicBezTo>
                      <a:cubicBezTo>
                        <a:pt x="68" y="36"/>
                        <a:pt x="50" y="36"/>
                        <a:pt x="36" y="36"/>
                      </a:cubicBezTo>
                      <a:cubicBezTo>
                        <a:pt x="23" y="30"/>
                        <a:pt x="14" y="24"/>
                        <a:pt x="0" y="1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6" name="Freeform 28"/>
                <p:cNvSpPr/>
                <p:nvPr/>
              </p:nvSpPr>
              <p:spPr bwMode="auto">
                <a:xfrm>
                  <a:off x="5565775" y="1771650"/>
                  <a:ext cx="120650" cy="31750"/>
                </a:xfrm>
                <a:custGeom>
                  <a:avLst/>
                  <a:gdLst>
                    <a:gd name="T0" fmla="*/ 0 w 465"/>
                    <a:gd name="T1" fmla="*/ 13 h 123"/>
                    <a:gd name="T2" fmla="*/ 0 w 465"/>
                    <a:gd name="T3" fmla="*/ 92 h 123"/>
                    <a:gd name="T4" fmla="*/ 41 w 465"/>
                    <a:gd name="T5" fmla="*/ 111 h 123"/>
                    <a:gd name="T6" fmla="*/ 69 w 465"/>
                    <a:gd name="T7" fmla="*/ 111 h 123"/>
                    <a:gd name="T8" fmla="*/ 110 w 465"/>
                    <a:gd name="T9" fmla="*/ 74 h 123"/>
                    <a:gd name="T10" fmla="*/ 143 w 465"/>
                    <a:gd name="T11" fmla="*/ 111 h 123"/>
                    <a:gd name="T12" fmla="*/ 189 w 465"/>
                    <a:gd name="T13" fmla="*/ 111 h 123"/>
                    <a:gd name="T14" fmla="*/ 230 w 465"/>
                    <a:gd name="T15" fmla="*/ 80 h 123"/>
                    <a:gd name="T16" fmla="*/ 258 w 465"/>
                    <a:gd name="T17" fmla="*/ 111 h 123"/>
                    <a:gd name="T18" fmla="*/ 322 w 465"/>
                    <a:gd name="T19" fmla="*/ 111 h 123"/>
                    <a:gd name="T20" fmla="*/ 354 w 465"/>
                    <a:gd name="T21" fmla="*/ 80 h 123"/>
                    <a:gd name="T22" fmla="*/ 387 w 465"/>
                    <a:gd name="T23" fmla="*/ 111 h 123"/>
                    <a:gd name="T24" fmla="*/ 437 w 465"/>
                    <a:gd name="T25" fmla="*/ 117 h 123"/>
                    <a:gd name="T26" fmla="*/ 465 w 465"/>
                    <a:gd name="T27" fmla="*/ 92 h 123"/>
                    <a:gd name="T28" fmla="*/ 465 w 465"/>
                    <a:gd name="T29" fmla="*/ 19 h 123"/>
                    <a:gd name="T30" fmla="*/ 437 w 465"/>
                    <a:gd name="T31" fmla="*/ 37 h 123"/>
                    <a:gd name="T32" fmla="*/ 405 w 465"/>
                    <a:gd name="T33" fmla="*/ 43 h 123"/>
                    <a:gd name="T34" fmla="*/ 368 w 465"/>
                    <a:gd name="T35" fmla="*/ 25 h 123"/>
                    <a:gd name="T36" fmla="*/ 354 w 465"/>
                    <a:gd name="T37" fmla="*/ 0 h 123"/>
                    <a:gd name="T38" fmla="*/ 322 w 465"/>
                    <a:gd name="T39" fmla="*/ 31 h 123"/>
                    <a:gd name="T40" fmla="*/ 272 w 465"/>
                    <a:gd name="T41" fmla="*/ 37 h 123"/>
                    <a:gd name="T42" fmla="*/ 230 w 465"/>
                    <a:gd name="T43" fmla="*/ 0 h 123"/>
                    <a:gd name="T44" fmla="*/ 198 w 465"/>
                    <a:gd name="T45" fmla="*/ 31 h 123"/>
                    <a:gd name="T46" fmla="*/ 147 w 465"/>
                    <a:gd name="T47" fmla="*/ 37 h 123"/>
                    <a:gd name="T48" fmla="*/ 110 w 465"/>
                    <a:gd name="T49" fmla="*/ 0 h 123"/>
                    <a:gd name="T50" fmla="*/ 78 w 465"/>
                    <a:gd name="T51" fmla="*/ 31 h 123"/>
                    <a:gd name="T52" fmla="*/ 46 w 465"/>
                    <a:gd name="T53" fmla="*/ 37 h 123"/>
                    <a:gd name="T54" fmla="*/ 14 w 465"/>
                    <a:gd name="T55" fmla="*/ 25 h 123"/>
                    <a:gd name="T56" fmla="*/ 0 w 465"/>
                    <a:gd name="T57" fmla="*/ 13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465" h="123">
                      <a:moveTo>
                        <a:pt x="0" y="13"/>
                      </a:move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14" y="104"/>
                        <a:pt x="23" y="111"/>
                        <a:pt x="41" y="111"/>
                      </a:cubicBezTo>
                      <a:cubicBezTo>
                        <a:pt x="51" y="117"/>
                        <a:pt x="60" y="111"/>
                        <a:pt x="69" y="111"/>
                      </a:cubicBezTo>
                      <a:cubicBezTo>
                        <a:pt x="87" y="104"/>
                        <a:pt x="97" y="92"/>
                        <a:pt x="110" y="74"/>
                      </a:cubicBezTo>
                      <a:cubicBezTo>
                        <a:pt x="120" y="86"/>
                        <a:pt x="129" y="98"/>
                        <a:pt x="143" y="111"/>
                      </a:cubicBezTo>
                      <a:cubicBezTo>
                        <a:pt x="156" y="117"/>
                        <a:pt x="175" y="117"/>
                        <a:pt x="189" y="111"/>
                      </a:cubicBezTo>
                      <a:cubicBezTo>
                        <a:pt x="207" y="111"/>
                        <a:pt x="221" y="92"/>
                        <a:pt x="230" y="80"/>
                      </a:cubicBezTo>
                      <a:cubicBezTo>
                        <a:pt x="239" y="92"/>
                        <a:pt x="249" y="98"/>
                        <a:pt x="258" y="111"/>
                      </a:cubicBezTo>
                      <a:cubicBezTo>
                        <a:pt x="276" y="123"/>
                        <a:pt x="299" y="123"/>
                        <a:pt x="322" y="111"/>
                      </a:cubicBezTo>
                      <a:cubicBezTo>
                        <a:pt x="336" y="104"/>
                        <a:pt x="345" y="92"/>
                        <a:pt x="354" y="80"/>
                      </a:cubicBezTo>
                      <a:cubicBezTo>
                        <a:pt x="364" y="98"/>
                        <a:pt x="373" y="104"/>
                        <a:pt x="387" y="111"/>
                      </a:cubicBezTo>
                      <a:cubicBezTo>
                        <a:pt x="405" y="117"/>
                        <a:pt x="419" y="123"/>
                        <a:pt x="437" y="117"/>
                      </a:cubicBezTo>
                      <a:cubicBezTo>
                        <a:pt x="447" y="111"/>
                        <a:pt x="456" y="104"/>
                        <a:pt x="465" y="92"/>
                      </a:cubicBezTo>
                      <a:cubicBezTo>
                        <a:pt x="465" y="19"/>
                        <a:pt x="465" y="19"/>
                        <a:pt x="465" y="19"/>
                      </a:cubicBezTo>
                      <a:cubicBezTo>
                        <a:pt x="456" y="25"/>
                        <a:pt x="447" y="31"/>
                        <a:pt x="437" y="37"/>
                      </a:cubicBezTo>
                      <a:cubicBezTo>
                        <a:pt x="428" y="43"/>
                        <a:pt x="419" y="43"/>
                        <a:pt x="405" y="43"/>
                      </a:cubicBezTo>
                      <a:cubicBezTo>
                        <a:pt x="391" y="37"/>
                        <a:pt x="382" y="31"/>
                        <a:pt x="368" y="25"/>
                      </a:cubicBezTo>
                      <a:cubicBezTo>
                        <a:pt x="364" y="13"/>
                        <a:pt x="359" y="7"/>
                        <a:pt x="354" y="0"/>
                      </a:cubicBezTo>
                      <a:cubicBezTo>
                        <a:pt x="345" y="13"/>
                        <a:pt x="336" y="25"/>
                        <a:pt x="322" y="31"/>
                      </a:cubicBezTo>
                      <a:cubicBezTo>
                        <a:pt x="304" y="43"/>
                        <a:pt x="285" y="43"/>
                        <a:pt x="272" y="37"/>
                      </a:cubicBezTo>
                      <a:cubicBezTo>
                        <a:pt x="253" y="31"/>
                        <a:pt x="244" y="19"/>
                        <a:pt x="230" y="0"/>
                      </a:cubicBezTo>
                      <a:cubicBezTo>
                        <a:pt x="221" y="19"/>
                        <a:pt x="212" y="25"/>
                        <a:pt x="198" y="31"/>
                      </a:cubicBezTo>
                      <a:cubicBezTo>
                        <a:pt x="184" y="43"/>
                        <a:pt x="166" y="43"/>
                        <a:pt x="147" y="37"/>
                      </a:cubicBezTo>
                      <a:cubicBezTo>
                        <a:pt x="133" y="25"/>
                        <a:pt x="120" y="13"/>
                        <a:pt x="110" y="0"/>
                      </a:cubicBezTo>
                      <a:cubicBezTo>
                        <a:pt x="101" y="13"/>
                        <a:pt x="92" y="25"/>
                        <a:pt x="78" y="31"/>
                      </a:cubicBezTo>
                      <a:cubicBezTo>
                        <a:pt x="69" y="37"/>
                        <a:pt x="55" y="43"/>
                        <a:pt x="46" y="37"/>
                      </a:cubicBezTo>
                      <a:cubicBezTo>
                        <a:pt x="37" y="37"/>
                        <a:pt x="23" y="31"/>
                        <a:pt x="14" y="25"/>
                      </a:cubicBezTo>
                      <a:cubicBezTo>
                        <a:pt x="9" y="25"/>
                        <a:pt x="5" y="19"/>
                        <a:pt x="0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7" name="Freeform 29"/>
                <p:cNvSpPr/>
                <p:nvPr/>
              </p:nvSpPr>
              <p:spPr bwMode="auto">
                <a:xfrm>
                  <a:off x="5565775" y="1809750"/>
                  <a:ext cx="120650" cy="31750"/>
                </a:xfrm>
                <a:custGeom>
                  <a:avLst/>
                  <a:gdLst>
                    <a:gd name="T0" fmla="*/ 0 w 465"/>
                    <a:gd name="T1" fmla="*/ 25 h 123"/>
                    <a:gd name="T2" fmla="*/ 5 w 465"/>
                    <a:gd name="T3" fmla="*/ 92 h 123"/>
                    <a:gd name="T4" fmla="*/ 41 w 465"/>
                    <a:gd name="T5" fmla="*/ 116 h 123"/>
                    <a:gd name="T6" fmla="*/ 82 w 465"/>
                    <a:gd name="T7" fmla="*/ 104 h 123"/>
                    <a:gd name="T8" fmla="*/ 109 w 465"/>
                    <a:gd name="T9" fmla="*/ 80 h 123"/>
                    <a:gd name="T10" fmla="*/ 146 w 465"/>
                    <a:gd name="T11" fmla="*/ 116 h 123"/>
                    <a:gd name="T12" fmla="*/ 187 w 465"/>
                    <a:gd name="T13" fmla="*/ 116 h 123"/>
                    <a:gd name="T14" fmla="*/ 219 w 465"/>
                    <a:gd name="T15" fmla="*/ 98 h 123"/>
                    <a:gd name="T16" fmla="*/ 232 w 465"/>
                    <a:gd name="T17" fmla="*/ 80 h 123"/>
                    <a:gd name="T18" fmla="*/ 264 w 465"/>
                    <a:gd name="T19" fmla="*/ 110 h 123"/>
                    <a:gd name="T20" fmla="*/ 310 w 465"/>
                    <a:gd name="T21" fmla="*/ 110 h 123"/>
                    <a:gd name="T22" fmla="*/ 351 w 465"/>
                    <a:gd name="T23" fmla="*/ 80 h 123"/>
                    <a:gd name="T24" fmla="*/ 378 w 465"/>
                    <a:gd name="T25" fmla="*/ 110 h 123"/>
                    <a:gd name="T26" fmla="*/ 419 w 465"/>
                    <a:gd name="T27" fmla="*/ 116 h 123"/>
                    <a:gd name="T28" fmla="*/ 460 w 465"/>
                    <a:gd name="T29" fmla="*/ 98 h 123"/>
                    <a:gd name="T30" fmla="*/ 465 w 465"/>
                    <a:gd name="T31" fmla="*/ 31 h 123"/>
                    <a:gd name="T32" fmla="*/ 433 w 465"/>
                    <a:gd name="T33" fmla="*/ 43 h 123"/>
                    <a:gd name="T34" fmla="*/ 387 w 465"/>
                    <a:gd name="T35" fmla="*/ 43 h 123"/>
                    <a:gd name="T36" fmla="*/ 351 w 465"/>
                    <a:gd name="T37" fmla="*/ 12 h 123"/>
                    <a:gd name="T38" fmla="*/ 319 w 465"/>
                    <a:gd name="T39" fmla="*/ 43 h 123"/>
                    <a:gd name="T40" fmla="*/ 287 w 465"/>
                    <a:gd name="T41" fmla="*/ 49 h 123"/>
                    <a:gd name="T42" fmla="*/ 251 w 465"/>
                    <a:gd name="T43" fmla="*/ 31 h 123"/>
                    <a:gd name="T44" fmla="*/ 232 w 465"/>
                    <a:gd name="T45" fmla="*/ 6 h 123"/>
                    <a:gd name="T46" fmla="*/ 196 w 465"/>
                    <a:gd name="T47" fmla="*/ 43 h 123"/>
                    <a:gd name="T48" fmla="*/ 160 w 465"/>
                    <a:gd name="T49" fmla="*/ 43 h 123"/>
                    <a:gd name="T50" fmla="*/ 128 w 465"/>
                    <a:gd name="T51" fmla="*/ 25 h 123"/>
                    <a:gd name="T52" fmla="*/ 109 w 465"/>
                    <a:gd name="T53" fmla="*/ 0 h 123"/>
                    <a:gd name="T54" fmla="*/ 77 w 465"/>
                    <a:gd name="T55" fmla="*/ 37 h 123"/>
                    <a:gd name="T56" fmla="*/ 32 w 465"/>
                    <a:gd name="T57" fmla="*/ 43 h 123"/>
                    <a:gd name="T58" fmla="*/ 0 w 465"/>
                    <a:gd name="T59" fmla="*/ 25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465" h="123">
                      <a:moveTo>
                        <a:pt x="0" y="25"/>
                      </a:moveTo>
                      <a:cubicBezTo>
                        <a:pt x="5" y="92"/>
                        <a:pt x="5" y="92"/>
                        <a:pt x="5" y="92"/>
                      </a:cubicBezTo>
                      <a:cubicBezTo>
                        <a:pt x="14" y="104"/>
                        <a:pt x="27" y="110"/>
                        <a:pt x="41" y="116"/>
                      </a:cubicBezTo>
                      <a:cubicBezTo>
                        <a:pt x="55" y="116"/>
                        <a:pt x="68" y="116"/>
                        <a:pt x="82" y="104"/>
                      </a:cubicBezTo>
                      <a:cubicBezTo>
                        <a:pt x="91" y="98"/>
                        <a:pt x="100" y="92"/>
                        <a:pt x="109" y="80"/>
                      </a:cubicBezTo>
                      <a:cubicBezTo>
                        <a:pt x="118" y="98"/>
                        <a:pt x="132" y="104"/>
                        <a:pt x="146" y="116"/>
                      </a:cubicBezTo>
                      <a:cubicBezTo>
                        <a:pt x="160" y="116"/>
                        <a:pt x="173" y="123"/>
                        <a:pt x="187" y="116"/>
                      </a:cubicBezTo>
                      <a:cubicBezTo>
                        <a:pt x="196" y="116"/>
                        <a:pt x="210" y="110"/>
                        <a:pt x="219" y="98"/>
                      </a:cubicBezTo>
                      <a:cubicBezTo>
                        <a:pt x="223" y="92"/>
                        <a:pt x="228" y="86"/>
                        <a:pt x="232" y="80"/>
                      </a:cubicBezTo>
                      <a:cubicBezTo>
                        <a:pt x="242" y="92"/>
                        <a:pt x="251" y="104"/>
                        <a:pt x="264" y="110"/>
                      </a:cubicBezTo>
                      <a:cubicBezTo>
                        <a:pt x="278" y="116"/>
                        <a:pt x="296" y="116"/>
                        <a:pt x="310" y="110"/>
                      </a:cubicBezTo>
                      <a:cubicBezTo>
                        <a:pt x="328" y="110"/>
                        <a:pt x="342" y="98"/>
                        <a:pt x="351" y="80"/>
                      </a:cubicBezTo>
                      <a:cubicBezTo>
                        <a:pt x="360" y="92"/>
                        <a:pt x="369" y="104"/>
                        <a:pt x="378" y="110"/>
                      </a:cubicBezTo>
                      <a:cubicBezTo>
                        <a:pt x="392" y="116"/>
                        <a:pt x="406" y="116"/>
                        <a:pt x="419" y="116"/>
                      </a:cubicBezTo>
                      <a:cubicBezTo>
                        <a:pt x="438" y="116"/>
                        <a:pt x="447" y="110"/>
                        <a:pt x="460" y="98"/>
                      </a:cubicBezTo>
                      <a:cubicBezTo>
                        <a:pt x="465" y="31"/>
                        <a:pt x="465" y="31"/>
                        <a:pt x="465" y="31"/>
                      </a:cubicBezTo>
                      <a:cubicBezTo>
                        <a:pt x="456" y="37"/>
                        <a:pt x="447" y="43"/>
                        <a:pt x="433" y="43"/>
                      </a:cubicBezTo>
                      <a:cubicBezTo>
                        <a:pt x="419" y="49"/>
                        <a:pt x="401" y="49"/>
                        <a:pt x="387" y="43"/>
                      </a:cubicBezTo>
                      <a:cubicBezTo>
                        <a:pt x="374" y="37"/>
                        <a:pt x="365" y="25"/>
                        <a:pt x="351" y="12"/>
                      </a:cubicBezTo>
                      <a:cubicBezTo>
                        <a:pt x="342" y="25"/>
                        <a:pt x="333" y="37"/>
                        <a:pt x="319" y="43"/>
                      </a:cubicBezTo>
                      <a:cubicBezTo>
                        <a:pt x="305" y="43"/>
                        <a:pt x="296" y="49"/>
                        <a:pt x="287" y="49"/>
                      </a:cubicBezTo>
                      <a:cubicBezTo>
                        <a:pt x="273" y="43"/>
                        <a:pt x="260" y="37"/>
                        <a:pt x="251" y="31"/>
                      </a:cubicBezTo>
                      <a:cubicBezTo>
                        <a:pt x="242" y="25"/>
                        <a:pt x="237" y="12"/>
                        <a:pt x="232" y="6"/>
                      </a:cubicBezTo>
                      <a:cubicBezTo>
                        <a:pt x="223" y="25"/>
                        <a:pt x="210" y="37"/>
                        <a:pt x="196" y="43"/>
                      </a:cubicBezTo>
                      <a:cubicBezTo>
                        <a:pt x="182" y="43"/>
                        <a:pt x="169" y="43"/>
                        <a:pt x="160" y="43"/>
                      </a:cubicBezTo>
                      <a:cubicBezTo>
                        <a:pt x="146" y="43"/>
                        <a:pt x="137" y="37"/>
                        <a:pt x="128" y="25"/>
                      </a:cubicBezTo>
                      <a:cubicBezTo>
                        <a:pt x="118" y="19"/>
                        <a:pt x="114" y="12"/>
                        <a:pt x="109" y="0"/>
                      </a:cubicBezTo>
                      <a:cubicBezTo>
                        <a:pt x="100" y="19"/>
                        <a:pt x="91" y="31"/>
                        <a:pt x="77" y="37"/>
                      </a:cubicBezTo>
                      <a:cubicBezTo>
                        <a:pt x="64" y="43"/>
                        <a:pt x="50" y="49"/>
                        <a:pt x="32" y="43"/>
                      </a:cubicBezTo>
                      <a:cubicBezTo>
                        <a:pt x="23" y="43"/>
                        <a:pt x="14" y="37"/>
                        <a:pt x="0" y="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8" name="Freeform 30"/>
                <p:cNvSpPr/>
                <p:nvPr/>
              </p:nvSpPr>
              <p:spPr bwMode="auto">
                <a:xfrm>
                  <a:off x="5565775" y="1739900"/>
                  <a:ext cx="120650" cy="25400"/>
                </a:xfrm>
                <a:custGeom>
                  <a:avLst/>
                  <a:gdLst>
                    <a:gd name="T0" fmla="*/ 0 w 465"/>
                    <a:gd name="T1" fmla="*/ 5 h 98"/>
                    <a:gd name="T2" fmla="*/ 0 w 465"/>
                    <a:gd name="T3" fmla="*/ 67 h 98"/>
                    <a:gd name="T4" fmla="*/ 32 w 465"/>
                    <a:gd name="T5" fmla="*/ 88 h 98"/>
                    <a:gd name="T6" fmla="*/ 60 w 465"/>
                    <a:gd name="T7" fmla="*/ 88 h 98"/>
                    <a:gd name="T8" fmla="*/ 92 w 465"/>
                    <a:gd name="T9" fmla="*/ 72 h 98"/>
                    <a:gd name="T10" fmla="*/ 110 w 465"/>
                    <a:gd name="T11" fmla="*/ 57 h 98"/>
                    <a:gd name="T12" fmla="*/ 143 w 465"/>
                    <a:gd name="T13" fmla="*/ 88 h 98"/>
                    <a:gd name="T14" fmla="*/ 189 w 465"/>
                    <a:gd name="T15" fmla="*/ 88 h 98"/>
                    <a:gd name="T16" fmla="*/ 235 w 465"/>
                    <a:gd name="T17" fmla="*/ 57 h 98"/>
                    <a:gd name="T18" fmla="*/ 262 w 465"/>
                    <a:gd name="T19" fmla="*/ 82 h 98"/>
                    <a:gd name="T20" fmla="*/ 327 w 465"/>
                    <a:gd name="T21" fmla="*/ 88 h 98"/>
                    <a:gd name="T22" fmla="*/ 354 w 465"/>
                    <a:gd name="T23" fmla="*/ 62 h 98"/>
                    <a:gd name="T24" fmla="*/ 387 w 465"/>
                    <a:gd name="T25" fmla="*/ 88 h 98"/>
                    <a:gd name="T26" fmla="*/ 414 w 465"/>
                    <a:gd name="T27" fmla="*/ 93 h 98"/>
                    <a:gd name="T28" fmla="*/ 447 w 465"/>
                    <a:gd name="T29" fmla="*/ 88 h 98"/>
                    <a:gd name="T30" fmla="*/ 465 w 465"/>
                    <a:gd name="T31" fmla="*/ 72 h 98"/>
                    <a:gd name="T32" fmla="*/ 465 w 465"/>
                    <a:gd name="T33" fmla="*/ 16 h 98"/>
                    <a:gd name="T34" fmla="*/ 433 w 465"/>
                    <a:gd name="T35" fmla="*/ 31 h 98"/>
                    <a:gd name="T36" fmla="*/ 405 w 465"/>
                    <a:gd name="T37" fmla="*/ 31 h 98"/>
                    <a:gd name="T38" fmla="*/ 373 w 465"/>
                    <a:gd name="T39" fmla="*/ 16 h 98"/>
                    <a:gd name="T40" fmla="*/ 354 w 465"/>
                    <a:gd name="T41" fmla="*/ 0 h 98"/>
                    <a:gd name="T42" fmla="*/ 322 w 465"/>
                    <a:gd name="T43" fmla="*/ 26 h 98"/>
                    <a:gd name="T44" fmla="*/ 285 w 465"/>
                    <a:gd name="T45" fmla="*/ 31 h 98"/>
                    <a:gd name="T46" fmla="*/ 249 w 465"/>
                    <a:gd name="T47" fmla="*/ 16 h 98"/>
                    <a:gd name="T48" fmla="*/ 230 w 465"/>
                    <a:gd name="T49" fmla="*/ 0 h 98"/>
                    <a:gd name="T50" fmla="*/ 198 w 465"/>
                    <a:gd name="T51" fmla="*/ 26 h 98"/>
                    <a:gd name="T52" fmla="*/ 161 w 465"/>
                    <a:gd name="T53" fmla="*/ 31 h 98"/>
                    <a:gd name="T54" fmla="*/ 129 w 465"/>
                    <a:gd name="T55" fmla="*/ 16 h 98"/>
                    <a:gd name="T56" fmla="*/ 110 w 465"/>
                    <a:gd name="T57" fmla="*/ 0 h 98"/>
                    <a:gd name="T58" fmla="*/ 74 w 465"/>
                    <a:gd name="T59" fmla="*/ 21 h 98"/>
                    <a:gd name="T60" fmla="*/ 46 w 465"/>
                    <a:gd name="T61" fmla="*/ 26 h 98"/>
                    <a:gd name="T62" fmla="*/ 18 w 465"/>
                    <a:gd name="T63" fmla="*/ 21 h 98"/>
                    <a:gd name="T64" fmla="*/ 0 w 465"/>
                    <a:gd name="T65" fmla="*/ 5 h 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65" h="98">
                      <a:moveTo>
                        <a:pt x="0" y="5"/>
                      </a:moveTo>
                      <a:cubicBezTo>
                        <a:pt x="0" y="67"/>
                        <a:pt x="0" y="67"/>
                        <a:pt x="0" y="67"/>
                      </a:cubicBezTo>
                      <a:cubicBezTo>
                        <a:pt x="9" y="77"/>
                        <a:pt x="18" y="82"/>
                        <a:pt x="32" y="88"/>
                      </a:cubicBezTo>
                      <a:cubicBezTo>
                        <a:pt x="41" y="88"/>
                        <a:pt x="51" y="88"/>
                        <a:pt x="60" y="88"/>
                      </a:cubicBezTo>
                      <a:cubicBezTo>
                        <a:pt x="74" y="88"/>
                        <a:pt x="83" y="82"/>
                        <a:pt x="92" y="72"/>
                      </a:cubicBezTo>
                      <a:cubicBezTo>
                        <a:pt x="101" y="67"/>
                        <a:pt x="106" y="62"/>
                        <a:pt x="110" y="57"/>
                      </a:cubicBezTo>
                      <a:cubicBezTo>
                        <a:pt x="120" y="72"/>
                        <a:pt x="129" y="77"/>
                        <a:pt x="143" y="88"/>
                      </a:cubicBezTo>
                      <a:cubicBezTo>
                        <a:pt x="161" y="93"/>
                        <a:pt x="175" y="93"/>
                        <a:pt x="189" y="88"/>
                      </a:cubicBezTo>
                      <a:cubicBezTo>
                        <a:pt x="207" y="82"/>
                        <a:pt x="221" y="72"/>
                        <a:pt x="235" y="57"/>
                      </a:cubicBezTo>
                      <a:cubicBezTo>
                        <a:pt x="244" y="67"/>
                        <a:pt x="249" y="77"/>
                        <a:pt x="262" y="82"/>
                      </a:cubicBezTo>
                      <a:cubicBezTo>
                        <a:pt x="281" y="93"/>
                        <a:pt x="304" y="98"/>
                        <a:pt x="327" y="88"/>
                      </a:cubicBezTo>
                      <a:cubicBezTo>
                        <a:pt x="336" y="82"/>
                        <a:pt x="345" y="72"/>
                        <a:pt x="354" y="62"/>
                      </a:cubicBezTo>
                      <a:cubicBezTo>
                        <a:pt x="364" y="72"/>
                        <a:pt x="373" y="82"/>
                        <a:pt x="387" y="88"/>
                      </a:cubicBezTo>
                      <a:cubicBezTo>
                        <a:pt x="396" y="93"/>
                        <a:pt x="405" y="93"/>
                        <a:pt x="414" y="93"/>
                      </a:cubicBezTo>
                      <a:cubicBezTo>
                        <a:pt x="428" y="93"/>
                        <a:pt x="437" y="93"/>
                        <a:pt x="447" y="88"/>
                      </a:cubicBezTo>
                      <a:cubicBezTo>
                        <a:pt x="456" y="82"/>
                        <a:pt x="460" y="77"/>
                        <a:pt x="465" y="72"/>
                      </a:cubicBezTo>
                      <a:cubicBezTo>
                        <a:pt x="465" y="16"/>
                        <a:pt x="465" y="16"/>
                        <a:pt x="465" y="16"/>
                      </a:cubicBezTo>
                      <a:cubicBezTo>
                        <a:pt x="456" y="26"/>
                        <a:pt x="447" y="31"/>
                        <a:pt x="433" y="31"/>
                      </a:cubicBezTo>
                      <a:cubicBezTo>
                        <a:pt x="423" y="31"/>
                        <a:pt x="414" y="31"/>
                        <a:pt x="405" y="31"/>
                      </a:cubicBezTo>
                      <a:cubicBezTo>
                        <a:pt x="391" y="31"/>
                        <a:pt x="382" y="26"/>
                        <a:pt x="373" y="16"/>
                      </a:cubicBezTo>
                      <a:cubicBezTo>
                        <a:pt x="364" y="10"/>
                        <a:pt x="359" y="5"/>
                        <a:pt x="354" y="0"/>
                      </a:cubicBezTo>
                      <a:cubicBezTo>
                        <a:pt x="341" y="10"/>
                        <a:pt x="331" y="16"/>
                        <a:pt x="322" y="26"/>
                      </a:cubicBezTo>
                      <a:cubicBezTo>
                        <a:pt x="308" y="26"/>
                        <a:pt x="299" y="31"/>
                        <a:pt x="285" y="31"/>
                      </a:cubicBezTo>
                      <a:cubicBezTo>
                        <a:pt x="272" y="26"/>
                        <a:pt x="262" y="21"/>
                        <a:pt x="249" y="16"/>
                      </a:cubicBezTo>
                      <a:cubicBezTo>
                        <a:pt x="244" y="10"/>
                        <a:pt x="239" y="5"/>
                        <a:pt x="230" y="0"/>
                      </a:cubicBezTo>
                      <a:cubicBezTo>
                        <a:pt x="221" y="10"/>
                        <a:pt x="212" y="21"/>
                        <a:pt x="198" y="26"/>
                      </a:cubicBezTo>
                      <a:cubicBezTo>
                        <a:pt x="184" y="31"/>
                        <a:pt x="175" y="31"/>
                        <a:pt x="161" y="31"/>
                      </a:cubicBezTo>
                      <a:cubicBezTo>
                        <a:pt x="152" y="26"/>
                        <a:pt x="138" y="21"/>
                        <a:pt x="129" y="16"/>
                      </a:cubicBezTo>
                      <a:cubicBezTo>
                        <a:pt x="120" y="10"/>
                        <a:pt x="115" y="5"/>
                        <a:pt x="110" y="0"/>
                      </a:cubicBezTo>
                      <a:cubicBezTo>
                        <a:pt x="97" y="10"/>
                        <a:pt x="87" y="16"/>
                        <a:pt x="74" y="21"/>
                      </a:cubicBezTo>
                      <a:cubicBezTo>
                        <a:pt x="64" y="26"/>
                        <a:pt x="55" y="26"/>
                        <a:pt x="46" y="26"/>
                      </a:cubicBezTo>
                      <a:cubicBezTo>
                        <a:pt x="37" y="26"/>
                        <a:pt x="28" y="26"/>
                        <a:pt x="18" y="21"/>
                      </a:cubicBezTo>
                      <a:cubicBezTo>
                        <a:pt x="14" y="16"/>
                        <a:pt x="9" y="10"/>
                        <a:pt x="0" y="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9" name="Freeform 31"/>
                <p:cNvSpPr/>
                <p:nvPr/>
              </p:nvSpPr>
              <p:spPr bwMode="auto">
                <a:xfrm>
                  <a:off x="5761038" y="1809750"/>
                  <a:ext cx="88900" cy="31750"/>
                </a:xfrm>
                <a:custGeom>
                  <a:avLst/>
                  <a:gdLst>
                    <a:gd name="T0" fmla="*/ 4 w 342"/>
                    <a:gd name="T1" fmla="*/ 26 h 123"/>
                    <a:gd name="T2" fmla="*/ 0 w 342"/>
                    <a:gd name="T3" fmla="*/ 97 h 123"/>
                    <a:gd name="T4" fmla="*/ 18 w 342"/>
                    <a:gd name="T5" fmla="*/ 116 h 123"/>
                    <a:gd name="T6" fmla="*/ 69 w 342"/>
                    <a:gd name="T7" fmla="*/ 116 h 123"/>
                    <a:gd name="T8" fmla="*/ 88 w 342"/>
                    <a:gd name="T9" fmla="*/ 103 h 123"/>
                    <a:gd name="T10" fmla="*/ 111 w 342"/>
                    <a:gd name="T11" fmla="*/ 84 h 123"/>
                    <a:gd name="T12" fmla="*/ 148 w 342"/>
                    <a:gd name="T13" fmla="*/ 116 h 123"/>
                    <a:gd name="T14" fmla="*/ 185 w 342"/>
                    <a:gd name="T15" fmla="*/ 123 h 123"/>
                    <a:gd name="T16" fmla="*/ 217 w 342"/>
                    <a:gd name="T17" fmla="*/ 103 h 123"/>
                    <a:gd name="T18" fmla="*/ 236 w 342"/>
                    <a:gd name="T19" fmla="*/ 84 h 123"/>
                    <a:gd name="T20" fmla="*/ 273 w 342"/>
                    <a:gd name="T21" fmla="*/ 116 h 123"/>
                    <a:gd name="T22" fmla="*/ 314 w 342"/>
                    <a:gd name="T23" fmla="*/ 116 h 123"/>
                    <a:gd name="T24" fmla="*/ 342 w 342"/>
                    <a:gd name="T25" fmla="*/ 97 h 123"/>
                    <a:gd name="T26" fmla="*/ 342 w 342"/>
                    <a:gd name="T27" fmla="*/ 26 h 123"/>
                    <a:gd name="T28" fmla="*/ 305 w 342"/>
                    <a:gd name="T29" fmla="*/ 52 h 123"/>
                    <a:gd name="T30" fmla="*/ 277 w 342"/>
                    <a:gd name="T31" fmla="*/ 45 h 123"/>
                    <a:gd name="T32" fmla="*/ 250 w 342"/>
                    <a:gd name="T33" fmla="*/ 26 h 123"/>
                    <a:gd name="T34" fmla="*/ 231 w 342"/>
                    <a:gd name="T35" fmla="*/ 0 h 123"/>
                    <a:gd name="T36" fmla="*/ 208 w 342"/>
                    <a:gd name="T37" fmla="*/ 32 h 123"/>
                    <a:gd name="T38" fmla="*/ 162 w 342"/>
                    <a:gd name="T39" fmla="*/ 45 h 123"/>
                    <a:gd name="T40" fmla="*/ 125 w 342"/>
                    <a:gd name="T41" fmla="*/ 20 h 123"/>
                    <a:gd name="T42" fmla="*/ 111 w 342"/>
                    <a:gd name="T43" fmla="*/ 0 h 123"/>
                    <a:gd name="T44" fmla="*/ 83 w 342"/>
                    <a:gd name="T45" fmla="*/ 39 h 123"/>
                    <a:gd name="T46" fmla="*/ 32 w 342"/>
                    <a:gd name="T47" fmla="*/ 45 h 123"/>
                    <a:gd name="T48" fmla="*/ 4 w 342"/>
                    <a:gd name="T49" fmla="*/ 26 h 1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342" h="123">
                      <a:moveTo>
                        <a:pt x="4" y="26"/>
                      </a:moveTo>
                      <a:cubicBezTo>
                        <a:pt x="0" y="97"/>
                        <a:pt x="0" y="97"/>
                        <a:pt x="0" y="97"/>
                      </a:cubicBezTo>
                      <a:cubicBezTo>
                        <a:pt x="4" y="103"/>
                        <a:pt x="13" y="110"/>
                        <a:pt x="18" y="116"/>
                      </a:cubicBezTo>
                      <a:cubicBezTo>
                        <a:pt x="37" y="123"/>
                        <a:pt x="50" y="123"/>
                        <a:pt x="69" y="116"/>
                      </a:cubicBezTo>
                      <a:cubicBezTo>
                        <a:pt x="74" y="110"/>
                        <a:pt x="78" y="110"/>
                        <a:pt x="88" y="103"/>
                      </a:cubicBezTo>
                      <a:cubicBezTo>
                        <a:pt x="97" y="97"/>
                        <a:pt x="101" y="90"/>
                        <a:pt x="111" y="84"/>
                      </a:cubicBezTo>
                      <a:cubicBezTo>
                        <a:pt x="120" y="97"/>
                        <a:pt x="134" y="110"/>
                        <a:pt x="148" y="116"/>
                      </a:cubicBezTo>
                      <a:cubicBezTo>
                        <a:pt x="162" y="123"/>
                        <a:pt x="175" y="123"/>
                        <a:pt x="185" y="123"/>
                      </a:cubicBezTo>
                      <a:cubicBezTo>
                        <a:pt x="199" y="116"/>
                        <a:pt x="208" y="110"/>
                        <a:pt x="217" y="103"/>
                      </a:cubicBezTo>
                      <a:cubicBezTo>
                        <a:pt x="226" y="103"/>
                        <a:pt x="231" y="97"/>
                        <a:pt x="236" y="84"/>
                      </a:cubicBezTo>
                      <a:cubicBezTo>
                        <a:pt x="245" y="103"/>
                        <a:pt x="254" y="110"/>
                        <a:pt x="273" y="116"/>
                      </a:cubicBezTo>
                      <a:cubicBezTo>
                        <a:pt x="282" y="123"/>
                        <a:pt x="300" y="123"/>
                        <a:pt x="314" y="116"/>
                      </a:cubicBezTo>
                      <a:cubicBezTo>
                        <a:pt x="324" y="116"/>
                        <a:pt x="333" y="110"/>
                        <a:pt x="342" y="97"/>
                      </a:cubicBezTo>
                      <a:cubicBezTo>
                        <a:pt x="342" y="26"/>
                        <a:pt x="342" y="26"/>
                        <a:pt x="342" y="26"/>
                      </a:cubicBezTo>
                      <a:cubicBezTo>
                        <a:pt x="328" y="39"/>
                        <a:pt x="319" y="45"/>
                        <a:pt x="305" y="52"/>
                      </a:cubicBezTo>
                      <a:cubicBezTo>
                        <a:pt x="296" y="52"/>
                        <a:pt x="287" y="52"/>
                        <a:pt x="277" y="45"/>
                      </a:cubicBezTo>
                      <a:cubicBezTo>
                        <a:pt x="263" y="45"/>
                        <a:pt x="254" y="32"/>
                        <a:pt x="250" y="26"/>
                      </a:cubicBezTo>
                      <a:cubicBezTo>
                        <a:pt x="240" y="20"/>
                        <a:pt x="236" y="7"/>
                        <a:pt x="231" y="0"/>
                      </a:cubicBezTo>
                      <a:cubicBezTo>
                        <a:pt x="226" y="13"/>
                        <a:pt x="222" y="26"/>
                        <a:pt x="208" y="32"/>
                      </a:cubicBezTo>
                      <a:cubicBezTo>
                        <a:pt x="194" y="45"/>
                        <a:pt x="175" y="52"/>
                        <a:pt x="162" y="45"/>
                      </a:cubicBezTo>
                      <a:cubicBezTo>
                        <a:pt x="148" y="45"/>
                        <a:pt x="134" y="32"/>
                        <a:pt x="125" y="20"/>
                      </a:cubicBezTo>
                      <a:cubicBezTo>
                        <a:pt x="115" y="13"/>
                        <a:pt x="115" y="7"/>
                        <a:pt x="111" y="0"/>
                      </a:cubicBezTo>
                      <a:cubicBezTo>
                        <a:pt x="101" y="20"/>
                        <a:pt x="92" y="26"/>
                        <a:pt x="83" y="39"/>
                      </a:cubicBezTo>
                      <a:cubicBezTo>
                        <a:pt x="69" y="45"/>
                        <a:pt x="50" y="52"/>
                        <a:pt x="32" y="45"/>
                      </a:cubicBezTo>
                      <a:cubicBezTo>
                        <a:pt x="23" y="45"/>
                        <a:pt x="13" y="32"/>
                        <a:pt x="4" y="2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70" name="Freeform 32"/>
                <p:cNvSpPr/>
                <p:nvPr/>
              </p:nvSpPr>
              <p:spPr bwMode="auto">
                <a:xfrm>
                  <a:off x="5691188" y="1652588"/>
                  <a:ext cx="63500" cy="188912"/>
                </a:xfrm>
                <a:custGeom>
                  <a:avLst/>
                  <a:gdLst>
                    <a:gd name="T0" fmla="*/ 0 w 40"/>
                    <a:gd name="T1" fmla="*/ 119 h 119"/>
                    <a:gd name="T2" fmla="*/ 40 w 40"/>
                    <a:gd name="T3" fmla="*/ 119 h 119"/>
                    <a:gd name="T4" fmla="*/ 13 w 40"/>
                    <a:gd name="T5" fmla="*/ 0 h 119"/>
                    <a:gd name="T6" fmla="*/ 0 w 40"/>
                    <a:gd name="T7" fmla="*/ 0 h 119"/>
                    <a:gd name="T8" fmla="*/ 0 w 40"/>
                    <a:gd name="T9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119">
                      <a:moveTo>
                        <a:pt x="0" y="119"/>
                      </a:moveTo>
                      <a:lnTo>
                        <a:pt x="40" y="119"/>
                      </a:lnTo>
                      <a:lnTo>
                        <a:pt x="13" y="0"/>
                      </a:lnTo>
                      <a:lnTo>
                        <a:pt x="0" y="0"/>
                      </a:lnTo>
                      <a:lnTo>
                        <a:pt x="0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928" name="组合 1927"/>
              <p:cNvGrpSpPr/>
              <p:nvPr/>
            </p:nvGrpSpPr>
            <p:grpSpPr>
              <a:xfrm>
                <a:off x="7462712" y="1537754"/>
                <a:ext cx="131218" cy="140190"/>
                <a:chOff x="6916738" y="1639888"/>
                <a:chExt cx="185738" cy="198437"/>
              </a:xfrm>
              <a:solidFill>
                <a:srgbClr val="1AE7CF"/>
              </a:solidFill>
            </p:grpSpPr>
            <p:sp>
              <p:nvSpPr>
                <p:cNvPr id="1955" name="Rectangle 33"/>
                <p:cNvSpPr>
                  <a:spLocks noChangeArrowheads="1"/>
                </p:cNvSpPr>
                <p:nvPr/>
              </p:nvSpPr>
              <p:spPr bwMode="auto">
                <a:xfrm>
                  <a:off x="6988175" y="1747838"/>
                  <a:ext cx="17463" cy="1905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6" name="Rectangle 34"/>
                <p:cNvSpPr>
                  <a:spLocks noChangeArrowheads="1"/>
                </p:cNvSpPr>
                <p:nvPr/>
              </p:nvSpPr>
              <p:spPr bwMode="auto">
                <a:xfrm>
                  <a:off x="6988175" y="1778000"/>
                  <a:ext cx="17463" cy="1905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7" name="Rectangle 35"/>
                <p:cNvSpPr>
                  <a:spLocks noChangeArrowheads="1"/>
                </p:cNvSpPr>
                <p:nvPr/>
              </p:nvSpPr>
              <p:spPr bwMode="auto">
                <a:xfrm>
                  <a:off x="6988175" y="1717675"/>
                  <a:ext cx="17463" cy="1905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8" name="Rectangle 36"/>
                <p:cNvSpPr>
                  <a:spLocks noChangeArrowheads="1"/>
                </p:cNvSpPr>
                <p:nvPr/>
              </p:nvSpPr>
              <p:spPr bwMode="auto">
                <a:xfrm>
                  <a:off x="7018338" y="1747838"/>
                  <a:ext cx="17463" cy="1905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9" name="Rectangle 37"/>
                <p:cNvSpPr>
                  <a:spLocks noChangeArrowheads="1"/>
                </p:cNvSpPr>
                <p:nvPr/>
              </p:nvSpPr>
              <p:spPr bwMode="auto">
                <a:xfrm>
                  <a:off x="7018338" y="1778000"/>
                  <a:ext cx="17463" cy="1905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0" name="Rectangle 38"/>
                <p:cNvSpPr>
                  <a:spLocks noChangeArrowheads="1"/>
                </p:cNvSpPr>
                <p:nvPr/>
              </p:nvSpPr>
              <p:spPr bwMode="auto">
                <a:xfrm>
                  <a:off x="7018338" y="1717675"/>
                  <a:ext cx="17463" cy="1905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1" name="Rectangle 39"/>
                <p:cNvSpPr>
                  <a:spLocks noChangeArrowheads="1"/>
                </p:cNvSpPr>
                <p:nvPr/>
              </p:nvSpPr>
              <p:spPr bwMode="auto">
                <a:xfrm>
                  <a:off x="6988175" y="1693863"/>
                  <a:ext cx="17463" cy="127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2" name="Rectangle 40"/>
                <p:cNvSpPr>
                  <a:spLocks noChangeArrowheads="1"/>
                </p:cNvSpPr>
                <p:nvPr/>
              </p:nvSpPr>
              <p:spPr bwMode="auto">
                <a:xfrm>
                  <a:off x="7018338" y="1693863"/>
                  <a:ext cx="17463" cy="12700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63" name="Freeform 41"/>
                <p:cNvSpPr>
                  <a:spLocks noEditPoints="1"/>
                </p:cNvSpPr>
                <p:nvPr/>
              </p:nvSpPr>
              <p:spPr bwMode="auto">
                <a:xfrm>
                  <a:off x="6916738" y="1639888"/>
                  <a:ext cx="185738" cy="198437"/>
                </a:xfrm>
                <a:custGeom>
                  <a:avLst/>
                  <a:gdLst>
                    <a:gd name="T0" fmla="*/ 16 w 117"/>
                    <a:gd name="T1" fmla="*/ 56 h 125"/>
                    <a:gd name="T2" fmla="*/ 29 w 117"/>
                    <a:gd name="T3" fmla="*/ 67 h 125"/>
                    <a:gd name="T4" fmla="*/ 15 w 117"/>
                    <a:gd name="T5" fmla="*/ 56 h 125"/>
                    <a:gd name="T6" fmla="*/ 15 w 117"/>
                    <a:gd name="T7" fmla="*/ 83 h 125"/>
                    <a:gd name="T8" fmla="*/ 29 w 117"/>
                    <a:gd name="T9" fmla="*/ 72 h 125"/>
                    <a:gd name="T10" fmla="*/ 29 w 117"/>
                    <a:gd name="T11" fmla="*/ 99 h 125"/>
                    <a:gd name="T12" fmla="*/ 15 w 117"/>
                    <a:gd name="T13" fmla="*/ 88 h 125"/>
                    <a:gd name="T14" fmla="*/ 29 w 117"/>
                    <a:gd name="T15" fmla="*/ 99 h 125"/>
                    <a:gd name="T16" fmla="*/ 38 w 117"/>
                    <a:gd name="T17" fmla="*/ 25 h 125"/>
                    <a:gd name="T18" fmla="*/ 38 w 117"/>
                    <a:gd name="T19" fmla="*/ 24 h 125"/>
                    <a:gd name="T20" fmla="*/ 39 w 117"/>
                    <a:gd name="T21" fmla="*/ 24 h 125"/>
                    <a:gd name="T22" fmla="*/ 80 w 117"/>
                    <a:gd name="T23" fmla="*/ 24 h 125"/>
                    <a:gd name="T24" fmla="*/ 81 w 117"/>
                    <a:gd name="T25" fmla="*/ 25 h 125"/>
                    <a:gd name="T26" fmla="*/ 81 w 117"/>
                    <a:gd name="T27" fmla="*/ 116 h 125"/>
                    <a:gd name="T28" fmla="*/ 38 w 117"/>
                    <a:gd name="T29" fmla="*/ 116 h 125"/>
                    <a:gd name="T30" fmla="*/ 89 w 117"/>
                    <a:gd name="T31" fmla="*/ 56 h 125"/>
                    <a:gd name="T32" fmla="*/ 103 w 117"/>
                    <a:gd name="T33" fmla="*/ 56 h 125"/>
                    <a:gd name="T34" fmla="*/ 103 w 117"/>
                    <a:gd name="T35" fmla="*/ 67 h 125"/>
                    <a:gd name="T36" fmla="*/ 89 w 117"/>
                    <a:gd name="T37" fmla="*/ 56 h 125"/>
                    <a:gd name="T38" fmla="*/ 89 w 117"/>
                    <a:gd name="T39" fmla="*/ 83 h 125"/>
                    <a:gd name="T40" fmla="*/ 103 w 117"/>
                    <a:gd name="T41" fmla="*/ 72 h 125"/>
                    <a:gd name="T42" fmla="*/ 89 w 117"/>
                    <a:gd name="T43" fmla="*/ 99 h 125"/>
                    <a:gd name="T44" fmla="*/ 103 w 117"/>
                    <a:gd name="T45" fmla="*/ 88 h 125"/>
                    <a:gd name="T46" fmla="*/ 89 w 117"/>
                    <a:gd name="T47" fmla="*/ 99 h 125"/>
                    <a:gd name="T48" fmla="*/ 110 w 117"/>
                    <a:gd name="T49" fmla="*/ 116 h 125"/>
                    <a:gd name="T50" fmla="*/ 110 w 117"/>
                    <a:gd name="T51" fmla="*/ 57 h 125"/>
                    <a:gd name="T52" fmla="*/ 110 w 117"/>
                    <a:gd name="T53" fmla="*/ 53 h 125"/>
                    <a:gd name="T54" fmla="*/ 108 w 117"/>
                    <a:gd name="T55" fmla="*/ 50 h 125"/>
                    <a:gd name="T56" fmla="*/ 105 w 117"/>
                    <a:gd name="T57" fmla="*/ 48 h 125"/>
                    <a:gd name="T58" fmla="*/ 102 w 117"/>
                    <a:gd name="T59" fmla="*/ 47 h 125"/>
                    <a:gd name="T60" fmla="*/ 89 w 117"/>
                    <a:gd name="T61" fmla="*/ 48 h 125"/>
                    <a:gd name="T62" fmla="*/ 88 w 117"/>
                    <a:gd name="T63" fmla="*/ 23 h 125"/>
                    <a:gd name="T64" fmla="*/ 87 w 117"/>
                    <a:gd name="T65" fmla="*/ 20 h 125"/>
                    <a:gd name="T66" fmla="*/ 85 w 117"/>
                    <a:gd name="T67" fmla="*/ 17 h 125"/>
                    <a:gd name="T68" fmla="*/ 82 w 117"/>
                    <a:gd name="T69" fmla="*/ 16 h 125"/>
                    <a:gd name="T70" fmla="*/ 70 w 117"/>
                    <a:gd name="T71" fmla="*/ 16 h 125"/>
                    <a:gd name="T72" fmla="*/ 64 w 117"/>
                    <a:gd name="T73" fmla="*/ 0 h 125"/>
                    <a:gd name="T74" fmla="*/ 39 w 117"/>
                    <a:gd name="T75" fmla="*/ 16 h 125"/>
                    <a:gd name="T76" fmla="*/ 35 w 117"/>
                    <a:gd name="T77" fmla="*/ 16 h 125"/>
                    <a:gd name="T78" fmla="*/ 33 w 117"/>
                    <a:gd name="T79" fmla="*/ 19 h 125"/>
                    <a:gd name="T80" fmla="*/ 31 w 117"/>
                    <a:gd name="T81" fmla="*/ 21 h 125"/>
                    <a:gd name="T82" fmla="*/ 30 w 117"/>
                    <a:gd name="T83" fmla="*/ 25 h 125"/>
                    <a:gd name="T84" fmla="*/ 28 w 117"/>
                    <a:gd name="T85" fmla="*/ 47 h 125"/>
                    <a:gd name="T86" fmla="*/ 14 w 117"/>
                    <a:gd name="T87" fmla="*/ 48 h 125"/>
                    <a:gd name="T88" fmla="*/ 11 w 117"/>
                    <a:gd name="T89" fmla="*/ 49 h 125"/>
                    <a:gd name="T90" fmla="*/ 9 w 117"/>
                    <a:gd name="T91" fmla="*/ 52 h 125"/>
                    <a:gd name="T92" fmla="*/ 8 w 117"/>
                    <a:gd name="T93" fmla="*/ 55 h 125"/>
                    <a:gd name="T94" fmla="*/ 7 w 117"/>
                    <a:gd name="T95" fmla="*/ 115 h 125"/>
                    <a:gd name="T96" fmla="*/ 0 w 117"/>
                    <a:gd name="T97" fmla="*/ 116 h 125"/>
                    <a:gd name="T98" fmla="*/ 117 w 117"/>
                    <a:gd name="T99" fmla="*/ 125 h 125"/>
                    <a:gd name="T100" fmla="*/ 110 w 117"/>
                    <a:gd name="T101" fmla="*/ 116 h 1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117" h="125">
                      <a:moveTo>
                        <a:pt x="15" y="56"/>
                      </a:moveTo>
                      <a:lnTo>
                        <a:pt x="16" y="56"/>
                      </a:lnTo>
                      <a:lnTo>
                        <a:pt x="29" y="56"/>
                      </a:lnTo>
                      <a:lnTo>
                        <a:pt x="29" y="67"/>
                      </a:lnTo>
                      <a:lnTo>
                        <a:pt x="15" y="67"/>
                      </a:lnTo>
                      <a:lnTo>
                        <a:pt x="15" y="56"/>
                      </a:lnTo>
                      <a:close/>
                      <a:moveTo>
                        <a:pt x="29" y="83"/>
                      </a:moveTo>
                      <a:lnTo>
                        <a:pt x="15" y="83"/>
                      </a:lnTo>
                      <a:lnTo>
                        <a:pt x="15" y="72"/>
                      </a:lnTo>
                      <a:lnTo>
                        <a:pt x="29" y="72"/>
                      </a:lnTo>
                      <a:lnTo>
                        <a:pt x="29" y="83"/>
                      </a:lnTo>
                      <a:close/>
                      <a:moveTo>
                        <a:pt x="29" y="99"/>
                      </a:moveTo>
                      <a:lnTo>
                        <a:pt x="15" y="99"/>
                      </a:lnTo>
                      <a:lnTo>
                        <a:pt x="15" y="88"/>
                      </a:lnTo>
                      <a:lnTo>
                        <a:pt x="29" y="88"/>
                      </a:lnTo>
                      <a:lnTo>
                        <a:pt x="29" y="99"/>
                      </a:lnTo>
                      <a:close/>
                      <a:moveTo>
                        <a:pt x="38" y="25"/>
                      </a:moveTo>
                      <a:lnTo>
                        <a:pt x="38" y="25"/>
                      </a:lnTo>
                      <a:lnTo>
                        <a:pt x="38" y="25"/>
                      </a:lnTo>
                      <a:lnTo>
                        <a:pt x="38" y="24"/>
                      </a:lnTo>
                      <a:lnTo>
                        <a:pt x="38" y="24"/>
                      </a:lnTo>
                      <a:lnTo>
                        <a:pt x="39" y="24"/>
                      </a:lnTo>
                      <a:lnTo>
                        <a:pt x="80" y="24"/>
                      </a:lnTo>
                      <a:lnTo>
                        <a:pt x="80" y="24"/>
                      </a:lnTo>
                      <a:lnTo>
                        <a:pt x="81" y="24"/>
                      </a:lnTo>
                      <a:lnTo>
                        <a:pt x="81" y="25"/>
                      </a:lnTo>
                      <a:lnTo>
                        <a:pt x="81" y="25"/>
                      </a:lnTo>
                      <a:lnTo>
                        <a:pt x="81" y="116"/>
                      </a:lnTo>
                      <a:lnTo>
                        <a:pt x="39" y="116"/>
                      </a:lnTo>
                      <a:lnTo>
                        <a:pt x="38" y="116"/>
                      </a:lnTo>
                      <a:lnTo>
                        <a:pt x="38" y="25"/>
                      </a:lnTo>
                      <a:close/>
                      <a:moveTo>
                        <a:pt x="89" y="56"/>
                      </a:moveTo>
                      <a:lnTo>
                        <a:pt x="89" y="56"/>
                      </a:lnTo>
                      <a:lnTo>
                        <a:pt x="103" y="56"/>
                      </a:lnTo>
                      <a:lnTo>
                        <a:pt x="103" y="56"/>
                      </a:lnTo>
                      <a:lnTo>
                        <a:pt x="103" y="67"/>
                      </a:lnTo>
                      <a:lnTo>
                        <a:pt x="89" y="67"/>
                      </a:lnTo>
                      <a:lnTo>
                        <a:pt x="89" y="56"/>
                      </a:lnTo>
                      <a:close/>
                      <a:moveTo>
                        <a:pt x="103" y="83"/>
                      </a:moveTo>
                      <a:lnTo>
                        <a:pt x="89" y="83"/>
                      </a:lnTo>
                      <a:lnTo>
                        <a:pt x="89" y="72"/>
                      </a:lnTo>
                      <a:lnTo>
                        <a:pt x="103" y="72"/>
                      </a:lnTo>
                      <a:lnTo>
                        <a:pt x="103" y="83"/>
                      </a:lnTo>
                      <a:close/>
                      <a:moveTo>
                        <a:pt x="89" y="99"/>
                      </a:moveTo>
                      <a:lnTo>
                        <a:pt x="89" y="88"/>
                      </a:lnTo>
                      <a:lnTo>
                        <a:pt x="103" y="88"/>
                      </a:lnTo>
                      <a:lnTo>
                        <a:pt x="103" y="99"/>
                      </a:lnTo>
                      <a:lnTo>
                        <a:pt x="89" y="99"/>
                      </a:lnTo>
                      <a:close/>
                      <a:moveTo>
                        <a:pt x="110" y="116"/>
                      </a:moveTo>
                      <a:lnTo>
                        <a:pt x="110" y="116"/>
                      </a:lnTo>
                      <a:lnTo>
                        <a:pt x="110" y="115"/>
                      </a:lnTo>
                      <a:lnTo>
                        <a:pt x="110" y="57"/>
                      </a:lnTo>
                      <a:lnTo>
                        <a:pt x="110" y="55"/>
                      </a:lnTo>
                      <a:lnTo>
                        <a:pt x="110" y="53"/>
                      </a:lnTo>
                      <a:lnTo>
                        <a:pt x="109" y="52"/>
                      </a:lnTo>
                      <a:lnTo>
                        <a:pt x="108" y="50"/>
                      </a:lnTo>
                      <a:lnTo>
                        <a:pt x="107" y="49"/>
                      </a:lnTo>
                      <a:lnTo>
                        <a:pt x="105" y="48"/>
                      </a:lnTo>
                      <a:lnTo>
                        <a:pt x="104" y="48"/>
                      </a:lnTo>
                      <a:lnTo>
                        <a:pt x="102" y="47"/>
                      </a:lnTo>
                      <a:lnTo>
                        <a:pt x="90" y="47"/>
                      </a:lnTo>
                      <a:lnTo>
                        <a:pt x="89" y="48"/>
                      </a:lnTo>
                      <a:lnTo>
                        <a:pt x="89" y="25"/>
                      </a:lnTo>
                      <a:lnTo>
                        <a:pt x="88" y="23"/>
                      </a:lnTo>
                      <a:lnTo>
                        <a:pt x="88" y="21"/>
                      </a:lnTo>
                      <a:lnTo>
                        <a:pt x="87" y="20"/>
                      </a:lnTo>
                      <a:lnTo>
                        <a:pt x="86" y="19"/>
                      </a:lnTo>
                      <a:lnTo>
                        <a:pt x="85" y="17"/>
                      </a:lnTo>
                      <a:lnTo>
                        <a:pt x="83" y="16"/>
                      </a:lnTo>
                      <a:lnTo>
                        <a:pt x="82" y="16"/>
                      </a:lnTo>
                      <a:lnTo>
                        <a:pt x="80" y="16"/>
                      </a:lnTo>
                      <a:lnTo>
                        <a:pt x="70" y="16"/>
                      </a:lnTo>
                      <a:lnTo>
                        <a:pt x="70" y="0"/>
                      </a:lnTo>
                      <a:lnTo>
                        <a:pt x="64" y="0"/>
                      </a:lnTo>
                      <a:lnTo>
                        <a:pt x="64" y="16"/>
                      </a:lnTo>
                      <a:lnTo>
                        <a:pt x="39" y="16"/>
                      </a:lnTo>
                      <a:lnTo>
                        <a:pt x="37" y="16"/>
                      </a:lnTo>
                      <a:lnTo>
                        <a:pt x="35" y="16"/>
                      </a:lnTo>
                      <a:lnTo>
                        <a:pt x="34" y="17"/>
                      </a:lnTo>
                      <a:lnTo>
                        <a:pt x="33" y="19"/>
                      </a:lnTo>
                      <a:lnTo>
                        <a:pt x="31" y="20"/>
                      </a:lnTo>
                      <a:lnTo>
                        <a:pt x="31" y="21"/>
                      </a:lnTo>
                      <a:lnTo>
                        <a:pt x="30" y="23"/>
                      </a:lnTo>
                      <a:lnTo>
                        <a:pt x="30" y="25"/>
                      </a:lnTo>
                      <a:lnTo>
                        <a:pt x="30" y="48"/>
                      </a:lnTo>
                      <a:lnTo>
                        <a:pt x="28" y="47"/>
                      </a:lnTo>
                      <a:lnTo>
                        <a:pt x="16" y="47"/>
                      </a:lnTo>
                      <a:lnTo>
                        <a:pt x="14" y="48"/>
                      </a:lnTo>
                      <a:lnTo>
                        <a:pt x="13" y="48"/>
                      </a:lnTo>
                      <a:lnTo>
                        <a:pt x="11" y="49"/>
                      </a:lnTo>
                      <a:lnTo>
                        <a:pt x="10" y="50"/>
                      </a:lnTo>
                      <a:lnTo>
                        <a:pt x="9" y="52"/>
                      </a:lnTo>
                      <a:lnTo>
                        <a:pt x="8" y="53"/>
                      </a:lnTo>
                      <a:lnTo>
                        <a:pt x="8" y="55"/>
                      </a:lnTo>
                      <a:lnTo>
                        <a:pt x="7" y="57"/>
                      </a:lnTo>
                      <a:lnTo>
                        <a:pt x="7" y="115"/>
                      </a:lnTo>
                      <a:lnTo>
                        <a:pt x="8" y="116"/>
                      </a:lnTo>
                      <a:lnTo>
                        <a:pt x="0" y="116"/>
                      </a:lnTo>
                      <a:lnTo>
                        <a:pt x="0" y="125"/>
                      </a:lnTo>
                      <a:lnTo>
                        <a:pt x="117" y="125"/>
                      </a:lnTo>
                      <a:lnTo>
                        <a:pt x="117" y="116"/>
                      </a:lnTo>
                      <a:lnTo>
                        <a:pt x="110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929" name="组合 1928"/>
              <p:cNvGrpSpPr/>
              <p:nvPr/>
            </p:nvGrpSpPr>
            <p:grpSpPr>
              <a:xfrm>
                <a:off x="6826808" y="1569157"/>
                <a:ext cx="143556" cy="111031"/>
                <a:chOff x="6016625" y="1684338"/>
                <a:chExt cx="203201" cy="157162"/>
              </a:xfrm>
              <a:solidFill>
                <a:srgbClr val="1AE7CF"/>
              </a:solidFill>
            </p:grpSpPr>
            <p:sp>
              <p:nvSpPr>
                <p:cNvPr id="1951" name="Rectangle 42"/>
                <p:cNvSpPr>
                  <a:spLocks noChangeArrowheads="1"/>
                </p:cNvSpPr>
                <p:nvPr/>
              </p:nvSpPr>
              <p:spPr bwMode="auto">
                <a:xfrm>
                  <a:off x="6151563" y="1762125"/>
                  <a:ext cx="68263" cy="2222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2" name="Freeform 43"/>
                <p:cNvSpPr>
                  <a:spLocks noEditPoints="1"/>
                </p:cNvSpPr>
                <p:nvPr/>
              </p:nvSpPr>
              <p:spPr bwMode="auto">
                <a:xfrm>
                  <a:off x="6151563" y="1684338"/>
                  <a:ext cx="68263" cy="73025"/>
                </a:xfrm>
                <a:custGeom>
                  <a:avLst/>
                  <a:gdLst>
                    <a:gd name="T0" fmla="*/ 5 w 43"/>
                    <a:gd name="T1" fmla="*/ 6 h 46"/>
                    <a:gd name="T2" fmla="*/ 25 w 43"/>
                    <a:gd name="T3" fmla="*/ 6 h 46"/>
                    <a:gd name="T4" fmla="*/ 37 w 43"/>
                    <a:gd name="T5" fmla="*/ 42 h 46"/>
                    <a:gd name="T6" fmla="*/ 5 w 43"/>
                    <a:gd name="T7" fmla="*/ 42 h 46"/>
                    <a:gd name="T8" fmla="*/ 5 w 43"/>
                    <a:gd name="T9" fmla="*/ 6 h 46"/>
                    <a:gd name="T10" fmla="*/ 0 w 43"/>
                    <a:gd name="T11" fmla="*/ 0 h 46"/>
                    <a:gd name="T12" fmla="*/ 0 w 43"/>
                    <a:gd name="T13" fmla="*/ 46 h 46"/>
                    <a:gd name="T14" fmla="*/ 43 w 43"/>
                    <a:gd name="T15" fmla="*/ 46 h 46"/>
                    <a:gd name="T16" fmla="*/ 27 w 43"/>
                    <a:gd name="T17" fmla="*/ 0 h 46"/>
                    <a:gd name="T18" fmla="*/ 0 w 43"/>
                    <a:gd name="T19" fmla="*/ 0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3" h="46">
                      <a:moveTo>
                        <a:pt x="5" y="6"/>
                      </a:moveTo>
                      <a:lnTo>
                        <a:pt x="25" y="6"/>
                      </a:lnTo>
                      <a:lnTo>
                        <a:pt x="37" y="42"/>
                      </a:lnTo>
                      <a:lnTo>
                        <a:pt x="5" y="42"/>
                      </a:lnTo>
                      <a:lnTo>
                        <a:pt x="5" y="6"/>
                      </a:lnTo>
                      <a:close/>
                      <a:moveTo>
                        <a:pt x="0" y="0"/>
                      </a:moveTo>
                      <a:lnTo>
                        <a:pt x="0" y="46"/>
                      </a:lnTo>
                      <a:lnTo>
                        <a:pt x="43" y="46"/>
                      </a:lnTo>
                      <a:lnTo>
                        <a:pt x="2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3" name="Freeform 44"/>
                <p:cNvSpPr>
                  <a:spLocks noEditPoints="1"/>
                </p:cNvSpPr>
                <p:nvPr/>
              </p:nvSpPr>
              <p:spPr bwMode="auto">
                <a:xfrm>
                  <a:off x="6016625" y="1789113"/>
                  <a:ext cx="203200" cy="52387"/>
                </a:xfrm>
                <a:custGeom>
                  <a:avLst/>
                  <a:gdLst>
                    <a:gd name="T0" fmla="*/ 23 w 128"/>
                    <a:gd name="T1" fmla="*/ 10 h 33"/>
                    <a:gd name="T2" fmla="*/ 27 w 128"/>
                    <a:gd name="T3" fmla="*/ 7 h 33"/>
                    <a:gd name="T4" fmla="*/ 31 w 128"/>
                    <a:gd name="T5" fmla="*/ 5 h 33"/>
                    <a:gd name="T6" fmla="*/ 36 w 128"/>
                    <a:gd name="T7" fmla="*/ 5 h 33"/>
                    <a:gd name="T8" fmla="*/ 40 w 128"/>
                    <a:gd name="T9" fmla="*/ 7 h 33"/>
                    <a:gd name="T10" fmla="*/ 43 w 128"/>
                    <a:gd name="T11" fmla="*/ 11 h 33"/>
                    <a:gd name="T12" fmla="*/ 45 w 128"/>
                    <a:gd name="T13" fmla="*/ 15 h 33"/>
                    <a:gd name="T14" fmla="*/ 44 w 128"/>
                    <a:gd name="T15" fmla="*/ 21 h 33"/>
                    <a:gd name="T16" fmla="*/ 39 w 128"/>
                    <a:gd name="T17" fmla="*/ 26 h 33"/>
                    <a:gd name="T18" fmla="*/ 33 w 128"/>
                    <a:gd name="T19" fmla="*/ 28 h 33"/>
                    <a:gd name="T20" fmla="*/ 26 w 128"/>
                    <a:gd name="T21" fmla="*/ 26 h 33"/>
                    <a:gd name="T22" fmla="*/ 22 w 128"/>
                    <a:gd name="T23" fmla="*/ 21 h 33"/>
                    <a:gd name="T24" fmla="*/ 21 w 128"/>
                    <a:gd name="T25" fmla="*/ 15 h 33"/>
                    <a:gd name="T26" fmla="*/ 22 w 128"/>
                    <a:gd name="T27" fmla="*/ 11 h 33"/>
                    <a:gd name="T28" fmla="*/ 92 w 128"/>
                    <a:gd name="T29" fmla="*/ 10 h 33"/>
                    <a:gd name="T30" fmla="*/ 96 w 128"/>
                    <a:gd name="T31" fmla="*/ 7 h 33"/>
                    <a:gd name="T32" fmla="*/ 101 w 128"/>
                    <a:gd name="T33" fmla="*/ 5 h 33"/>
                    <a:gd name="T34" fmla="*/ 105 w 128"/>
                    <a:gd name="T35" fmla="*/ 5 h 33"/>
                    <a:gd name="T36" fmla="*/ 109 w 128"/>
                    <a:gd name="T37" fmla="*/ 7 h 33"/>
                    <a:gd name="T38" fmla="*/ 113 w 128"/>
                    <a:gd name="T39" fmla="*/ 11 h 33"/>
                    <a:gd name="T40" fmla="*/ 114 w 128"/>
                    <a:gd name="T41" fmla="*/ 15 h 33"/>
                    <a:gd name="T42" fmla="*/ 113 w 128"/>
                    <a:gd name="T43" fmla="*/ 21 h 33"/>
                    <a:gd name="T44" fmla="*/ 109 w 128"/>
                    <a:gd name="T45" fmla="*/ 26 h 33"/>
                    <a:gd name="T46" fmla="*/ 102 w 128"/>
                    <a:gd name="T47" fmla="*/ 28 h 33"/>
                    <a:gd name="T48" fmla="*/ 96 w 128"/>
                    <a:gd name="T49" fmla="*/ 26 h 33"/>
                    <a:gd name="T50" fmla="*/ 91 w 128"/>
                    <a:gd name="T51" fmla="*/ 21 h 33"/>
                    <a:gd name="T52" fmla="*/ 90 w 128"/>
                    <a:gd name="T53" fmla="*/ 15 h 33"/>
                    <a:gd name="T54" fmla="*/ 92 w 128"/>
                    <a:gd name="T55" fmla="*/ 11 h 33"/>
                    <a:gd name="T56" fmla="*/ 17 w 128"/>
                    <a:gd name="T57" fmla="*/ 12 h 33"/>
                    <a:gd name="T58" fmla="*/ 16 w 128"/>
                    <a:gd name="T59" fmla="*/ 17 h 33"/>
                    <a:gd name="T60" fmla="*/ 17 w 128"/>
                    <a:gd name="T61" fmla="*/ 22 h 33"/>
                    <a:gd name="T62" fmla="*/ 19 w 128"/>
                    <a:gd name="T63" fmla="*/ 26 h 33"/>
                    <a:gd name="T64" fmla="*/ 22 w 128"/>
                    <a:gd name="T65" fmla="*/ 29 h 33"/>
                    <a:gd name="T66" fmla="*/ 26 w 128"/>
                    <a:gd name="T67" fmla="*/ 31 h 33"/>
                    <a:gd name="T68" fmla="*/ 31 w 128"/>
                    <a:gd name="T69" fmla="*/ 33 h 33"/>
                    <a:gd name="T70" fmla="*/ 36 w 128"/>
                    <a:gd name="T71" fmla="*/ 32 h 33"/>
                    <a:gd name="T72" fmla="*/ 41 w 128"/>
                    <a:gd name="T73" fmla="*/ 31 h 33"/>
                    <a:gd name="T74" fmla="*/ 44 w 128"/>
                    <a:gd name="T75" fmla="*/ 28 h 33"/>
                    <a:gd name="T76" fmla="*/ 47 w 128"/>
                    <a:gd name="T77" fmla="*/ 24 h 33"/>
                    <a:gd name="T78" fmla="*/ 49 w 128"/>
                    <a:gd name="T79" fmla="*/ 20 h 33"/>
                    <a:gd name="T80" fmla="*/ 49 w 128"/>
                    <a:gd name="T81" fmla="*/ 15 h 33"/>
                    <a:gd name="T82" fmla="*/ 48 w 128"/>
                    <a:gd name="T83" fmla="*/ 11 h 33"/>
                    <a:gd name="T84" fmla="*/ 86 w 128"/>
                    <a:gd name="T85" fmla="*/ 14 h 33"/>
                    <a:gd name="T86" fmla="*/ 86 w 128"/>
                    <a:gd name="T87" fmla="*/ 18 h 33"/>
                    <a:gd name="T88" fmla="*/ 87 w 128"/>
                    <a:gd name="T89" fmla="*/ 23 h 33"/>
                    <a:gd name="T90" fmla="*/ 89 w 128"/>
                    <a:gd name="T91" fmla="*/ 27 h 33"/>
                    <a:gd name="T92" fmla="*/ 93 w 128"/>
                    <a:gd name="T93" fmla="*/ 30 h 33"/>
                    <a:gd name="T94" fmla="*/ 97 w 128"/>
                    <a:gd name="T95" fmla="*/ 32 h 33"/>
                    <a:gd name="T96" fmla="*/ 102 w 128"/>
                    <a:gd name="T97" fmla="*/ 33 h 33"/>
                    <a:gd name="T98" fmla="*/ 107 w 128"/>
                    <a:gd name="T99" fmla="*/ 32 h 33"/>
                    <a:gd name="T100" fmla="*/ 111 w 128"/>
                    <a:gd name="T101" fmla="*/ 30 h 33"/>
                    <a:gd name="T102" fmla="*/ 115 w 128"/>
                    <a:gd name="T103" fmla="*/ 27 h 33"/>
                    <a:gd name="T104" fmla="*/ 117 w 128"/>
                    <a:gd name="T105" fmla="*/ 23 h 33"/>
                    <a:gd name="T106" fmla="*/ 118 w 128"/>
                    <a:gd name="T107" fmla="*/ 18 h 33"/>
                    <a:gd name="T108" fmla="*/ 118 w 128"/>
                    <a:gd name="T109" fmla="*/ 14 h 33"/>
                    <a:gd name="T110" fmla="*/ 126 w 128"/>
                    <a:gd name="T111" fmla="*/ 11 h 33"/>
                    <a:gd name="T112" fmla="*/ 0 w 128"/>
                    <a:gd name="T113" fmla="*/ 11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8" h="33">
                      <a:moveTo>
                        <a:pt x="22" y="11"/>
                      </a:moveTo>
                      <a:lnTo>
                        <a:pt x="22" y="11"/>
                      </a:lnTo>
                      <a:lnTo>
                        <a:pt x="23" y="10"/>
                      </a:lnTo>
                      <a:lnTo>
                        <a:pt x="24" y="9"/>
                      </a:lnTo>
                      <a:lnTo>
                        <a:pt x="25" y="7"/>
                      </a:lnTo>
                      <a:lnTo>
                        <a:pt x="27" y="7"/>
                      </a:lnTo>
                      <a:lnTo>
                        <a:pt x="28" y="6"/>
                      </a:lnTo>
                      <a:lnTo>
                        <a:pt x="30" y="5"/>
                      </a:lnTo>
                      <a:lnTo>
                        <a:pt x="31" y="5"/>
                      </a:lnTo>
                      <a:lnTo>
                        <a:pt x="33" y="5"/>
                      </a:lnTo>
                      <a:lnTo>
                        <a:pt x="34" y="5"/>
                      </a:lnTo>
                      <a:lnTo>
                        <a:pt x="36" y="5"/>
                      </a:lnTo>
                      <a:lnTo>
                        <a:pt x="37" y="6"/>
                      </a:lnTo>
                      <a:lnTo>
                        <a:pt x="39" y="7"/>
                      </a:lnTo>
                      <a:lnTo>
                        <a:pt x="40" y="7"/>
                      </a:lnTo>
                      <a:lnTo>
                        <a:pt x="41" y="9"/>
                      </a:lnTo>
                      <a:lnTo>
                        <a:pt x="42" y="10"/>
                      </a:lnTo>
                      <a:lnTo>
                        <a:pt x="43" y="11"/>
                      </a:lnTo>
                      <a:lnTo>
                        <a:pt x="44" y="12"/>
                      </a:lnTo>
                      <a:lnTo>
                        <a:pt x="44" y="14"/>
                      </a:lnTo>
                      <a:lnTo>
                        <a:pt x="45" y="15"/>
                      </a:lnTo>
                      <a:lnTo>
                        <a:pt x="45" y="17"/>
                      </a:lnTo>
                      <a:lnTo>
                        <a:pt x="44" y="19"/>
                      </a:lnTo>
                      <a:lnTo>
                        <a:pt x="44" y="21"/>
                      </a:lnTo>
                      <a:lnTo>
                        <a:pt x="43" y="23"/>
                      </a:lnTo>
                      <a:lnTo>
                        <a:pt x="41" y="25"/>
                      </a:lnTo>
                      <a:lnTo>
                        <a:pt x="39" y="26"/>
                      </a:lnTo>
                      <a:lnTo>
                        <a:pt x="38" y="27"/>
                      </a:lnTo>
                      <a:lnTo>
                        <a:pt x="35" y="28"/>
                      </a:lnTo>
                      <a:lnTo>
                        <a:pt x="33" y="28"/>
                      </a:lnTo>
                      <a:lnTo>
                        <a:pt x="30" y="28"/>
                      </a:lnTo>
                      <a:lnTo>
                        <a:pt x="28" y="27"/>
                      </a:lnTo>
                      <a:lnTo>
                        <a:pt x="26" y="26"/>
                      </a:lnTo>
                      <a:lnTo>
                        <a:pt x="24" y="25"/>
                      </a:lnTo>
                      <a:lnTo>
                        <a:pt x="23" y="23"/>
                      </a:lnTo>
                      <a:lnTo>
                        <a:pt x="22" y="21"/>
                      </a:lnTo>
                      <a:lnTo>
                        <a:pt x="21" y="19"/>
                      </a:lnTo>
                      <a:lnTo>
                        <a:pt x="21" y="17"/>
                      </a:lnTo>
                      <a:lnTo>
                        <a:pt x="21" y="15"/>
                      </a:lnTo>
                      <a:lnTo>
                        <a:pt x="21" y="14"/>
                      </a:lnTo>
                      <a:lnTo>
                        <a:pt x="22" y="12"/>
                      </a:lnTo>
                      <a:lnTo>
                        <a:pt x="22" y="11"/>
                      </a:lnTo>
                      <a:close/>
                      <a:moveTo>
                        <a:pt x="92" y="11"/>
                      </a:moveTo>
                      <a:lnTo>
                        <a:pt x="92" y="11"/>
                      </a:lnTo>
                      <a:lnTo>
                        <a:pt x="92" y="10"/>
                      </a:lnTo>
                      <a:lnTo>
                        <a:pt x="94" y="9"/>
                      </a:lnTo>
                      <a:lnTo>
                        <a:pt x="95" y="7"/>
                      </a:lnTo>
                      <a:lnTo>
                        <a:pt x="96" y="7"/>
                      </a:lnTo>
                      <a:lnTo>
                        <a:pt x="97" y="6"/>
                      </a:lnTo>
                      <a:lnTo>
                        <a:pt x="99" y="5"/>
                      </a:lnTo>
                      <a:lnTo>
                        <a:pt x="101" y="5"/>
                      </a:lnTo>
                      <a:lnTo>
                        <a:pt x="102" y="5"/>
                      </a:lnTo>
                      <a:lnTo>
                        <a:pt x="104" y="5"/>
                      </a:lnTo>
                      <a:lnTo>
                        <a:pt x="105" y="5"/>
                      </a:lnTo>
                      <a:lnTo>
                        <a:pt x="107" y="6"/>
                      </a:lnTo>
                      <a:lnTo>
                        <a:pt x="108" y="7"/>
                      </a:lnTo>
                      <a:lnTo>
                        <a:pt x="109" y="7"/>
                      </a:lnTo>
                      <a:lnTo>
                        <a:pt x="111" y="9"/>
                      </a:lnTo>
                      <a:lnTo>
                        <a:pt x="112" y="10"/>
                      </a:lnTo>
                      <a:lnTo>
                        <a:pt x="113" y="11"/>
                      </a:lnTo>
                      <a:lnTo>
                        <a:pt x="113" y="12"/>
                      </a:lnTo>
                      <a:lnTo>
                        <a:pt x="114" y="14"/>
                      </a:lnTo>
                      <a:lnTo>
                        <a:pt x="114" y="15"/>
                      </a:lnTo>
                      <a:lnTo>
                        <a:pt x="114" y="17"/>
                      </a:lnTo>
                      <a:lnTo>
                        <a:pt x="114" y="19"/>
                      </a:lnTo>
                      <a:lnTo>
                        <a:pt x="113" y="21"/>
                      </a:lnTo>
                      <a:lnTo>
                        <a:pt x="112" y="23"/>
                      </a:lnTo>
                      <a:lnTo>
                        <a:pt x="111" y="25"/>
                      </a:lnTo>
                      <a:lnTo>
                        <a:pt x="109" y="26"/>
                      </a:lnTo>
                      <a:lnTo>
                        <a:pt x="107" y="27"/>
                      </a:lnTo>
                      <a:lnTo>
                        <a:pt x="105" y="28"/>
                      </a:lnTo>
                      <a:lnTo>
                        <a:pt x="102" y="28"/>
                      </a:lnTo>
                      <a:lnTo>
                        <a:pt x="100" y="28"/>
                      </a:lnTo>
                      <a:lnTo>
                        <a:pt x="97" y="27"/>
                      </a:lnTo>
                      <a:lnTo>
                        <a:pt x="96" y="26"/>
                      </a:lnTo>
                      <a:lnTo>
                        <a:pt x="94" y="25"/>
                      </a:lnTo>
                      <a:lnTo>
                        <a:pt x="92" y="23"/>
                      </a:lnTo>
                      <a:lnTo>
                        <a:pt x="91" y="21"/>
                      </a:lnTo>
                      <a:lnTo>
                        <a:pt x="90" y="19"/>
                      </a:lnTo>
                      <a:lnTo>
                        <a:pt x="90" y="17"/>
                      </a:lnTo>
                      <a:lnTo>
                        <a:pt x="90" y="15"/>
                      </a:lnTo>
                      <a:lnTo>
                        <a:pt x="91" y="14"/>
                      </a:lnTo>
                      <a:lnTo>
                        <a:pt x="91" y="12"/>
                      </a:lnTo>
                      <a:lnTo>
                        <a:pt x="92" y="11"/>
                      </a:lnTo>
                      <a:close/>
                      <a:moveTo>
                        <a:pt x="0" y="11"/>
                      </a:moveTo>
                      <a:lnTo>
                        <a:pt x="17" y="11"/>
                      </a:lnTo>
                      <a:lnTo>
                        <a:pt x="17" y="12"/>
                      </a:lnTo>
                      <a:lnTo>
                        <a:pt x="17" y="14"/>
                      </a:lnTo>
                      <a:lnTo>
                        <a:pt x="16" y="15"/>
                      </a:lnTo>
                      <a:lnTo>
                        <a:pt x="16" y="17"/>
                      </a:lnTo>
                      <a:lnTo>
                        <a:pt x="17" y="18"/>
                      </a:lnTo>
                      <a:lnTo>
                        <a:pt x="17" y="20"/>
                      </a:lnTo>
                      <a:lnTo>
                        <a:pt x="17" y="22"/>
                      </a:lnTo>
                      <a:lnTo>
                        <a:pt x="18" y="23"/>
                      </a:lnTo>
                      <a:lnTo>
                        <a:pt x="18" y="24"/>
                      </a:lnTo>
                      <a:lnTo>
                        <a:pt x="19" y="26"/>
                      </a:lnTo>
                      <a:lnTo>
                        <a:pt x="20" y="27"/>
                      </a:lnTo>
                      <a:lnTo>
                        <a:pt x="21" y="28"/>
                      </a:lnTo>
                      <a:lnTo>
                        <a:pt x="22" y="29"/>
                      </a:lnTo>
                      <a:lnTo>
                        <a:pt x="23" y="30"/>
                      </a:lnTo>
                      <a:lnTo>
                        <a:pt x="25" y="31"/>
                      </a:lnTo>
                      <a:lnTo>
                        <a:pt x="26" y="31"/>
                      </a:lnTo>
                      <a:lnTo>
                        <a:pt x="28" y="32"/>
                      </a:lnTo>
                      <a:lnTo>
                        <a:pt x="29" y="32"/>
                      </a:lnTo>
                      <a:lnTo>
                        <a:pt x="31" y="33"/>
                      </a:lnTo>
                      <a:lnTo>
                        <a:pt x="33" y="33"/>
                      </a:lnTo>
                      <a:lnTo>
                        <a:pt x="34" y="33"/>
                      </a:lnTo>
                      <a:lnTo>
                        <a:pt x="36" y="32"/>
                      </a:lnTo>
                      <a:lnTo>
                        <a:pt x="38" y="32"/>
                      </a:lnTo>
                      <a:lnTo>
                        <a:pt x="39" y="31"/>
                      </a:lnTo>
                      <a:lnTo>
                        <a:pt x="41" y="31"/>
                      </a:lnTo>
                      <a:lnTo>
                        <a:pt x="42" y="30"/>
                      </a:lnTo>
                      <a:lnTo>
                        <a:pt x="43" y="29"/>
                      </a:lnTo>
                      <a:lnTo>
                        <a:pt x="44" y="28"/>
                      </a:lnTo>
                      <a:lnTo>
                        <a:pt x="46" y="27"/>
                      </a:lnTo>
                      <a:lnTo>
                        <a:pt x="47" y="26"/>
                      </a:lnTo>
                      <a:lnTo>
                        <a:pt x="47" y="24"/>
                      </a:lnTo>
                      <a:lnTo>
                        <a:pt x="48" y="23"/>
                      </a:lnTo>
                      <a:lnTo>
                        <a:pt x="48" y="22"/>
                      </a:lnTo>
                      <a:lnTo>
                        <a:pt x="49" y="20"/>
                      </a:lnTo>
                      <a:lnTo>
                        <a:pt x="49" y="18"/>
                      </a:lnTo>
                      <a:lnTo>
                        <a:pt x="49" y="17"/>
                      </a:lnTo>
                      <a:lnTo>
                        <a:pt x="49" y="15"/>
                      </a:lnTo>
                      <a:lnTo>
                        <a:pt x="49" y="14"/>
                      </a:lnTo>
                      <a:lnTo>
                        <a:pt x="48" y="12"/>
                      </a:lnTo>
                      <a:lnTo>
                        <a:pt x="48" y="11"/>
                      </a:lnTo>
                      <a:lnTo>
                        <a:pt x="87" y="11"/>
                      </a:lnTo>
                      <a:lnTo>
                        <a:pt x="86" y="12"/>
                      </a:lnTo>
                      <a:lnTo>
                        <a:pt x="86" y="14"/>
                      </a:lnTo>
                      <a:lnTo>
                        <a:pt x="86" y="15"/>
                      </a:lnTo>
                      <a:lnTo>
                        <a:pt x="86" y="17"/>
                      </a:lnTo>
                      <a:lnTo>
                        <a:pt x="86" y="18"/>
                      </a:lnTo>
                      <a:lnTo>
                        <a:pt x="86" y="20"/>
                      </a:lnTo>
                      <a:lnTo>
                        <a:pt x="86" y="22"/>
                      </a:lnTo>
                      <a:lnTo>
                        <a:pt x="87" y="23"/>
                      </a:lnTo>
                      <a:lnTo>
                        <a:pt x="88" y="24"/>
                      </a:lnTo>
                      <a:lnTo>
                        <a:pt x="88" y="26"/>
                      </a:lnTo>
                      <a:lnTo>
                        <a:pt x="89" y="27"/>
                      </a:lnTo>
                      <a:lnTo>
                        <a:pt x="91" y="28"/>
                      </a:lnTo>
                      <a:lnTo>
                        <a:pt x="92" y="29"/>
                      </a:lnTo>
                      <a:lnTo>
                        <a:pt x="93" y="30"/>
                      </a:lnTo>
                      <a:lnTo>
                        <a:pt x="94" y="31"/>
                      </a:lnTo>
                      <a:lnTo>
                        <a:pt x="96" y="31"/>
                      </a:lnTo>
                      <a:lnTo>
                        <a:pt x="97" y="32"/>
                      </a:lnTo>
                      <a:lnTo>
                        <a:pt x="99" y="32"/>
                      </a:lnTo>
                      <a:lnTo>
                        <a:pt x="101" y="33"/>
                      </a:lnTo>
                      <a:lnTo>
                        <a:pt x="102" y="33"/>
                      </a:lnTo>
                      <a:lnTo>
                        <a:pt x="104" y="33"/>
                      </a:lnTo>
                      <a:lnTo>
                        <a:pt x="105" y="32"/>
                      </a:lnTo>
                      <a:lnTo>
                        <a:pt x="107" y="32"/>
                      </a:lnTo>
                      <a:lnTo>
                        <a:pt x="108" y="31"/>
                      </a:lnTo>
                      <a:lnTo>
                        <a:pt x="110" y="31"/>
                      </a:lnTo>
                      <a:lnTo>
                        <a:pt x="111" y="30"/>
                      </a:lnTo>
                      <a:lnTo>
                        <a:pt x="113" y="29"/>
                      </a:lnTo>
                      <a:lnTo>
                        <a:pt x="114" y="28"/>
                      </a:lnTo>
                      <a:lnTo>
                        <a:pt x="115" y="27"/>
                      </a:lnTo>
                      <a:lnTo>
                        <a:pt x="116" y="26"/>
                      </a:lnTo>
                      <a:lnTo>
                        <a:pt x="117" y="24"/>
                      </a:lnTo>
                      <a:lnTo>
                        <a:pt x="117" y="23"/>
                      </a:lnTo>
                      <a:lnTo>
                        <a:pt x="118" y="22"/>
                      </a:lnTo>
                      <a:lnTo>
                        <a:pt x="118" y="20"/>
                      </a:lnTo>
                      <a:lnTo>
                        <a:pt x="118" y="18"/>
                      </a:lnTo>
                      <a:lnTo>
                        <a:pt x="119" y="17"/>
                      </a:lnTo>
                      <a:lnTo>
                        <a:pt x="118" y="15"/>
                      </a:lnTo>
                      <a:lnTo>
                        <a:pt x="118" y="14"/>
                      </a:lnTo>
                      <a:lnTo>
                        <a:pt x="118" y="12"/>
                      </a:lnTo>
                      <a:lnTo>
                        <a:pt x="117" y="11"/>
                      </a:lnTo>
                      <a:lnTo>
                        <a:pt x="126" y="11"/>
                      </a:lnTo>
                      <a:lnTo>
                        <a:pt x="128" y="0"/>
                      </a:lnTo>
                      <a:lnTo>
                        <a:pt x="0" y="0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4" name="Freeform 45"/>
                <p:cNvSpPr/>
                <p:nvPr/>
              </p:nvSpPr>
              <p:spPr bwMode="auto">
                <a:xfrm>
                  <a:off x="6016625" y="1684338"/>
                  <a:ext cx="130175" cy="100012"/>
                </a:xfrm>
                <a:custGeom>
                  <a:avLst/>
                  <a:gdLst>
                    <a:gd name="T0" fmla="*/ 7 w 82"/>
                    <a:gd name="T1" fmla="*/ 24 h 63"/>
                    <a:gd name="T2" fmla="*/ 39 w 82"/>
                    <a:gd name="T3" fmla="*/ 0 h 63"/>
                    <a:gd name="T4" fmla="*/ 76 w 82"/>
                    <a:gd name="T5" fmla="*/ 20 h 63"/>
                    <a:gd name="T6" fmla="*/ 76 w 82"/>
                    <a:gd name="T7" fmla="*/ 24 h 63"/>
                    <a:gd name="T8" fmla="*/ 82 w 82"/>
                    <a:gd name="T9" fmla="*/ 24 h 63"/>
                    <a:gd name="T10" fmla="*/ 82 w 82"/>
                    <a:gd name="T11" fmla="*/ 63 h 63"/>
                    <a:gd name="T12" fmla="*/ 1 w 82"/>
                    <a:gd name="T13" fmla="*/ 63 h 63"/>
                    <a:gd name="T14" fmla="*/ 0 w 82"/>
                    <a:gd name="T15" fmla="*/ 24 h 63"/>
                    <a:gd name="T16" fmla="*/ 7 w 82"/>
                    <a:gd name="T17" fmla="*/ 24 h 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2" h="63">
                      <a:moveTo>
                        <a:pt x="7" y="24"/>
                      </a:moveTo>
                      <a:lnTo>
                        <a:pt x="39" y="0"/>
                      </a:lnTo>
                      <a:lnTo>
                        <a:pt x="76" y="20"/>
                      </a:lnTo>
                      <a:lnTo>
                        <a:pt x="76" y="24"/>
                      </a:lnTo>
                      <a:lnTo>
                        <a:pt x="82" y="24"/>
                      </a:lnTo>
                      <a:lnTo>
                        <a:pt x="82" y="63"/>
                      </a:lnTo>
                      <a:lnTo>
                        <a:pt x="1" y="63"/>
                      </a:lnTo>
                      <a:lnTo>
                        <a:pt x="0" y="24"/>
                      </a:lnTo>
                      <a:lnTo>
                        <a:pt x="7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930" name="组合 1929"/>
              <p:cNvGrpSpPr/>
              <p:nvPr/>
            </p:nvGrpSpPr>
            <p:grpSpPr>
              <a:xfrm>
                <a:off x="7104946" y="1532146"/>
                <a:ext cx="169350" cy="152527"/>
                <a:chOff x="6410325" y="1631950"/>
                <a:chExt cx="239713" cy="215900"/>
              </a:xfrm>
              <a:solidFill>
                <a:srgbClr val="1AE7CF"/>
              </a:solidFill>
            </p:grpSpPr>
            <p:sp>
              <p:nvSpPr>
                <p:cNvPr id="1946" name="Freeform 46"/>
                <p:cNvSpPr>
                  <a:spLocks noEditPoints="1"/>
                </p:cNvSpPr>
                <p:nvPr/>
              </p:nvSpPr>
              <p:spPr bwMode="auto">
                <a:xfrm>
                  <a:off x="6429375" y="1660525"/>
                  <a:ext cx="201613" cy="187325"/>
                </a:xfrm>
                <a:custGeom>
                  <a:avLst/>
                  <a:gdLst>
                    <a:gd name="T0" fmla="*/ 21 w 782"/>
                    <a:gd name="T1" fmla="*/ 370 h 729"/>
                    <a:gd name="T2" fmla="*/ 2 w 782"/>
                    <a:gd name="T3" fmla="*/ 351 h 729"/>
                    <a:gd name="T4" fmla="*/ 31 w 782"/>
                    <a:gd name="T5" fmla="*/ 194 h 729"/>
                    <a:gd name="T6" fmla="*/ 105 w 782"/>
                    <a:gd name="T7" fmla="*/ 86 h 729"/>
                    <a:gd name="T8" fmla="*/ 216 w 782"/>
                    <a:gd name="T9" fmla="*/ 4 h 729"/>
                    <a:gd name="T10" fmla="*/ 242 w 782"/>
                    <a:gd name="T11" fmla="*/ 14 h 729"/>
                    <a:gd name="T12" fmla="*/ 232 w 782"/>
                    <a:gd name="T13" fmla="*/ 40 h 729"/>
                    <a:gd name="T14" fmla="*/ 132 w 782"/>
                    <a:gd name="T15" fmla="*/ 114 h 729"/>
                    <a:gd name="T16" fmla="*/ 67 w 782"/>
                    <a:gd name="T17" fmla="*/ 211 h 729"/>
                    <a:gd name="T18" fmla="*/ 41 w 782"/>
                    <a:gd name="T19" fmla="*/ 350 h 729"/>
                    <a:gd name="T20" fmla="*/ 22 w 782"/>
                    <a:gd name="T21" fmla="*/ 370 h 729"/>
                    <a:gd name="T22" fmla="*/ 21 w 782"/>
                    <a:gd name="T23" fmla="*/ 370 h 729"/>
                    <a:gd name="T24" fmla="*/ 761 w 782"/>
                    <a:gd name="T25" fmla="*/ 370 h 729"/>
                    <a:gd name="T26" fmla="*/ 760 w 782"/>
                    <a:gd name="T27" fmla="*/ 370 h 729"/>
                    <a:gd name="T28" fmla="*/ 741 w 782"/>
                    <a:gd name="T29" fmla="*/ 350 h 729"/>
                    <a:gd name="T30" fmla="*/ 715 w 782"/>
                    <a:gd name="T31" fmla="*/ 211 h 729"/>
                    <a:gd name="T32" fmla="*/ 650 w 782"/>
                    <a:gd name="T33" fmla="*/ 114 h 729"/>
                    <a:gd name="T34" fmla="*/ 550 w 782"/>
                    <a:gd name="T35" fmla="*/ 40 h 729"/>
                    <a:gd name="T36" fmla="*/ 540 w 782"/>
                    <a:gd name="T37" fmla="*/ 14 h 729"/>
                    <a:gd name="T38" fmla="*/ 566 w 782"/>
                    <a:gd name="T39" fmla="*/ 4 h 729"/>
                    <a:gd name="T40" fmla="*/ 677 w 782"/>
                    <a:gd name="T41" fmla="*/ 86 h 729"/>
                    <a:gd name="T42" fmla="*/ 751 w 782"/>
                    <a:gd name="T43" fmla="*/ 194 h 729"/>
                    <a:gd name="T44" fmla="*/ 780 w 782"/>
                    <a:gd name="T45" fmla="*/ 351 h 729"/>
                    <a:gd name="T46" fmla="*/ 761 w 782"/>
                    <a:gd name="T47" fmla="*/ 370 h 729"/>
                    <a:gd name="T48" fmla="*/ 379 w 782"/>
                    <a:gd name="T49" fmla="*/ 729 h 729"/>
                    <a:gd name="T50" fmla="*/ 343 w 782"/>
                    <a:gd name="T51" fmla="*/ 727 h 729"/>
                    <a:gd name="T52" fmla="*/ 192 w 782"/>
                    <a:gd name="T53" fmla="*/ 674 h 729"/>
                    <a:gd name="T54" fmla="*/ 186 w 782"/>
                    <a:gd name="T55" fmla="*/ 647 h 729"/>
                    <a:gd name="T56" fmla="*/ 213 w 782"/>
                    <a:gd name="T57" fmla="*/ 641 h 729"/>
                    <a:gd name="T58" fmla="*/ 346 w 782"/>
                    <a:gd name="T59" fmla="*/ 688 h 729"/>
                    <a:gd name="T60" fmla="*/ 462 w 782"/>
                    <a:gd name="T61" fmla="*/ 679 h 729"/>
                    <a:gd name="T62" fmla="*/ 577 w 782"/>
                    <a:gd name="T63" fmla="*/ 630 h 729"/>
                    <a:gd name="T64" fmla="*/ 604 w 782"/>
                    <a:gd name="T65" fmla="*/ 635 h 729"/>
                    <a:gd name="T66" fmla="*/ 600 w 782"/>
                    <a:gd name="T67" fmla="*/ 662 h 729"/>
                    <a:gd name="T68" fmla="*/ 473 w 782"/>
                    <a:gd name="T69" fmla="*/ 717 h 729"/>
                    <a:gd name="T70" fmla="*/ 379 w 782"/>
                    <a:gd name="T71" fmla="*/ 729 h 729"/>
                    <a:gd name="T72" fmla="*/ 379 w 782"/>
                    <a:gd name="T73" fmla="*/ 729 h 729"/>
                    <a:gd name="T74" fmla="*/ 379 w 782"/>
                    <a:gd name="T75" fmla="*/ 729 h 7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782" h="729">
                      <a:moveTo>
                        <a:pt x="21" y="370"/>
                      </a:moveTo>
                      <a:cubicBezTo>
                        <a:pt x="11" y="370"/>
                        <a:pt x="2" y="362"/>
                        <a:pt x="2" y="351"/>
                      </a:cubicBezTo>
                      <a:cubicBezTo>
                        <a:pt x="0" y="296"/>
                        <a:pt x="10" y="243"/>
                        <a:pt x="31" y="194"/>
                      </a:cubicBezTo>
                      <a:cubicBezTo>
                        <a:pt x="49" y="155"/>
                        <a:pt x="73" y="119"/>
                        <a:pt x="105" y="86"/>
                      </a:cubicBezTo>
                      <a:cubicBezTo>
                        <a:pt x="159" y="31"/>
                        <a:pt x="213" y="5"/>
                        <a:pt x="216" y="4"/>
                      </a:cubicBezTo>
                      <a:cubicBezTo>
                        <a:pt x="225" y="0"/>
                        <a:pt x="237" y="4"/>
                        <a:pt x="242" y="14"/>
                      </a:cubicBezTo>
                      <a:cubicBezTo>
                        <a:pt x="246" y="23"/>
                        <a:pt x="242" y="35"/>
                        <a:pt x="232" y="40"/>
                      </a:cubicBezTo>
                      <a:cubicBezTo>
                        <a:pt x="231" y="40"/>
                        <a:pt x="181" y="64"/>
                        <a:pt x="132" y="114"/>
                      </a:cubicBezTo>
                      <a:cubicBezTo>
                        <a:pt x="104" y="144"/>
                        <a:pt x="82" y="176"/>
                        <a:pt x="67" y="211"/>
                      </a:cubicBezTo>
                      <a:cubicBezTo>
                        <a:pt x="48" y="254"/>
                        <a:pt x="39" y="300"/>
                        <a:pt x="41" y="350"/>
                      </a:cubicBezTo>
                      <a:cubicBezTo>
                        <a:pt x="41" y="360"/>
                        <a:pt x="33" y="370"/>
                        <a:pt x="22" y="370"/>
                      </a:cubicBezTo>
                      <a:cubicBezTo>
                        <a:pt x="22" y="370"/>
                        <a:pt x="22" y="370"/>
                        <a:pt x="21" y="370"/>
                      </a:cubicBezTo>
                      <a:close/>
                      <a:moveTo>
                        <a:pt x="761" y="370"/>
                      </a:moveTo>
                      <a:cubicBezTo>
                        <a:pt x="760" y="370"/>
                        <a:pt x="760" y="370"/>
                        <a:pt x="760" y="370"/>
                      </a:cubicBezTo>
                      <a:cubicBezTo>
                        <a:pt x="749" y="370"/>
                        <a:pt x="741" y="360"/>
                        <a:pt x="741" y="350"/>
                      </a:cubicBezTo>
                      <a:cubicBezTo>
                        <a:pt x="743" y="300"/>
                        <a:pt x="734" y="254"/>
                        <a:pt x="715" y="211"/>
                      </a:cubicBezTo>
                      <a:cubicBezTo>
                        <a:pt x="700" y="176"/>
                        <a:pt x="678" y="144"/>
                        <a:pt x="650" y="114"/>
                      </a:cubicBezTo>
                      <a:cubicBezTo>
                        <a:pt x="601" y="64"/>
                        <a:pt x="550" y="40"/>
                        <a:pt x="550" y="40"/>
                      </a:cubicBezTo>
                      <a:cubicBezTo>
                        <a:pt x="540" y="35"/>
                        <a:pt x="536" y="23"/>
                        <a:pt x="540" y="14"/>
                      </a:cubicBezTo>
                      <a:cubicBezTo>
                        <a:pt x="545" y="4"/>
                        <a:pt x="557" y="0"/>
                        <a:pt x="566" y="4"/>
                      </a:cubicBezTo>
                      <a:cubicBezTo>
                        <a:pt x="569" y="5"/>
                        <a:pt x="623" y="31"/>
                        <a:pt x="677" y="86"/>
                      </a:cubicBezTo>
                      <a:cubicBezTo>
                        <a:pt x="709" y="119"/>
                        <a:pt x="733" y="155"/>
                        <a:pt x="751" y="194"/>
                      </a:cubicBezTo>
                      <a:cubicBezTo>
                        <a:pt x="772" y="243"/>
                        <a:pt x="782" y="296"/>
                        <a:pt x="780" y="351"/>
                      </a:cubicBezTo>
                      <a:cubicBezTo>
                        <a:pt x="780" y="362"/>
                        <a:pt x="771" y="370"/>
                        <a:pt x="761" y="370"/>
                      </a:cubicBezTo>
                      <a:close/>
                      <a:moveTo>
                        <a:pt x="379" y="729"/>
                      </a:moveTo>
                      <a:cubicBezTo>
                        <a:pt x="367" y="729"/>
                        <a:pt x="355" y="728"/>
                        <a:pt x="343" y="727"/>
                      </a:cubicBezTo>
                      <a:cubicBezTo>
                        <a:pt x="290" y="721"/>
                        <a:pt x="239" y="704"/>
                        <a:pt x="192" y="674"/>
                      </a:cubicBezTo>
                      <a:cubicBezTo>
                        <a:pt x="183" y="668"/>
                        <a:pt x="180" y="656"/>
                        <a:pt x="186" y="647"/>
                      </a:cubicBezTo>
                      <a:cubicBezTo>
                        <a:pt x="192" y="638"/>
                        <a:pt x="204" y="635"/>
                        <a:pt x="213" y="641"/>
                      </a:cubicBezTo>
                      <a:cubicBezTo>
                        <a:pt x="255" y="667"/>
                        <a:pt x="299" y="683"/>
                        <a:pt x="346" y="688"/>
                      </a:cubicBezTo>
                      <a:cubicBezTo>
                        <a:pt x="384" y="692"/>
                        <a:pt x="423" y="689"/>
                        <a:pt x="462" y="679"/>
                      </a:cubicBezTo>
                      <a:cubicBezTo>
                        <a:pt x="530" y="662"/>
                        <a:pt x="577" y="631"/>
                        <a:pt x="577" y="630"/>
                      </a:cubicBezTo>
                      <a:cubicBezTo>
                        <a:pt x="586" y="624"/>
                        <a:pt x="598" y="626"/>
                        <a:pt x="604" y="635"/>
                      </a:cubicBezTo>
                      <a:cubicBezTo>
                        <a:pt x="611" y="644"/>
                        <a:pt x="608" y="656"/>
                        <a:pt x="600" y="662"/>
                      </a:cubicBezTo>
                      <a:cubicBezTo>
                        <a:pt x="597" y="664"/>
                        <a:pt x="548" y="698"/>
                        <a:pt x="473" y="717"/>
                      </a:cubicBezTo>
                      <a:cubicBezTo>
                        <a:pt x="442" y="725"/>
                        <a:pt x="410" y="729"/>
                        <a:pt x="379" y="729"/>
                      </a:cubicBezTo>
                      <a:close/>
                      <a:moveTo>
                        <a:pt x="379" y="729"/>
                      </a:moveTo>
                      <a:cubicBezTo>
                        <a:pt x="379" y="729"/>
                        <a:pt x="379" y="729"/>
                        <a:pt x="379" y="729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47" name="Freeform 47"/>
                <p:cNvSpPr>
                  <a:spLocks noEditPoints="1"/>
                </p:cNvSpPr>
                <p:nvPr/>
              </p:nvSpPr>
              <p:spPr bwMode="auto">
                <a:xfrm>
                  <a:off x="6507163" y="1631950"/>
                  <a:ext cx="46038" cy="46037"/>
                </a:xfrm>
                <a:custGeom>
                  <a:avLst/>
                  <a:gdLst>
                    <a:gd name="T0" fmla="*/ 89 w 179"/>
                    <a:gd name="T1" fmla="*/ 179 h 179"/>
                    <a:gd name="T2" fmla="*/ 0 w 179"/>
                    <a:gd name="T3" fmla="*/ 90 h 179"/>
                    <a:gd name="T4" fmla="*/ 89 w 179"/>
                    <a:gd name="T5" fmla="*/ 0 h 179"/>
                    <a:gd name="T6" fmla="*/ 179 w 179"/>
                    <a:gd name="T7" fmla="*/ 90 h 179"/>
                    <a:gd name="T8" fmla="*/ 89 w 179"/>
                    <a:gd name="T9" fmla="*/ 179 h 179"/>
                    <a:gd name="T10" fmla="*/ 89 w 179"/>
                    <a:gd name="T11" fmla="*/ 40 h 179"/>
                    <a:gd name="T12" fmla="*/ 39 w 179"/>
                    <a:gd name="T13" fmla="*/ 90 h 179"/>
                    <a:gd name="T14" fmla="*/ 89 w 179"/>
                    <a:gd name="T15" fmla="*/ 140 h 179"/>
                    <a:gd name="T16" fmla="*/ 140 w 179"/>
                    <a:gd name="T17" fmla="*/ 90 h 179"/>
                    <a:gd name="T18" fmla="*/ 89 w 179"/>
                    <a:gd name="T19" fmla="*/ 40 h 179"/>
                    <a:gd name="T20" fmla="*/ 89 w 179"/>
                    <a:gd name="T21" fmla="*/ 40 h 179"/>
                    <a:gd name="T22" fmla="*/ 89 w 179"/>
                    <a:gd name="T23" fmla="*/ 4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9" h="179">
                      <a:moveTo>
                        <a:pt x="89" y="179"/>
                      </a:moveTo>
                      <a:cubicBezTo>
                        <a:pt x="40" y="179"/>
                        <a:pt x="0" y="139"/>
                        <a:pt x="0" y="90"/>
                      </a:cubicBezTo>
                      <a:cubicBezTo>
                        <a:pt x="0" y="41"/>
                        <a:pt x="40" y="0"/>
                        <a:pt x="89" y="0"/>
                      </a:cubicBezTo>
                      <a:cubicBezTo>
                        <a:pt x="139" y="0"/>
                        <a:pt x="179" y="41"/>
                        <a:pt x="179" y="90"/>
                      </a:cubicBezTo>
                      <a:cubicBezTo>
                        <a:pt x="179" y="139"/>
                        <a:pt x="139" y="179"/>
                        <a:pt x="89" y="179"/>
                      </a:cubicBezTo>
                      <a:close/>
                      <a:moveTo>
                        <a:pt x="89" y="40"/>
                      </a:moveTo>
                      <a:cubicBezTo>
                        <a:pt x="61" y="40"/>
                        <a:pt x="39" y="62"/>
                        <a:pt x="39" y="90"/>
                      </a:cubicBezTo>
                      <a:cubicBezTo>
                        <a:pt x="39" y="118"/>
                        <a:pt x="61" y="140"/>
                        <a:pt x="89" y="140"/>
                      </a:cubicBezTo>
                      <a:cubicBezTo>
                        <a:pt x="117" y="140"/>
                        <a:pt x="140" y="118"/>
                        <a:pt x="140" y="90"/>
                      </a:cubicBezTo>
                      <a:cubicBezTo>
                        <a:pt x="140" y="62"/>
                        <a:pt x="117" y="40"/>
                        <a:pt x="89" y="40"/>
                      </a:cubicBezTo>
                      <a:close/>
                      <a:moveTo>
                        <a:pt x="89" y="40"/>
                      </a:moveTo>
                      <a:cubicBezTo>
                        <a:pt x="89" y="40"/>
                        <a:pt x="89" y="40"/>
                        <a:pt x="89" y="40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48" name="Freeform 48"/>
                <p:cNvSpPr>
                  <a:spLocks noEditPoints="1"/>
                </p:cNvSpPr>
                <p:nvPr/>
              </p:nvSpPr>
              <p:spPr bwMode="auto">
                <a:xfrm>
                  <a:off x="6410325" y="1776413"/>
                  <a:ext cx="47625" cy="46037"/>
                </a:xfrm>
                <a:custGeom>
                  <a:avLst/>
                  <a:gdLst>
                    <a:gd name="T0" fmla="*/ 90 w 180"/>
                    <a:gd name="T1" fmla="*/ 179 h 179"/>
                    <a:gd name="T2" fmla="*/ 0 w 180"/>
                    <a:gd name="T3" fmla="*/ 90 h 179"/>
                    <a:gd name="T4" fmla="*/ 90 w 180"/>
                    <a:gd name="T5" fmla="*/ 0 h 179"/>
                    <a:gd name="T6" fmla="*/ 180 w 180"/>
                    <a:gd name="T7" fmla="*/ 90 h 179"/>
                    <a:gd name="T8" fmla="*/ 90 w 180"/>
                    <a:gd name="T9" fmla="*/ 179 h 179"/>
                    <a:gd name="T10" fmla="*/ 90 w 180"/>
                    <a:gd name="T11" fmla="*/ 39 h 179"/>
                    <a:gd name="T12" fmla="*/ 40 w 180"/>
                    <a:gd name="T13" fmla="*/ 90 h 179"/>
                    <a:gd name="T14" fmla="*/ 90 w 180"/>
                    <a:gd name="T15" fmla="*/ 140 h 179"/>
                    <a:gd name="T16" fmla="*/ 140 w 180"/>
                    <a:gd name="T17" fmla="*/ 90 h 179"/>
                    <a:gd name="T18" fmla="*/ 90 w 180"/>
                    <a:gd name="T19" fmla="*/ 39 h 179"/>
                    <a:gd name="T20" fmla="*/ 90 w 180"/>
                    <a:gd name="T21" fmla="*/ 39 h 179"/>
                    <a:gd name="T22" fmla="*/ 90 w 180"/>
                    <a:gd name="T23" fmla="*/ 3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80" h="179">
                      <a:moveTo>
                        <a:pt x="90" y="179"/>
                      </a:moveTo>
                      <a:cubicBezTo>
                        <a:pt x="41" y="179"/>
                        <a:pt x="0" y="139"/>
                        <a:pt x="0" y="90"/>
                      </a:cubicBezTo>
                      <a:cubicBezTo>
                        <a:pt x="0" y="40"/>
                        <a:pt x="41" y="0"/>
                        <a:pt x="90" y="0"/>
                      </a:cubicBezTo>
                      <a:cubicBezTo>
                        <a:pt x="139" y="0"/>
                        <a:pt x="180" y="40"/>
                        <a:pt x="180" y="90"/>
                      </a:cubicBezTo>
                      <a:cubicBezTo>
                        <a:pt x="180" y="139"/>
                        <a:pt x="139" y="179"/>
                        <a:pt x="90" y="179"/>
                      </a:cubicBezTo>
                      <a:close/>
                      <a:moveTo>
                        <a:pt x="90" y="39"/>
                      </a:moveTo>
                      <a:cubicBezTo>
                        <a:pt x="62" y="39"/>
                        <a:pt x="40" y="62"/>
                        <a:pt x="40" y="90"/>
                      </a:cubicBezTo>
                      <a:cubicBezTo>
                        <a:pt x="40" y="118"/>
                        <a:pt x="62" y="140"/>
                        <a:pt x="90" y="140"/>
                      </a:cubicBezTo>
                      <a:cubicBezTo>
                        <a:pt x="118" y="140"/>
                        <a:pt x="140" y="118"/>
                        <a:pt x="140" y="90"/>
                      </a:cubicBezTo>
                      <a:cubicBezTo>
                        <a:pt x="140" y="62"/>
                        <a:pt x="118" y="39"/>
                        <a:pt x="90" y="39"/>
                      </a:cubicBezTo>
                      <a:close/>
                      <a:moveTo>
                        <a:pt x="90" y="39"/>
                      </a:moveTo>
                      <a:cubicBezTo>
                        <a:pt x="90" y="39"/>
                        <a:pt x="90" y="39"/>
                        <a:pt x="90" y="39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49" name="Freeform 49"/>
                <p:cNvSpPr>
                  <a:spLocks noEditPoints="1"/>
                </p:cNvSpPr>
                <p:nvPr/>
              </p:nvSpPr>
              <p:spPr bwMode="auto">
                <a:xfrm>
                  <a:off x="6604000" y="1776413"/>
                  <a:ext cx="46038" cy="46037"/>
                </a:xfrm>
                <a:custGeom>
                  <a:avLst/>
                  <a:gdLst>
                    <a:gd name="T0" fmla="*/ 90 w 179"/>
                    <a:gd name="T1" fmla="*/ 179 h 179"/>
                    <a:gd name="T2" fmla="*/ 0 w 179"/>
                    <a:gd name="T3" fmla="*/ 90 h 179"/>
                    <a:gd name="T4" fmla="*/ 90 w 179"/>
                    <a:gd name="T5" fmla="*/ 0 h 179"/>
                    <a:gd name="T6" fmla="*/ 179 w 179"/>
                    <a:gd name="T7" fmla="*/ 90 h 179"/>
                    <a:gd name="T8" fmla="*/ 90 w 179"/>
                    <a:gd name="T9" fmla="*/ 179 h 179"/>
                    <a:gd name="T10" fmla="*/ 90 w 179"/>
                    <a:gd name="T11" fmla="*/ 39 h 179"/>
                    <a:gd name="T12" fmla="*/ 39 w 179"/>
                    <a:gd name="T13" fmla="*/ 90 h 179"/>
                    <a:gd name="T14" fmla="*/ 90 w 179"/>
                    <a:gd name="T15" fmla="*/ 140 h 179"/>
                    <a:gd name="T16" fmla="*/ 140 w 179"/>
                    <a:gd name="T17" fmla="*/ 90 h 179"/>
                    <a:gd name="T18" fmla="*/ 90 w 179"/>
                    <a:gd name="T19" fmla="*/ 39 h 179"/>
                    <a:gd name="T20" fmla="*/ 90 w 179"/>
                    <a:gd name="T21" fmla="*/ 39 h 179"/>
                    <a:gd name="T22" fmla="*/ 90 w 179"/>
                    <a:gd name="T23" fmla="*/ 39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179" h="179">
                      <a:moveTo>
                        <a:pt x="90" y="179"/>
                      </a:moveTo>
                      <a:cubicBezTo>
                        <a:pt x="40" y="179"/>
                        <a:pt x="0" y="139"/>
                        <a:pt x="0" y="90"/>
                      </a:cubicBezTo>
                      <a:cubicBezTo>
                        <a:pt x="0" y="40"/>
                        <a:pt x="40" y="0"/>
                        <a:pt x="90" y="0"/>
                      </a:cubicBezTo>
                      <a:cubicBezTo>
                        <a:pt x="139" y="0"/>
                        <a:pt x="179" y="40"/>
                        <a:pt x="179" y="90"/>
                      </a:cubicBezTo>
                      <a:cubicBezTo>
                        <a:pt x="179" y="139"/>
                        <a:pt x="139" y="179"/>
                        <a:pt x="90" y="179"/>
                      </a:cubicBezTo>
                      <a:close/>
                      <a:moveTo>
                        <a:pt x="90" y="39"/>
                      </a:moveTo>
                      <a:cubicBezTo>
                        <a:pt x="62" y="39"/>
                        <a:pt x="39" y="62"/>
                        <a:pt x="39" y="90"/>
                      </a:cubicBezTo>
                      <a:cubicBezTo>
                        <a:pt x="39" y="118"/>
                        <a:pt x="62" y="140"/>
                        <a:pt x="90" y="140"/>
                      </a:cubicBezTo>
                      <a:cubicBezTo>
                        <a:pt x="117" y="140"/>
                        <a:pt x="140" y="118"/>
                        <a:pt x="140" y="90"/>
                      </a:cubicBezTo>
                      <a:cubicBezTo>
                        <a:pt x="140" y="62"/>
                        <a:pt x="117" y="39"/>
                        <a:pt x="90" y="39"/>
                      </a:cubicBezTo>
                      <a:close/>
                      <a:moveTo>
                        <a:pt x="90" y="39"/>
                      </a:moveTo>
                      <a:cubicBezTo>
                        <a:pt x="90" y="39"/>
                        <a:pt x="90" y="39"/>
                        <a:pt x="90" y="39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50" name="Freeform 50"/>
                <p:cNvSpPr>
                  <a:spLocks noEditPoints="1"/>
                </p:cNvSpPr>
                <p:nvPr/>
              </p:nvSpPr>
              <p:spPr bwMode="auto">
                <a:xfrm>
                  <a:off x="6502400" y="1690688"/>
                  <a:ext cx="57150" cy="120650"/>
                </a:xfrm>
                <a:custGeom>
                  <a:avLst/>
                  <a:gdLst>
                    <a:gd name="T0" fmla="*/ 22 w 225"/>
                    <a:gd name="T1" fmla="*/ 468 h 468"/>
                    <a:gd name="T2" fmla="*/ 10 w 225"/>
                    <a:gd name="T3" fmla="*/ 463 h 468"/>
                    <a:gd name="T4" fmla="*/ 7 w 225"/>
                    <a:gd name="T5" fmla="*/ 436 h 468"/>
                    <a:gd name="T6" fmla="*/ 163 w 225"/>
                    <a:gd name="T7" fmla="*/ 243 h 468"/>
                    <a:gd name="T8" fmla="*/ 29 w 225"/>
                    <a:gd name="T9" fmla="*/ 243 h 468"/>
                    <a:gd name="T10" fmla="*/ 11 w 225"/>
                    <a:gd name="T11" fmla="*/ 231 h 468"/>
                    <a:gd name="T12" fmla="*/ 14 w 225"/>
                    <a:gd name="T13" fmla="*/ 211 h 468"/>
                    <a:gd name="T14" fmla="*/ 178 w 225"/>
                    <a:gd name="T15" fmla="*/ 10 h 468"/>
                    <a:gd name="T16" fmla="*/ 206 w 225"/>
                    <a:gd name="T17" fmla="*/ 7 h 468"/>
                    <a:gd name="T18" fmla="*/ 209 w 225"/>
                    <a:gd name="T19" fmla="*/ 35 h 468"/>
                    <a:gd name="T20" fmla="*/ 70 w 225"/>
                    <a:gd name="T21" fmla="*/ 204 h 468"/>
                    <a:gd name="T22" fmla="*/ 204 w 225"/>
                    <a:gd name="T23" fmla="*/ 204 h 468"/>
                    <a:gd name="T24" fmla="*/ 221 w 225"/>
                    <a:gd name="T25" fmla="*/ 215 h 468"/>
                    <a:gd name="T26" fmla="*/ 219 w 225"/>
                    <a:gd name="T27" fmla="*/ 235 h 468"/>
                    <a:gd name="T28" fmla="*/ 37 w 225"/>
                    <a:gd name="T29" fmla="*/ 461 h 468"/>
                    <a:gd name="T30" fmla="*/ 22 w 225"/>
                    <a:gd name="T31" fmla="*/ 468 h 468"/>
                    <a:gd name="T32" fmla="*/ 22 w 225"/>
                    <a:gd name="T33" fmla="*/ 468 h 468"/>
                    <a:gd name="T34" fmla="*/ 22 w 225"/>
                    <a:gd name="T35" fmla="*/ 468 h 4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225" h="468">
                      <a:moveTo>
                        <a:pt x="22" y="468"/>
                      </a:moveTo>
                      <a:cubicBezTo>
                        <a:pt x="17" y="468"/>
                        <a:pt x="13" y="466"/>
                        <a:pt x="10" y="463"/>
                      </a:cubicBezTo>
                      <a:cubicBezTo>
                        <a:pt x="1" y="457"/>
                        <a:pt x="0" y="444"/>
                        <a:pt x="7" y="436"/>
                      </a:cubicBezTo>
                      <a:cubicBezTo>
                        <a:pt x="163" y="243"/>
                        <a:pt x="163" y="243"/>
                        <a:pt x="163" y="243"/>
                      </a:cubicBezTo>
                      <a:cubicBezTo>
                        <a:pt x="29" y="243"/>
                        <a:pt x="29" y="243"/>
                        <a:pt x="29" y="243"/>
                      </a:cubicBezTo>
                      <a:cubicBezTo>
                        <a:pt x="21" y="243"/>
                        <a:pt x="14" y="238"/>
                        <a:pt x="11" y="231"/>
                      </a:cubicBezTo>
                      <a:cubicBezTo>
                        <a:pt x="8" y="225"/>
                        <a:pt x="9" y="217"/>
                        <a:pt x="14" y="211"/>
                      </a:cubicBezTo>
                      <a:cubicBezTo>
                        <a:pt x="178" y="10"/>
                        <a:pt x="178" y="10"/>
                        <a:pt x="178" y="10"/>
                      </a:cubicBezTo>
                      <a:cubicBezTo>
                        <a:pt x="185" y="2"/>
                        <a:pt x="197" y="0"/>
                        <a:pt x="206" y="7"/>
                      </a:cubicBezTo>
                      <a:cubicBezTo>
                        <a:pt x="214" y="14"/>
                        <a:pt x="215" y="27"/>
                        <a:pt x="209" y="35"/>
                      </a:cubicBezTo>
                      <a:cubicBezTo>
                        <a:pt x="70" y="204"/>
                        <a:pt x="70" y="204"/>
                        <a:pt x="70" y="204"/>
                      </a:cubicBezTo>
                      <a:cubicBezTo>
                        <a:pt x="204" y="204"/>
                        <a:pt x="204" y="204"/>
                        <a:pt x="204" y="204"/>
                      </a:cubicBezTo>
                      <a:cubicBezTo>
                        <a:pt x="211" y="204"/>
                        <a:pt x="218" y="208"/>
                        <a:pt x="221" y="215"/>
                      </a:cubicBezTo>
                      <a:cubicBezTo>
                        <a:pt x="225" y="221"/>
                        <a:pt x="224" y="230"/>
                        <a:pt x="219" y="235"/>
                      </a:cubicBezTo>
                      <a:cubicBezTo>
                        <a:pt x="37" y="461"/>
                        <a:pt x="37" y="461"/>
                        <a:pt x="37" y="461"/>
                      </a:cubicBezTo>
                      <a:cubicBezTo>
                        <a:pt x="33" y="465"/>
                        <a:pt x="28" y="468"/>
                        <a:pt x="22" y="468"/>
                      </a:cubicBezTo>
                      <a:close/>
                      <a:moveTo>
                        <a:pt x="22" y="468"/>
                      </a:moveTo>
                      <a:cubicBezTo>
                        <a:pt x="22" y="468"/>
                        <a:pt x="22" y="468"/>
                        <a:pt x="22" y="468"/>
                      </a:cubicBezTo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931" name="矩形 1930"/>
              <p:cNvSpPr/>
              <p:nvPr/>
            </p:nvSpPr>
            <p:spPr>
              <a:xfrm>
                <a:off x="4710577" y="1704370"/>
                <a:ext cx="379496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数字金融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32" name="矩形 1931"/>
              <p:cNvSpPr/>
              <p:nvPr/>
            </p:nvSpPr>
            <p:spPr>
              <a:xfrm>
                <a:off x="4986368" y="1704370"/>
                <a:ext cx="398094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智能制造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33" name="矩形 1932"/>
              <p:cNvSpPr/>
              <p:nvPr/>
            </p:nvSpPr>
            <p:spPr>
              <a:xfrm>
                <a:off x="5265055" y="1704370"/>
                <a:ext cx="401524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智慧交通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34" name="矩形 1933"/>
              <p:cNvSpPr/>
              <p:nvPr/>
            </p:nvSpPr>
            <p:spPr>
              <a:xfrm>
                <a:off x="5520256" y="1704370"/>
                <a:ext cx="471148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智慧医疗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35" name="矩形 1934"/>
              <p:cNvSpPr/>
              <p:nvPr/>
            </p:nvSpPr>
            <p:spPr>
              <a:xfrm>
                <a:off x="5845081" y="1704370"/>
                <a:ext cx="396026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智慧教育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36" name="矩形 1935"/>
              <p:cNvSpPr/>
              <p:nvPr/>
            </p:nvSpPr>
            <p:spPr>
              <a:xfrm>
                <a:off x="3611684" y="1704370"/>
                <a:ext cx="330344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运营商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37" name="矩形 1936"/>
              <p:cNvSpPr/>
              <p:nvPr/>
            </p:nvSpPr>
            <p:spPr>
              <a:xfrm>
                <a:off x="6991710" y="1704370"/>
                <a:ext cx="396236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数字能源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38" name="矩形 1937"/>
              <p:cNvSpPr/>
              <p:nvPr/>
            </p:nvSpPr>
            <p:spPr>
              <a:xfrm>
                <a:off x="3856731" y="1704370"/>
                <a:ext cx="379496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智慧城市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39" name="矩形 1938"/>
              <p:cNvSpPr/>
              <p:nvPr/>
            </p:nvSpPr>
            <p:spPr>
              <a:xfrm>
                <a:off x="4115273" y="1704370"/>
                <a:ext cx="433349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数字政府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40" name="矩形 1939"/>
              <p:cNvSpPr/>
              <p:nvPr/>
            </p:nvSpPr>
            <p:spPr>
              <a:xfrm>
                <a:off x="4423570" y="1704370"/>
                <a:ext cx="379496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>
                  <a:defRPr sz="1600">
                    <a:solidFill>
                      <a:srgbClr val="FFFFFF"/>
                    </a:solidFill>
                    <a:latin typeface="FZLanTingHei3-GBK"/>
                    <a:ea typeface="FZLanTingHei3-GBK"/>
                    <a:cs typeface="FZLanTingHei3-GBK"/>
                    <a:sym typeface="FZLanTingHei3-GBK"/>
                  </a:defRPr>
                </a:pP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FZLanTingHei3-GBK"/>
                    <a:sym typeface="FZLanTingHei3-GBK"/>
                  </a:rPr>
                  <a:t>数字乡村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FZLanTingHei3-GBK"/>
                  <a:sym typeface="FZLanTingHei3-GBK"/>
                </a:endParaRPr>
              </a:p>
            </p:txBody>
          </p:sp>
          <p:sp>
            <p:nvSpPr>
              <p:cNvPr id="1941" name="矩形 1940"/>
              <p:cNvSpPr/>
              <p:nvPr/>
            </p:nvSpPr>
            <p:spPr>
              <a:xfrm>
                <a:off x="7277512" y="1704370"/>
                <a:ext cx="507748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零碳智慧园区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2" name="矩形 1941"/>
              <p:cNvSpPr/>
              <p:nvPr/>
            </p:nvSpPr>
            <p:spPr>
              <a:xfrm>
                <a:off x="6130673" y="1704370"/>
                <a:ext cx="378755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数字城轨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3" name="矩形 1942"/>
              <p:cNvSpPr/>
              <p:nvPr/>
            </p:nvSpPr>
            <p:spPr>
              <a:xfrm>
                <a:off x="6410208" y="1704370"/>
                <a:ext cx="378755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智慧水利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4" name="矩形 1943"/>
              <p:cNvSpPr/>
              <p:nvPr/>
            </p:nvSpPr>
            <p:spPr>
              <a:xfrm>
                <a:off x="6714418" y="1704370"/>
                <a:ext cx="378755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智慧矿山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5" name="矩形 1944"/>
              <p:cNvSpPr/>
              <p:nvPr/>
            </p:nvSpPr>
            <p:spPr>
              <a:xfrm>
                <a:off x="7571252" y="1591313"/>
                <a:ext cx="507748" cy="100808"/>
              </a:xfrm>
              <a:prstGeom prst="rect">
                <a:avLst/>
              </a:prstGeom>
            </p:spPr>
            <p:txBody>
              <a:bodyPr wrap="square" lIns="0" rIns="0" anchor="ctr" anchorCtr="0">
                <a:noAutofit/>
              </a:bodyPr>
              <a:lstStyle/>
              <a:p>
                <a:pPr algn="ctr" defTabSz="570230"/>
                <a:r>
                  <a:rPr lang="en-US" altLang="zh-CN" sz="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‧‧‧‧‧‧</a:t>
                </a:r>
                <a:endParaRPr lang="en-US" altLang="zh-CN" sz="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696" name="组合 1695"/>
              <p:cNvGrpSpPr/>
              <p:nvPr/>
            </p:nvGrpSpPr>
            <p:grpSpPr>
              <a:xfrm>
                <a:off x="8266383" y="2041415"/>
                <a:ext cx="102059" cy="154770"/>
                <a:chOff x="9613901" y="2135188"/>
                <a:chExt cx="144463" cy="219075"/>
              </a:xfrm>
              <a:solidFill>
                <a:srgbClr val="00B2F2"/>
              </a:solidFill>
            </p:grpSpPr>
            <p:sp>
              <p:nvSpPr>
                <p:cNvPr id="1910" name="Freeform 111"/>
                <p:cNvSpPr/>
                <p:nvPr/>
              </p:nvSpPr>
              <p:spPr bwMode="auto">
                <a:xfrm>
                  <a:off x="9694863" y="2178051"/>
                  <a:ext cx="38100" cy="36513"/>
                </a:xfrm>
                <a:custGeom>
                  <a:avLst/>
                  <a:gdLst>
                    <a:gd name="T0" fmla="*/ 107 w 135"/>
                    <a:gd name="T1" fmla="*/ 134 h 134"/>
                    <a:gd name="T2" fmla="*/ 28 w 135"/>
                    <a:gd name="T3" fmla="*/ 134 h 134"/>
                    <a:gd name="T4" fmla="*/ 0 w 135"/>
                    <a:gd name="T5" fmla="*/ 107 h 134"/>
                    <a:gd name="T6" fmla="*/ 0 w 135"/>
                    <a:gd name="T7" fmla="*/ 28 h 134"/>
                    <a:gd name="T8" fmla="*/ 28 w 135"/>
                    <a:gd name="T9" fmla="*/ 0 h 134"/>
                    <a:gd name="T10" fmla="*/ 107 w 135"/>
                    <a:gd name="T11" fmla="*/ 0 h 134"/>
                    <a:gd name="T12" fmla="*/ 135 w 135"/>
                    <a:gd name="T13" fmla="*/ 28 h 134"/>
                    <a:gd name="T14" fmla="*/ 135 w 135"/>
                    <a:gd name="T15" fmla="*/ 107 h 134"/>
                    <a:gd name="T16" fmla="*/ 107 w 135"/>
                    <a:gd name="T17" fmla="*/ 134 h 1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134">
                      <a:moveTo>
                        <a:pt x="107" y="134"/>
                      </a:moveTo>
                      <a:cubicBezTo>
                        <a:pt x="28" y="134"/>
                        <a:pt x="28" y="134"/>
                        <a:pt x="28" y="134"/>
                      </a:cubicBezTo>
                      <a:cubicBezTo>
                        <a:pt x="13" y="134"/>
                        <a:pt x="0" y="122"/>
                        <a:pt x="0" y="107"/>
                      </a:cubicBezTo>
                      <a:cubicBezTo>
                        <a:pt x="0" y="28"/>
                        <a:pt x="0" y="28"/>
                        <a:pt x="0" y="28"/>
                      </a:cubicBezTo>
                      <a:cubicBezTo>
                        <a:pt x="0" y="12"/>
                        <a:pt x="13" y="0"/>
                        <a:pt x="28" y="0"/>
                      </a:cubicBezTo>
                      <a:cubicBezTo>
                        <a:pt x="107" y="0"/>
                        <a:pt x="107" y="0"/>
                        <a:pt x="107" y="0"/>
                      </a:cubicBezTo>
                      <a:cubicBezTo>
                        <a:pt x="123" y="0"/>
                        <a:pt x="135" y="12"/>
                        <a:pt x="135" y="28"/>
                      </a:cubicBezTo>
                      <a:cubicBezTo>
                        <a:pt x="135" y="107"/>
                        <a:pt x="135" y="107"/>
                        <a:pt x="135" y="107"/>
                      </a:cubicBezTo>
                      <a:cubicBezTo>
                        <a:pt x="135" y="122"/>
                        <a:pt x="123" y="134"/>
                        <a:pt x="107" y="1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11" name="Freeform 112"/>
                <p:cNvSpPr/>
                <p:nvPr/>
              </p:nvSpPr>
              <p:spPr bwMode="auto">
                <a:xfrm>
                  <a:off x="9639301" y="2201863"/>
                  <a:ext cx="39688" cy="12700"/>
                </a:xfrm>
                <a:custGeom>
                  <a:avLst/>
                  <a:gdLst>
                    <a:gd name="T0" fmla="*/ 124 w 146"/>
                    <a:gd name="T1" fmla="*/ 46 h 46"/>
                    <a:gd name="T2" fmla="*/ 23 w 146"/>
                    <a:gd name="T3" fmla="*/ 46 h 46"/>
                    <a:gd name="T4" fmla="*/ 0 w 146"/>
                    <a:gd name="T5" fmla="*/ 23 h 46"/>
                    <a:gd name="T6" fmla="*/ 0 w 146"/>
                    <a:gd name="T7" fmla="*/ 23 h 46"/>
                    <a:gd name="T8" fmla="*/ 23 w 146"/>
                    <a:gd name="T9" fmla="*/ 0 h 46"/>
                    <a:gd name="T10" fmla="*/ 124 w 146"/>
                    <a:gd name="T11" fmla="*/ 0 h 46"/>
                    <a:gd name="T12" fmla="*/ 146 w 146"/>
                    <a:gd name="T13" fmla="*/ 23 h 46"/>
                    <a:gd name="T14" fmla="*/ 146 w 146"/>
                    <a:gd name="T15" fmla="*/ 23 h 46"/>
                    <a:gd name="T16" fmla="*/ 124 w 146"/>
                    <a:gd name="T17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46" h="46">
                      <a:moveTo>
                        <a:pt x="124" y="46"/>
                      </a:move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10" y="46"/>
                        <a:pt x="0" y="36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ubicBezTo>
                        <a:pt x="124" y="0"/>
                        <a:pt x="124" y="0"/>
                        <a:pt x="124" y="0"/>
                      </a:cubicBezTo>
                      <a:cubicBezTo>
                        <a:pt x="136" y="0"/>
                        <a:pt x="146" y="10"/>
                        <a:pt x="146" y="23"/>
                      </a:cubicBezTo>
                      <a:cubicBezTo>
                        <a:pt x="146" y="23"/>
                        <a:pt x="146" y="23"/>
                        <a:pt x="146" y="23"/>
                      </a:cubicBezTo>
                      <a:cubicBezTo>
                        <a:pt x="146" y="36"/>
                        <a:pt x="136" y="46"/>
                        <a:pt x="124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12" name="Freeform 113"/>
                <p:cNvSpPr/>
                <p:nvPr/>
              </p:nvSpPr>
              <p:spPr bwMode="auto">
                <a:xfrm>
                  <a:off x="9639301" y="2233613"/>
                  <a:ext cx="92075" cy="11113"/>
                </a:xfrm>
                <a:custGeom>
                  <a:avLst/>
                  <a:gdLst>
                    <a:gd name="T0" fmla="*/ 317 w 340"/>
                    <a:gd name="T1" fmla="*/ 46 h 46"/>
                    <a:gd name="T2" fmla="*/ 23 w 340"/>
                    <a:gd name="T3" fmla="*/ 46 h 46"/>
                    <a:gd name="T4" fmla="*/ 0 w 340"/>
                    <a:gd name="T5" fmla="*/ 23 h 46"/>
                    <a:gd name="T6" fmla="*/ 0 w 340"/>
                    <a:gd name="T7" fmla="*/ 23 h 46"/>
                    <a:gd name="T8" fmla="*/ 23 w 340"/>
                    <a:gd name="T9" fmla="*/ 0 h 46"/>
                    <a:gd name="T10" fmla="*/ 317 w 340"/>
                    <a:gd name="T11" fmla="*/ 0 h 46"/>
                    <a:gd name="T12" fmla="*/ 340 w 340"/>
                    <a:gd name="T13" fmla="*/ 23 h 46"/>
                    <a:gd name="T14" fmla="*/ 340 w 340"/>
                    <a:gd name="T15" fmla="*/ 23 h 46"/>
                    <a:gd name="T16" fmla="*/ 317 w 340"/>
                    <a:gd name="T17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0" h="46">
                      <a:moveTo>
                        <a:pt x="317" y="46"/>
                      </a:move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10" y="46"/>
                        <a:pt x="0" y="36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ubicBezTo>
                        <a:pt x="317" y="0"/>
                        <a:pt x="317" y="0"/>
                        <a:pt x="317" y="0"/>
                      </a:cubicBezTo>
                      <a:cubicBezTo>
                        <a:pt x="330" y="0"/>
                        <a:pt x="340" y="10"/>
                        <a:pt x="340" y="23"/>
                      </a:cubicBezTo>
                      <a:cubicBezTo>
                        <a:pt x="340" y="23"/>
                        <a:pt x="340" y="23"/>
                        <a:pt x="340" y="23"/>
                      </a:cubicBezTo>
                      <a:cubicBezTo>
                        <a:pt x="340" y="36"/>
                        <a:pt x="330" y="46"/>
                        <a:pt x="31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13" name="Freeform 114"/>
                <p:cNvSpPr/>
                <p:nvPr/>
              </p:nvSpPr>
              <p:spPr bwMode="auto">
                <a:xfrm>
                  <a:off x="9639301" y="2263776"/>
                  <a:ext cx="92075" cy="12700"/>
                </a:xfrm>
                <a:custGeom>
                  <a:avLst/>
                  <a:gdLst>
                    <a:gd name="T0" fmla="*/ 317 w 340"/>
                    <a:gd name="T1" fmla="*/ 46 h 46"/>
                    <a:gd name="T2" fmla="*/ 23 w 340"/>
                    <a:gd name="T3" fmla="*/ 46 h 46"/>
                    <a:gd name="T4" fmla="*/ 0 w 340"/>
                    <a:gd name="T5" fmla="*/ 23 h 46"/>
                    <a:gd name="T6" fmla="*/ 0 w 340"/>
                    <a:gd name="T7" fmla="*/ 23 h 46"/>
                    <a:gd name="T8" fmla="*/ 23 w 340"/>
                    <a:gd name="T9" fmla="*/ 0 h 46"/>
                    <a:gd name="T10" fmla="*/ 317 w 340"/>
                    <a:gd name="T11" fmla="*/ 0 h 46"/>
                    <a:gd name="T12" fmla="*/ 340 w 340"/>
                    <a:gd name="T13" fmla="*/ 23 h 46"/>
                    <a:gd name="T14" fmla="*/ 340 w 340"/>
                    <a:gd name="T15" fmla="*/ 23 h 46"/>
                    <a:gd name="T16" fmla="*/ 317 w 340"/>
                    <a:gd name="T17" fmla="*/ 46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0" h="46">
                      <a:moveTo>
                        <a:pt x="317" y="46"/>
                      </a:moveTo>
                      <a:cubicBezTo>
                        <a:pt x="23" y="46"/>
                        <a:pt x="23" y="46"/>
                        <a:pt x="23" y="46"/>
                      </a:cubicBezTo>
                      <a:cubicBezTo>
                        <a:pt x="10" y="46"/>
                        <a:pt x="0" y="36"/>
                        <a:pt x="0" y="23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3" y="0"/>
                      </a:cubicBezTo>
                      <a:cubicBezTo>
                        <a:pt x="317" y="0"/>
                        <a:pt x="317" y="0"/>
                        <a:pt x="317" y="0"/>
                      </a:cubicBezTo>
                      <a:cubicBezTo>
                        <a:pt x="330" y="0"/>
                        <a:pt x="340" y="10"/>
                        <a:pt x="340" y="23"/>
                      </a:cubicBezTo>
                      <a:cubicBezTo>
                        <a:pt x="340" y="23"/>
                        <a:pt x="340" y="23"/>
                        <a:pt x="340" y="23"/>
                      </a:cubicBezTo>
                      <a:cubicBezTo>
                        <a:pt x="340" y="36"/>
                        <a:pt x="330" y="46"/>
                        <a:pt x="317" y="4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14" name="Freeform 115"/>
                <p:cNvSpPr/>
                <p:nvPr/>
              </p:nvSpPr>
              <p:spPr bwMode="auto">
                <a:xfrm>
                  <a:off x="9639301" y="2293938"/>
                  <a:ext cx="92075" cy="12700"/>
                </a:xfrm>
                <a:custGeom>
                  <a:avLst/>
                  <a:gdLst>
                    <a:gd name="T0" fmla="*/ 317 w 340"/>
                    <a:gd name="T1" fmla="*/ 45 h 45"/>
                    <a:gd name="T2" fmla="*/ 23 w 340"/>
                    <a:gd name="T3" fmla="*/ 45 h 45"/>
                    <a:gd name="T4" fmla="*/ 0 w 340"/>
                    <a:gd name="T5" fmla="*/ 22 h 45"/>
                    <a:gd name="T6" fmla="*/ 0 w 340"/>
                    <a:gd name="T7" fmla="*/ 22 h 45"/>
                    <a:gd name="T8" fmla="*/ 23 w 340"/>
                    <a:gd name="T9" fmla="*/ 0 h 45"/>
                    <a:gd name="T10" fmla="*/ 317 w 340"/>
                    <a:gd name="T11" fmla="*/ 0 h 45"/>
                    <a:gd name="T12" fmla="*/ 340 w 340"/>
                    <a:gd name="T13" fmla="*/ 22 h 45"/>
                    <a:gd name="T14" fmla="*/ 340 w 340"/>
                    <a:gd name="T15" fmla="*/ 22 h 45"/>
                    <a:gd name="T16" fmla="*/ 317 w 340"/>
                    <a:gd name="T17" fmla="*/ 45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40" h="45">
                      <a:moveTo>
                        <a:pt x="317" y="45"/>
                      </a:moveTo>
                      <a:cubicBezTo>
                        <a:pt x="23" y="45"/>
                        <a:pt x="23" y="45"/>
                        <a:pt x="23" y="45"/>
                      </a:cubicBezTo>
                      <a:cubicBezTo>
                        <a:pt x="10" y="45"/>
                        <a:pt x="0" y="35"/>
                        <a:pt x="0" y="2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10"/>
                        <a:pt x="10" y="0"/>
                        <a:pt x="23" y="0"/>
                      </a:cubicBezTo>
                      <a:cubicBezTo>
                        <a:pt x="317" y="0"/>
                        <a:pt x="317" y="0"/>
                        <a:pt x="317" y="0"/>
                      </a:cubicBezTo>
                      <a:cubicBezTo>
                        <a:pt x="330" y="0"/>
                        <a:pt x="340" y="10"/>
                        <a:pt x="340" y="22"/>
                      </a:cubicBezTo>
                      <a:cubicBezTo>
                        <a:pt x="340" y="22"/>
                        <a:pt x="340" y="22"/>
                        <a:pt x="340" y="22"/>
                      </a:cubicBezTo>
                      <a:cubicBezTo>
                        <a:pt x="340" y="35"/>
                        <a:pt x="330" y="45"/>
                        <a:pt x="317" y="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15" name="Freeform 116"/>
                <p:cNvSpPr>
                  <a:spLocks noEditPoints="1"/>
                </p:cNvSpPr>
                <p:nvPr/>
              </p:nvSpPr>
              <p:spPr bwMode="auto">
                <a:xfrm>
                  <a:off x="9613901" y="2135188"/>
                  <a:ext cx="144463" cy="219075"/>
                </a:xfrm>
                <a:custGeom>
                  <a:avLst/>
                  <a:gdLst>
                    <a:gd name="T0" fmla="*/ 490 w 530"/>
                    <a:gd name="T1" fmla="*/ 0 h 802"/>
                    <a:gd name="T2" fmla="*/ 39 w 530"/>
                    <a:gd name="T3" fmla="*/ 0 h 802"/>
                    <a:gd name="T4" fmla="*/ 0 w 530"/>
                    <a:gd name="T5" fmla="*/ 40 h 802"/>
                    <a:gd name="T6" fmla="*/ 0 w 530"/>
                    <a:gd name="T7" fmla="*/ 762 h 802"/>
                    <a:gd name="T8" fmla="*/ 39 w 530"/>
                    <a:gd name="T9" fmla="*/ 802 h 802"/>
                    <a:gd name="T10" fmla="*/ 490 w 530"/>
                    <a:gd name="T11" fmla="*/ 802 h 802"/>
                    <a:gd name="T12" fmla="*/ 530 w 530"/>
                    <a:gd name="T13" fmla="*/ 762 h 802"/>
                    <a:gd name="T14" fmla="*/ 530 w 530"/>
                    <a:gd name="T15" fmla="*/ 40 h 802"/>
                    <a:gd name="T16" fmla="*/ 490 w 530"/>
                    <a:gd name="T17" fmla="*/ 0 h 802"/>
                    <a:gd name="T18" fmla="*/ 220 w 530"/>
                    <a:gd name="T19" fmla="*/ 23 h 802"/>
                    <a:gd name="T20" fmla="*/ 226 w 530"/>
                    <a:gd name="T21" fmla="*/ 17 h 802"/>
                    <a:gd name="T22" fmla="*/ 303 w 530"/>
                    <a:gd name="T23" fmla="*/ 17 h 802"/>
                    <a:gd name="T24" fmla="*/ 309 w 530"/>
                    <a:gd name="T25" fmla="*/ 23 h 802"/>
                    <a:gd name="T26" fmla="*/ 309 w 530"/>
                    <a:gd name="T27" fmla="*/ 27 h 802"/>
                    <a:gd name="T28" fmla="*/ 303 w 530"/>
                    <a:gd name="T29" fmla="*/ 33 h 802"/>
                    <a:gd name="T30" fmla="*/ 226 w 530"/>
                    <a:gd name="T31" fmla="*/ 33 h 802"/>
                    <a:gd name="T32" fmla="*/ 220 w 530"/>
                    <a:gd name="T33" fmla="*/ 27 h 802"/>
                    <a:gd name="T34" fmla="*/ 220 w 530"/>
                    <a:gd name="T35" fmla="*/ 23 h 802"/>
                    <a:gd name="T36" fmla="*/ 310 w 530"/>
                    <a:gd name="T37" fmla="*/ 772 h 802"/>
                    <a:gd name="T38" fmla="*/ 297 w 530"/>
                    <a:gd name="T39" fmla="*/ 784 h 802"/>
                    <a:gd name="T40" fmla="*/ 232 w 530"/>
                    <a:gd name="T41" fmla="*/ 784 h 802"/>
                    <a:gd name="T42" fmla="*/ 219 w 530"/>
                    <a:gd name="T43" fmla="*/ 772 h 802"/>
                    <a:gd name="T44" fmla="*/ 219 w 530"/>
                    <a:gd name="T45" fmla="*/ 760 h 802"/>
                    <a:gd name="T46" fmla="*/ 232 w 530"/>
                    <a:gd name="T47" fmla="*/ 747 h 802"/>
                    <a:gd name="T48" fmla="*/ 297 w 530"/>
                    <a:gd name="T49" fmla="*/ 747 h 802"/>
                    <a:gd name="T50" fmla="*/ 310 w 530"/>
                    <a:gd name="T51" fmla="*/ 760 h 802"/>
                    <a:gd name="T52" fmla="*/ 310 w 530"/>
                    <a:gd name="T53" fmla="*/ 772 h 802"/>
                    <a:gd name="T54" fmla="*/ 490 w 530"/>
                    <a:gd name="T55" fmla="*/ 716 h 802"/>
                    <a:gd name="T56" fmla="*/ 476 w 530"/>
                    <a:gd name="T57" fmla="*/ 727 h 802"/>
                    <a:gd name="T58" fmla="*/ 53 w 530"/>
                    <a:gd name="T59" fmla="*/ 727 h 802"/>
                    <a:gd name="T60" fmla="*/ 39 w 530"/>
                    <a:gd name="T61" fmla="*/ 716 h 802"/>
                    <a:gd name="T62" fmla="*/ 39 w 530"/>
                    <a:gd name="T63" fmla="*/ 54 h 802"/>
                    <a:gd name="T64" fmla="*/ 53 w 530"/>
                    <a:gd name="T65" fmla="*/ 44 h 802"/>
                    <a:gd name="T66" fmla="*/ 476 w 530"/>
                    <a:gd name="T67" fmla="*/ 44 h 802"/>
                    <a:gd name="T68" fmla="*/ 490 w 530"/>
                    <a:gd name="T69" fmla="*/ 54 h 802"/>
                    <a:gd name="T70" fmla="*/ 490 w 530"/>
                    <a:gd name="T71" fmla="*/ 716 h 8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30" h="802">
                      <a:moveTo>
                        <a:pt x="490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7" y="0"/>
                        <a:pt x="0" y="18"/>
                        <a:pt x="0" y="40"/>
                      </a:cubicBezTo>
                      <a:cubicBezTo>
                        <a:pt x="0" y="762"/>
                        <a:pt x="0" y="762"/>
                        <a:pt x="0" y="762"/>
                      </a:cubicBezTo>
                      <a:cubicBezTo>
                        <a:pt x="0" y="784"/>
                        <a:pt x="17" y="802"/>
                        <a:pt x="39" y="802"/>
                      </a:cubicBezTo>
                      <a:cubicBezTo>
                        <a:pt x="490" y="802"/>
                        <a:pt x="490" y="802"/>
                        <a:pt x="490" y="802"/>
                      </a:cubicBezTo>
                      <a:cubicBezTo>
                        <a:pt x="512" y="802"/>
                        <a:pt x="530" y="784"/>
                        <a:pt x="530" y="762"/>
                      </a:cubicBezTo>
                      <a:cubicBezTo>
                        <a:pt x="530" y="40"/>
                        <a:pt x="530" y="40"/>
                        <a:pt x="530" y="40"/>
                      </a:cubicBezTo>
                      <a:cubicBezTo>
                        <a:pt x="530" y="18"/>
                        <a:pt x="512" y="0"/>
                        <a:pt x="490" y="0"/>
                      </a:cubicBezTo>
                      <a:close/>
                      <a:moveTo>
                        <a:pt x="220" y="23"/>
                      </a:moveTo>
                      <a:cubicBezTo>
                        <a:pt x="220" y="20"/>
                        <a:pt x="223" y="17"/>
                        <a:pt x="226" y="17"/>
                      </a:cubicBezTo>
                      <a:cubicBezTo>
                        <a:pt x="303" y="17"/>
                        <a:pt x="303" y="17"/>
                        <a:pt x="303" y="17"/>
                      </a:cubicBezTo>
                      <a:cubicBezTo>
                        <a:pt x="307" y="17"/>
                        <a:pt x="309" y="20"/>
                        <a:pt x="309" y="23"/>
                      </a:cubicBezTo>
                      <a:cubicBezTo>
                        <a:pt x="309" y="27"/>
                        <a:pt x="309" y="27"/>
                        <a:pt x="309" y="27"/>
                      </a:cubicBezTo>
                      <a:cubicBezTo>
                        <a:pt x="309" y="30"/>
                        <a:pt x="307" y="33"/>
                        <a:pt x="303" y="33"/>
                      </a:cubicBezTo>
                      <a:cubicBezTo>
                        <a:pt x="226" y="33"/>
                        <a:pt x="226" y="33"/>
                        <a:pt x="226" y="33"/>
                      </a:cubicBezTo>
                      <a:cubicBezTo>
                        <a:pt x="223" y="33"/>
                        <a:pt x="220" y="30"/>
                        <a:pt x="220" y="27"/>
                      </a:cubicBezTo>
                      <a:lnTo>
                        <a:pt x="220" y="23"/>
                      </a:lnTo>
                      <a:close/>
                      <a:moveTo>
                        <a:pt x="310" y="772"/>
                      </a:moveTo>
                      <a:cubicBezTo>
                        <a:pt x="310" y="779"/>
                        <a:pt x="304" y="784"/>
                        <a:pt x="297" y="784"/>
                      </a:cubicBezTo>
                      <a:cubicBezTo>
                        <a:pt x="232" y="784"/>
                        <a:pt x="232" y="784"/>
                        <a:pt x="232" y="784"/>
                      </a:cubicBezTo>
                      <a:cubicBezTo>
                        <a:pt x="225" y="784"/>
                        <a:pt x="219" y="779"/>
                        <a:pt x="219" y="772"/>
                      </a:cubicBezTo>
                      <a:cubicBezTo>
                        <a:pt x="219" y="760"/>
                        <a:pt x="219" y="760"/>
                        <a:pt x="219" y="760"/>
                      </a:cubicBezTo>
                      <a:cubicBezTo>
                        <a:pt x="219" y="753"/>
                        <a:pt x="225" y="747"/>
                        <a:pt x="232" y="747"/>
                      </a:cubicBezTo>
                      <a:cubicBezTo>
                        <a:pt x="297" y="747"/>
                        <a:pt x="297" y="747"/>
                        <a:pt x="297" y="747"/>
                      </a:cubicBezTo>
                      <a:cubicBezTo>
                        <a:pt x="304" y="747"/>
                        <a:pt x="310" y="753"/>
                        <a:pt x="310" y="760"/>
                      </a:cubicBezTo>
                      <a:lnTo>
                        <a:pt x="310" y="772"/>
                      </a:lnTo>
                      <a:close/>
                      <a:moveTo>
                        <a:pt x="490" y="716"/>
                      </a:moveTo>
                      <a:cubicBezTo>
                        <a:pt x="488" y="722"/>
                        <a:pt x="483" y="727"/>
                        <a:pt x="476" y="727"/>
                      </a:cubicBezTo>
                      <a:cubicBezTo>
                        <a:pt x="53" y="727"/>
                        <a:pt x="53" y="727"/>
                        <a:pt x="53" y="727"/>
                      </a:cubicBezTo>
                      <a:cubicBezTo>
                        <a:pt x="46" y="727"/>
                        <a:pt x="41" y="722"/>
                        <a:pt x="39" y="716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41" y="48"/>
                        <a:pt x="46" y="44"/>
                        <a:pt x="53" y="44"/>
                      </a:cubicBezTo>
                      <a:cubicBezTo>
                        <a:pt x="476" y="44"/>
                        <a:pt x="476" y="44"/>
                        <a:pt x="476" y="44"/>
                      </a:cubicBezTo>
                      <a:cubicBezTo>
                        <a:pt x="483" y="44"/>
                        <a:pt x="488" y="48"/>
                        <a:pt x="490" y="54"/>
                      </a:cubicBezTo>
                      <a:lnTo>
                        <a:pt x="490" y="7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697" name="组合 1696"/>
              <p:cNvGrpSpPr/>
              <p:nvPr/>
            </p:nvGrpSpPr>
            <p:grpSpPr>
              <a:xfrm>
                <a:off x="8245635" y="2367359"/>
                <a:ext cx="143555" cy="165985"/>
                <a:chOff x="9583738" y="2598738"/>
                <a:chExt cx="203200" cy="234950"/>
              </a:xfrm>
              <a:solidFill>
                <a:srgbClr val="00B2F2"/>
              </a:solidFill>
            </p:grpSpPr>
            <p:sp>
              <p:nvSpPr>
                <p:cNvPr id="1907" name="Freeform 121"/>
                <p:cNvSpPr>
                  <a:spLocks noEditPoints="1"/>
                </p:cNvSpPr>
                <p:nvPr/>
              </p:nvSpPr>
              <p:spPr bwMode="auto">
                <a:xfrm>
                  <a:off x="9629776" y="2674938"/>
                  <a:ext cx="106363" cy="107950"/>
                </a:xfrm>
                <a:custGeom>
                  <a:avLst/>
                  <a:gdLst>
                    <a:gd name="T0" fmla="*/ 49 w 67"/>
                    <a:gd name="T1" fmla="*/ 40 h 68"/>
                    <a:gd name="T2" fmla="*/ 59 w 67"/>
                    <a:gd name="T3" fmla="*/ 40 h 68"/>
                    <a:gd name="T4" fmla="*/ 59 w 67"/>
                    <a:gd name="T5" fmla="*/ 59 h 68"/>
                    <a:gd name="T6" fmla="*/ 49 w 67"/>
                    <a:gd name="T7" fmla="*/ 59 h 68"/>
                    <a:gd name="T8" fmla="*/ 49 w 67"/>
                    <a:gd name="T9" fmla="*/ 40 h 68"/>
                    <a:gd name="T10" fmla="*/ 30 w 67"/>
                    <a:gd name="T11" fmla="*/ 11 h 68"/>
                    <a:gd name="T12" fmla="*/ 39 w 67"/>
                    <a:gd name="T13" fmla="*/ 11 h 68"/>
                    <a:gd name="T14" fmla="*/ 39 w 67"/>
                    <a:gd name="T15" fmla="*/ 59 h 68"/>
                    <a:gd name="T16" fmla="*/ 30 w 67"/>
                    <a:gd name="T17" fmla="*/ 59 h 68"/>
                    <a:gd name="T18" fmla="*/ 30 w 67"/>
                    <a:gd name="T19" fmla="*/ 11 h 68"/>
                    <a:gd name="T20" fmla="*/ 10 w 67"/>
                    <a:gd name="T21" fmla="*/ 30 h 68"/>
                    <a:gd name="T22" fmla="*/ 20 w 67"/>
                    <a:gd name="T23" fmla="*/ 30 h 68"/>
                    <a:gd name="T24" fmla="*/ 20 w 67"/>
                    <a:gd name="T25" fmla="*/ 59 h 68"/>
                    <a:gd name="T26" fmla="*/ 10 w 67"/>
                    <a:gd name="T27" fmla="*/ 59 h 68"/>
                    <a:gd name="T28" fmla="*/ 10 w 67"/>
                    <a:gd name="T29" fmla="*/ 30 h 68"/>
                    <a:gd name="T30" fmla="*/ 49 w 67"/>
                    <a:gd name="T31" fmla="*/ 30 h 68"/>
                    <a:gd name="T32" fmla="*/ 49 w 67"/>
                    <a:gd name="T33" fmla="*/ 0 h 68"/>
                    <a:gd name="T34" fmla="*/ 20 w 67"/>
                    <a:gd name="T35" fmla="*/ 0 h 68"/>
                    <a:gd name="T36" fmla="*/ 20 w 67"/>
                    <a:gd name="T37" fmla="*/ 20 h 68"/>
                    <a:gd name="T38" fmla="*/ 0 w 67"/>
                    <a:gd name="T39" fmla="*/ 20 h 68"/>
                    <a:gd name="T40" fmla="*/ 0 w 67"/>
                    <a:gd name="T41" fmla="*/ 68 h 68"/>
                    <a:gd name="T42" fmla="*/ 67 w 67"/>
                    <a:gd name="T43" fmla="*/ 68 h 68"/>
                    <a:gd name="T44" fmla="*/ 67 w 67"/>
                    <a:gd name="T45" fmla="*/ 30 h 68"/>
                    <a:gd name="T46" fmla="*/ 49 w 67"/>
                    <a:gd name="T47" fmla="*/ 30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67" h="68">
                      <a:moveTo>
                        <a:pt x="49" y="40"/>
                      </a:moveTo>
                      <a:lnTo>
                        <a:pt x="59" y="40"/>
                      </a:lnTo>
                      <a:lnTo>
                        <a:pt x="59" y="59"/>
                      </a:lnTo>
                      <a:lnTo>
                        <a:pt x="49" y="59"/>
                      </a:lnTo>
                      <a:lnTo>
                        <a:pt x="49" y="40"/>
                      </a:lnTo>
                      <a:close/>
                      <a:moveTo>
                        <a:pt x="30" y="11"/>
                      </a:moveTo>
                      <a:lnTo>
                        <a:pt x="39" y="11"/>
                      </a:lnTo>
                      <a:lnTo>
                        <a:pt x="39" y="59"/>
                      </a:lnTo>
                      <a:lnTo>
                        <a:pt x="30" y="59"/>
                      </a:lnTo>
                      <a:lnTo>
                        <a:pt x="30" y="11"/>
                      </a:lnTo>
                      <a:close/>
                      <a:moveTo>
                        <a:pt x="10" y="30"/>
                      </a:moveTo>
                      <a:lnTo>
                        <a:pt x="20" y="30"/>
                      </a:lnTo>
                      <a:lnTo>
                        <a:pt x="20" y="59"/>
                      </a:lnTo>
                      <a:lnTo>
                        <a:pt x="10" y="59"/>
                      </a:lnTo>
                      <a:lnTo>
                        <a:pt x="10" y="30"/>
                      </a:lnTo>
                      <a:close/>
                      <a:moveTo>
                        <a:pt x="49" y="30"/>
                      </a:moveTo>
                      <a:lnTo>
                        <a:pt x="49" y="0"/>
                      </a:lnTo>
                      <a:lnTo>
                        <a:pt x="20" y="0"/>
                      </a:lnTo>
                      <a:lnTo>
                        <a:pt x="20" y="20"/>
                      </a:lnTo>
                      <a:lnTo>
                        <a:pt x="0" y="20"/>
                      </a:lnTo>
                      <a:lnTo>
                        <a:pt x="0" y="68"/>
                      </a:lnTo>
                      <a:lnTo>
                        <a:pt x="67" y="68"/>
                      </a:lnTo>
                      <a:lnTo>
                        <a:pt x="67" y="30"/>
                      </a:lnTo>
                      <a:lnTo>
                        <a:pt x="4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8" name="Freeform 122"/>
                <p:cNvSpPr>
                  <a:spLocks noEditPoints="1"/>
                </p:cNvSpPr>
                <p:nvPr/>
              </p:nvSpPr>
              <p:spPr bwMode="auto">
                <a:xfrm>
                  <a:off x="9631363" y="2598738"/>
                  <a:ext cx="107950" cy="46038"/>
                </a:xfrm>
                <a:custGeom>
                  <a:avLst/>
                  <a:gdLst>
                    <a:gd name="T0" fmla="*/ 114 w 395"/>
                    <a:gd name="T1" fmla="*/ 114 h 168"/>
                    <a:gd name="T2" fmla="*/ 194 w 395"/>
                    <a:gd name="T3" fmla="*/ 61 h 168"/>
                    <a:gd name="T4" fmla="*/ 274 w 395"/>
                    <a:gd name="T5" fmla="*/ 114 h 168"/>
                    <a:gd name="T6" fmla="*/ 114 w 395"/>
                    <a:gd name="T7" fmla="*/ 114 h 168"/>
                    <a:gd name="T8" fmla="*/ 362 w 395"/>
                    <a:gd name="T9" fmla="*/ 114 h 168"/>
                    <a:gd name="T10" fmla="*/ 335 w 395"/>
                    <a:gd name="T11" fmla="*/ 114 h 168"/>
                    <a:gd name="T12" fmla="*/ 194 w 395"/>
                    <a:gd name="T13" fmla="*/ 0 h 168"/>
                    <a:gd name="T14" fmla="*/ 53 w 395"/>
                    <a:gd name="T15" fmla="*/ 114 h 168"/>
                    <a:gd name="T16" fmla="*/ 27 w 395"/>
                    <a:gd name="T17" fmla="*/ 114 h 168"/>
                    <a:gd name="T18" fmla="*/ 0 w 395"/>
                    <a:gd name="T19" fmla="*/ 141 h 168"/>
                    <a:gd name="T20" fmla="*/ 27 w 395"/>
                    <a:gd name="T21" fmla="*/ 168 h 168"/>
                    <a:gd name="T22" fmla="*/ 362 w 395"/>
                    <a:gd name="T23" fmla="*/ 168 h 168"/>
                    <a:gd name="T24" fmla="*/ 388 w 395"/>
                    <a:gd name="T25" fmla="*/ 141 h 168"/>
                    <a:gd name="T26" fmla="*/ 362 w 395"/>
                    <a:gd name="T27" fmla="*/ 114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95" h="168">
                      <a:moveTo>
                        <a:pt x="114" y="114"/>
                      </a:moveTo>
                      <a:cubicBezTo>
                        <a:pt x="127" y="81"/>
                        <a:pt x="154" y="61"/>
                        <a:pt x="194" y="61"/>
                      </a:cubicBezTo>
                      <a:cubicBezTo>
                        <a:pt x="234" y="61"/>
                        <a:pt x="261" y="87"/>
                        <a:pt x="274" y="114"/>
                      </a:cubicBezTo>
                      <a:lnTo>
                        <a:pt x="114" y="114"/>
                      </a:lnTo>
                      <a:close/>
                      <a:moveTo>
                        <a:pt x="362" y="114"/>
                      </a:moveTo>
                      <a:cubicBezTo>
                        <a:pt x="335" y="114"/>
                        <a:pt x="335" y="114"/>
                        <a:pt x="335" y="114"/>
                      </a:cubicBezTo>
                      <a:cubicBezTo>
                        <a:pt x="321" y="47"/>
                        <a:pt x="261" y="0"/>
                        <a:pt x="194" y="0"/>
                      </a:cubicBezTo>
                      <a:cubicBezTo>
                        <a:pt x="127" y="0"/>
                        <a:pt x="67" y="47"/>
                        <a:pt x="53" y="114"/>
                      </a:cubicBezTo>
                      <a:cubicBezTo>
                        <a:pt x="27" y="114"/>
                        <a:pt x="27" y="114"/>
                        <a:pt x="27" y="114"/>
                      </a:cubicBezTo>
                      <a:cubicBezTo>
                        <a:pt x="13" y="114"/>
                        <a:pt x="0" y="128"/>
                        <a:pt x="0" y="141"/>
                      </a:cubicBezTo>
                      <a:cubicBezTo>
                        <a:pt x="0" y="154"/>
                        <a:pt x="13" y="168"/>
                        <a:pt x="27" y="168"/>
                      </a:cubicBezTo>
                      <a:cubicBezTo>
                        <a:pt x="362" y="168"/>
                        <a:pt x="362" y="168"/>
                        <a:pt x="362" y="168"/>
                      </a:cubicBezTo>
                      <a:cubicBezTo>
                        <a:pt x="375" y="168"/>
                        <a:pt x="388" y="154"/>
                        <a:pt x="388" y="141"/>
                      </a:cubicBezTo>
                      <a:cubicBezTo>
                        <a:pt x="395" y="128"/>
                        <a:pt x="382" y="114"/>
                        <a:pt x="362" y="11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9" name="Freeform 123"/>
                <p:cNvSpPr/>
                <p:nvPr/>
              </p:nvSpPr>
              <p:spPr bwMode="auto">
                <a:xfrm>
                  <a:off x="9583738" y="2630488"/>
                  <a:ext cx="203200" cy="203200"/>
                </a:xfrm>
                <a:custGeom>
                  <a:avLst/>
                  <a:gdLst>
                    <a:gd name="T0" fmla="*/ 649 w 743"/>
                    <a:gd name="T1" fmla="*/ 0 h 744"/>
                    <a:gd name="T2" fmla="*/ 623 w 743"/>
                    <a:gd name="T3" fmla="*/ 27 h 744"/>
                    <a:gd name="T4" fmla="*/ 649 w 743"/>
                    <a:gd name="T5" fmla="*/ 54 h 744"/>
                    <a:gd name="T6" fmla="*/ 676 w 743"/>
                    <a:gd name="T7" fmla="*/ 81 h 744"/>
                    <a:gd name="T8" fmla="*/ 676 w 743"/>
                    <a:gd name="T9" fmla="*/ 650 h 744"/>
                    <a:gd name="T10" fmla="*/ 649 w 743"/>
                    <a:gd name="T11" fmla="*/ 677 h 744"/>
                    <a:gd name="T12" fmla="*/ 87 w 743"/>
                    <a:gd name="T13" fmla="*/ 677 h 744"/>
                    <a:gd name="T14" fmla="*/ 60 w 743"/>
                    <a:gd name="T15" fmla="*/ 650 h 744"/>
                    <a:gd name="T16" fmla="*/ 60 w 743"/>
                    <a:gd name="T17" fmla="*/ 87 h 744"/>
                    <a:gd name="T18" fmla="*/ 87 w 743"/>
                    <a:gd name="T19" fmla="*/ 60 h 744"/>
                    <a:gd name="T20" fmla="*/ 114 w 743"/>
                    <a:gd name="T21" fmla="*/ 34 h 744"/>
                    <a:gd name="T22" fmla="*/ 87 w 743"/>
                    <a:gd name="T23" fmla="*/ 7 h 744"/>
                    <a:gd name="T24" fmla="*/ 0 w 743"/>
                    <a:gd name="T25" fmla="*/ 87 h 744"/>
                    <a:gd name="T26" fmla="*/ 0 w 743"/>
                    <a:gd name="T27" fmla="*/ 657 h 744"/>
                    <a:gd name="T28" fmla="*/ 87 w 743"/>
                    <a:gd name="T29" fmla="*/ 744 h 744"/>
                    <a:gd name="T30" fmla="*/ 656 w 743"/>
                    <a:gd name="T31" fmla="*/ 744 h 744"/>
                    <a:gd name="T32" fmla="*/ 743 w 743"/>
                    <a:gd name="T33" fmla="*/ 657 h 744"/>
                    <a:gd name="T34" fmla="*/ 743 w 743"/>
                    <a:gd name="T35" fmla="*/ 87 h 744"/>
                    <a:gd name="T36" fmla="*/ 649 w 743"/>
                    <a:gd name="T37" fmla="*/ 0 h 7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743" h="744">
                      <a:moveTo>
                        <a:pt x="649" y="0"/>
                      </a:moveTo>
                      <a:cubicBezTo>
                        <a:pt x="636" y="0"/>
                        <a:pt x="623" y="14"/>
                        <a:pt x="623" y="27"/>
                      </a:cubicBezTo>
                      <a:cubicBezTo>
                        <a:pt x="623" y="40"/>
                        <a:pt x="636" y="54"/>
                        <a:pt x="649" y="54"/>
                      </a:cubicBezTo>
                      <a:cubicBezTo>
                        <a:pt x="663" y="54"/>
                        <a:pt x="676" y="67"/>
                        <a:pt x="676" y="81"/>
                      </a:cubicBezTo>
                      <a:cubicBezTo>
                        <a:pt x="676" y="650"/>
                        <a:pt x="676" y="650"/>
                        <a:pt x="676" y="650"/>
                      </a:cubicBezTo>
                      <a:cubicBezTo>
                        <a:pt x="676" y="663"/>
                        <a:pt x="663" y="677"/>
                        <a:pt x="649" y="677"/>
                      </a:cubicBezTo>
                      <a:cubicBezTo>
                        <a:pt x="87" y="677"/>
                        <a:pt x="87" y="677"/>
                        <a:pt x="87" y="677"/>
                      </a:cubicBezTo>
                      <a:cubicBezTo>
                        <a:pt x="73" y="677"/>
                        <a:pt x="60" y="663"/>
                        <a:pt x="60" y="650"/>
                      </a:cubicBezTo>
                      <a:cubicBezTo>
                        <a:pt x="60" y="87"/>
                        <a:pt x="60" y="87"/>
                        <a:pt x="60" y="87"/>
                      </a:cubicBezTo>
                      <a:cubicBezTo>
                        <a:pt x="60" y="74"/>
                        <a:pt x="73" y="60"/>
                        <a:pt x="87" y="60"/>
                      </a:cubicBezTo>
                      <a:cubicBezTo>
                        <a:pt x="100" y="60"/>
                        <a:pt x="114" y="47"/>
                        <a:pt x="114" y="34"/>
                      </a:cubicBezTo>
                      <a:cubicBezTo>
                        <a:pt x="114" y="20"/>
                        <a:pt x="100" y="7"/>
                        <a:pt x="87" y="7"/>
                      </a:cubicBezTo>
                      <a:cubicBezTo>
                        <a:pt x="40" y="0"/>
                        <a:pt x="0" y="40"/>
                        <a:pt x="0" y="87"/>
                      </a:cubicBezTo>
                      <a:cubicBezTo>
                        <a:pt x="0" y="657"/>
                        <a:pt x="0" y="657"/>
                        <a:pt x="0" y="657"/>
                      </a:cubicBezTo>
                      <a:cubicBezTo>
                        <a:pt x="0" y="703"/>
                        <a:pt x="40" y="744"/>
                        <a:pt x="87" y="744"/>
                      </a:cubicBezTo>
                      <a:cubicBezTo>
                        <a:pt x="656" y="744"/>
                        <a:pt x="656" y="744"/>
                        <a:pt x="656" y="744"/>
                      </a:cubicBezTo>
                      <a:cubicBezTo>
                        <a:pt x="703" y="744"/>
                        <a:pt x="743" y="703"/>
                        <a:pt x="743" y="657"/>
                      </a:cubicBezTo>
                      <a:cubicBezTo>
                        <a:pt x="743" y="87"/>
                        <a:pt x="743" y="87"/>
                        <a:pt x="743" y="87"/>
                      </a:cubicBezTo>
                      <a:cubicBezTo>
                        <a:pt x="736" y="40"/>
                        <a:pt x="696" y="0"/>
                        <a:pt x="6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698" name="矩形 1697"/>
              <p:cNvSpPr/>
              <p:nvPr/>
            </p:nvSpPr>
            <p:spPr>
              <a:xfrm>
                <a:off x="8142091" y="2176360"/>
                <a:ext cx="350642" cy="178031"/>
              </a:xfrm>
              <a:prstGeom prst="rect">
                <a:avLst/>
              </a:prstGeom>
            </p:spPr>
            <p:txBody>
              <a:bodyPr vert="horz" wrap="square" lIns="0" tIns="0" rIns="0" bIns="0" rtlCol="0" anchor="ctr" anchorCtr="1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500" spc="35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全域管理</a:t>
                </a:r>
                <a:endParaRPr lang="zh-CN" altLang="en-US" sz="500" spc="3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699" name="object 167"/>
              <p:cNvSpPr txBox="1"/>
              <p:nvPr/>
            </p:nvSpPr>
            <p:spPr>
              <a:xfrm>
                <a:off x="8158266" y="2572031"/>
                <a:ext cx="318293" cy="15405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r>
                  <a:rPr lang="zh-CN" altLang="en-US" sz="5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icrosoft YaHei UI" panose="020B0503020204020204" charset="-122"/>
                  </a:rPr>
                  <a:t>业务洞察</a:t>
                </a:r>
                <a:endParaRPr lang="zh-CN" altLang="en-US" sz="5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YaHei UI" panose="020B0503020204020204" charset="-122"/>
                </a:endParaRPr>
              </a:p>
            </p:txBody>
          </p:sp>
          <p:sp>
            <p:nvSpPr>
              <p:cNvPr id="1700" name="Freeform 131"/>
              <p:cNvSpPr>
                <a:spLocks noEditPoints="1"/>
              </p:cNvSpPr>
              <p:nvPr/>
            </p:nvSpPr>
            <p:spPr bwMode="auto">
              <a:xfrm>
                <a:off x="4099385" y="3071694"/>
                <a:ext cx="119420" cy="100421"/>
              </a:xfrm>
              <a:custGeom>
                <a:avLst/>
                <a:gdLst>
                  <a:gd name="T0" fmla="*/ 0 w 529"/>
                  <a:gd name="T1" fmla="*/ 71 h 448"/>
                  <a:gd name="T2" fmla="*/ 229 w 529"/>
                  <a:gd name="T3" fmla="*/ 448 h 448"/>
                  <a:gd name="T4" fmla="*/ 529 w 529"/>
                  <a:gd name="T5" fmla="*/ 197 h 448"/>
                  <a:gd name="T6" fmla="*/ 470 w 529"/>
                  <a:gd name="T7" fmla="*/ 448 h 448"/>
                  <a:gd name="T8" fmla="*/ 522 w 529"/>
                  <a:gd name="T9" fmla="*/ 323 h 448"/>
                  <a:gd name="T10" fmla="*/ 470 w 529"/>
                  <a:gd name="T11" fmla="*/ 307 h 448"/>
                  <a:gd name="T12" fmla="*/ 522 w 529"/>
                  <a:gd name="T13" fmla="*/ 303 h 448"/>
                  <a:gd name="T14" fmla="*/ 470 w 529"/>
                  <a:gd name="T15" fmla="*/ 283 h 448"/>
                  <a:gd name="T16" fmla="*/ 522 w 529"/>
                  <a:gd name="T17" fmla="*/ 279 h 448"/>
                  <a:gd name="T18" fmla="*/ 470 w 529"/>
                  <a:gd name="T19" fmla="*/ 264 h 448"/>
                  <a:gd name="T20" fmla="*/ 522 w 529"/>
                  <a:gd name="T21" fmla="*/ 260 h 448"/>
                  <a:gd name="T22" fmla="*/ 470 w 529"/>
                  <a:gd name="T23" fmla="*/ 240 h 448"/>
                  <a:gd name="T24" fmla="*/ 522 w 529"/>
                  <a:gd name="T25" fmla="*/ 240 h 448"/>
                  <a:gd name="T26" fmla="*/ 470 w 529"/>
                  <a:gd name="T27" fmla="*/ 221 h 448"/>
                  <a:gd name="T28" fmla="*/ 522 w 529"/>
                  <a:gd name="T29" fmla="*/ 221 h 448"/>
                  <a:gd name="T30" fmla="*/ 470 w 529"/>
                  <a:gd name="T31" fmla="*/ 197 h 448"/>
                  <a:gd name="T32" fmla="*/ 529 w 529"/>
                  <a:gd name="T33" fmla="*/ 197 h 448"/>
                  <a:gd name="T34" fmla="*/ 514 w 529"/>
                  <a:gd name="T35" fmla="*/ 338 h 448"/>
                  <a:gd name="T36" fmla="*/ 522 w 529"/>
                  <a:gd name="T37" fmla="*/ 354 h 448"/>
                  <a:gd name="T38" fmla="*/ 462 w 529"/>
                  <a:gd name="T39" fmla="*/ 134 h 448"/>
                  <a:gd name="T40" fmla="*/ 379 w 529"/>
                  <a:gd name="T41" fmla="*/ 448 h 448"/>
                  <a:gd name="T42" fmla="*/ 450 w 529"/>
                  <a:gd name="T43" fmla="*/ 295 h 448"/>
                  <a:gd name="T44" fmla="*/ 379 w 529"/>
                  <a:gd name="T45" fmla="*/ 272 h 448"/>
                  <a:gd name="T46" fmla="*/ 450 w 529"/>
                  <a:gd name="T47" fmla="*/ 268 h 448"/>
                  <a:gd name="T48" fmla="*/ 379 w 529"/>
                  <a:gd name="T49" fmla="*/ 244 h 448"/>
                  <a:gd name="T50" fmla="*/ 450 w 529"/>
                  <a:gd name="T51" fmla="*/ 244 h 448"/>
                  <a:gd name="T52" fmla="*/ 379 w 529"/>
                  <a:gd name="T53" fmla="*/ 217 h 448"/>
                  <a:gd name="T54" fmla="*/ 450 w 529"/>
                  <a:gd name="T55" fmla="*/ 217 h 448"/>
                  <a:gd name="T56" fmla="*/ 379 w 529"/>
                  <a:gd name="T57" fmla="*/ 189 h 448"/>
                  <a:gd name="T58" fmla="*/ 450 w 529"/>
                  <a:gd name="T59" fmla="*/ 189 h 448"/>
                  <a:gd name="T60" fmla="*/ 379 w 529"/>
                  <a:gd name="T61" fmla="*/ 158 h 448"/>
                  <a:gd name="T62" fmla="*/ 450 w 529"/>
                  <a:gd name="T63" fmla="*/ 165 h 448"/>
                  <a:gd name="T64" fmla="*/ 379 w 529"/>
                  <a:gd name="T65" fmla="*/ 130 h 448"/>
                  <a:gd name="T66" fmla="*/ 462 w 529"/>
                  <a:gd name="T67" fmla="*/ 134 h 448"/>
                  <a:gd name="T68" fmla="*/ 439 w 529"/>
                  <a:gd name="T69" fmla="*/ 311 h 448"/>
                  <a:gd name="T70" fmla="*/ 450 w 529"/>
                  <a:gd name="T71" fmla="*/ 331 h 448"/>
                  <a:gd name="T72" fmla="*/ 367 w 529"/>
                  <a:gd name="T73" fmla="*/ 52 h 448"/>
                  <a:gd name="T74" fmla="*/ 245 w 529"/>
                  <a:gd name="T75" fmla="*/ 448 h 448"/>
                  <a:gd name="T76" fmla="*/ 352 w 529"/>
                  <a:gd name="T77" fmla="*/ 260 h 448"/>
                  <a:gd name="T78" fmla="*/ 245 w 529"/>
                  <a:gd name="T79" fmla="*/ 224 h 448"/>
                  <a:gd name="T80" fmla="*/ 352 w 529"/>
                  <a:gd name="T81" fmla="*/ 224 h 448"/>
                  <a:gd name="T82" fmla="*/ 245 w 529"/>
                  <a:gd name="T83" fmla="*/ 185 h 448"/>
                  <a:gd name="T84" fmla="*/ 352 w 529"/>
                  <a:gd name="T85" fmla="*/ 189 h 448"/>
                  <a:gd name="T86" fmla="*/ 245 w 529"/>
                  <a:gd name="T87" fmla="*/ 150 h 448"/>
                  <a:gd name="T88" fmla="*/ 352 w 529"/>
                  <a:gd name="T89" fmla="*/ 158 h 448"/>
                  <a:gd name="T90" fmla="*/ 245 w 529"/>
                  <a:gd name="T91" fmla="*/ 110 h 448"/>
                  <a:gd name="T92" fmla="*/ 352 w 529"/>
                  <a:gd name="T93" fmla="*/ 122 h 448"/>
                  <a:gd name="T94" fmla="*/ 245 w 529"/>
                  <a:gd name="T95" fmla="*/ 71 h 448"/>
                  <a:gd name="T96" fmla="*/ 352 w 529"/>
                  <a:gd name="T97" fmla="*/ 87 h 448"/>
                  <a:gd name="T98" fmla="*/ 245 w 529"/>
                  <a:gd name="T99" fmla="*/ 36 h 448"/>
                  <a:gd name="T100" fmla="*/ 367 w 529"/>
                  <a:gd name="T101" fmla="*/ 52 h 448"/>
                  <a:gd name="T102" fmla="*/ 340 w 529"/>
                  <a:gd name="T103" fmla="*/ 276 h 448"/>
                  <a:gd name="T104" fmla="*/ 352 w 529"/>
                  <a:gd name="T105" fmla="*/ 299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29" h="448">
                    <a:moveTo>
                      <a:pt x="229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0" y="448"/>
                      <a:pt x="0" y="448"/>
                      <a:pt x="0" y="448"/>
                    </a:cubicBezTo>
                    <a:cubicBezTo>
                      <a:pt x="229" y="448"/>
                      <a:pt x="229" y="448"/>
                      <a:pt x="229" y="448"/>
                    </a:cubicBezTo>
                    <a:lnTo>
                      <a:pt x="229" y="0"/>
                    </a:lnTo>
                    <a:close/>
                    <a:moveTo>
                      <a:pt x="529" y="197"/>
                    </a:moveTo>
                    <a:cubicBezTo>
                      <a:pt x="529" y="448"/>
                      <a:pt x="529" y="448"/>
                      <a:pt x="529" y="448"/>
                    </a:cubicBezTo>
                    <a:cubicBezTo>
                      <a:pt x="470" y="448"/>
                      <a:pt x="470" y="448"/>
                      <a:pt x="470" y="448"/>
                    </a:cubicBezTo>
                    <a:cubicBezTo>
                      <a:pt x="470" y="315"/>
                      <a:pt x="470" y="315"/>
                      <a:pt x="470" y="315"/>
                    </a:cubicBezTo>
                    <a:cubicBezTo>
                      <a:pt x="522" y="323"/>
                      <a:pt x="522" y="323"/>
                      <a:pt x="522" y="323"/>
                    </a:cubicBezTo>
                    <a:cubicBezTo>
                      <a:pt x="522" y="315"/>
                      <a:pt x="522" y="315"/>
                      <a:pt x="522" y="315"/>
                    </a:cubicBezTo>
                    <a:cubicBezTo>
                      <a:pt x="470" y="307"/>
                      <a:pt x="470" y="307"/>
                      <a:pt x="470" y="307"/>
                    </a:cubicBezTo>
                    <a:cubicBezTo>
                      <a:pt x="470" y="295"/>
                      <a:pt x="470" y="295"/>
                      <a:pt x="470" y="295"/>
                    </a:cubicBezTo>
                    <a:cubicBezTo>
                      <a:pt x="522" y="303"/>
                      <a:pt x="522" y="303"/>
                      <a:pt x="522" y="303"/>
                    </a:cubicBezTo>
                    <a:cubicBezTo>
                      <a:pt x="522" y="291"/>
                      <a:pt x="522" y="291"/>
                      <a:pt x="522" y="291"/>
                    </a:cubicBezTo>
                    <a:cubicBezTo>
                      <a:pt x="470" y="283"/>
                      <a:pt x="470" y="283"/>
                      <a:pt x="470" y="283"/>
                    </a:cubicBezTo>
                    <a:cubicBezTo>
                      <a:pt x="470" y="272"/>
                      <a:pt x="470" y="272"/>
                      <a:pt x="470" y="272"/>
                    </a:cubicBezTo>
                    <a:cubicBezTo>
                      <a:pt x="522" y="279"/>
                      <a:pt x="522" y="279"/>
                      <a:pt x="522" y="279"/>
                    </a:cubicBezTo>
                    <a:cubicBezTo>
                      <a:pt x="522" y="272"/>
                      <a:pt x="522" y="272"/>
                      <a:pt x="522" y="272"/>
                    </a:cubicBezTo>
                    <a:cubicBezTo>
                      <a:pt x="470" y="264"/>
                      <a:pt x="470" y="264"/>
                      <a:pt x="470" y="264"/>
                    </a:cubicBezTo>
                    <a:cubicBezTo>
                      <a:pt x="470" y="252"/>
                      <a:pt x="470" y="252"/>
                      <a:pt x="470" y="252"/>
                    </a:cubicBezTo>
                    <a:cubicBezTo>
                      <a:pt x="522" y="260"/>
                      <a:pt x="522" y="260"/>
                      <a:pt x="522" y="260"/>
                    </a:cubicBezTo>
                    <a:cubicBezTo>
                      <a:pt x="522" y="252"/>
                      <a:pt x="522" y="252"/>
                      <a:pt x="522" y="252"/>
                    </a:cubicBezTo>
                    <a:cubicBezTo>
                      <a:pt x="470" y="240"/>
                      <a:pt x="470" y="240"/>
                      <a:pt x="470" y="240"/>
                    </a:cubicBezTo>
                    <a:cubicBezTo>
                      <a:pt x="470" y="236"/>
                      <a:pt x="470" y="232"/>
                      <a:pt x="470" y="228"/>
                    </a:cubicBezTo>
                    <a:cubicBezTo>
                      <a:pt x="490" y="232"/>
                      <a:pt x="506" y="236"/>
                      <a:pt x="522" y="240"/>
                    </a:cubicBezTo>
                    <a:cubicBezTo>
                      <a:pt x="522" y="236"/>
                      <a:pt x="522" y="232"/>
                      <a:pt x="522" y="232"/>
                    </a:cubicBezTo>
                    <a:cubicBezTo>
                      <a:pt x="470" y="221"/>
                      <a:pt x="470" y="221"/>
                      <a:pt x="470" y="221"/>
                    </a:cubicBezTo>
                    <a:cubicBezTo>
                      <a:pt x="470" y="205"/>
                      <a:pt x="470" y="205"/>
                      <a:pt x="470" y="205"/>
                    </a:cubicBezTo>
                    <a:cubicBezTo>
                      <a:pt x="522" y="221"/>
                      <a:pt x="522" y="221"/>
                      <a:pt x="522" y="221"/>
                    </a:cubicBezTo>
                    <a:cubicBezTo>
                      <a:pt x="522" y="209"/>
                      <a:pt x="522" y="209"/>
                      <a:pt x="522" y="209"/>
                    </a:cubicBezTo>
                    <a:cubicBezTo>
                      <a:pt x="470" y="197"/>
                      <a:pt x="470" y="197"/>
                      <a:pt x="470" y="197"/>
                    </a:cubicBezTo>
                    <a:cubicBezTo>
                      <a:pt x="470" y="177"/>
                      <a:pt x="470" y="177"/>
                      <a:pt x="470" y="177"/>
                    </a:cubicBezTo>
                    <a:lnTo>
                      <a:pt x="529" y="197"/>
                    </a:lnTo>
                    <a:close/>
                    <a:moveTo>
                      <a:pt x="522" y="338"/>
                    </a:moveTo>
                    <a:cubicBezTo>
                      <a:pt x="518" y="338"/>
                      <a:pt x="514" y="338"/>
                      <a:pt x="514" y="338"/>
                    </a:cubicBezTo>
                    <a:cubicBezTo>
                      <a:pt x="514" y="342"/>
                      <a:pt x="514" y="350"/>
                      <a:pt x="514" y="354"/>
                    </a:cubicBezTo>
                    <a:cubicBezTo>
                      <a:pt x="514" y="354"/>
                      <a:pt x="518" y="354"/>
                      <a:pt x="522" y="354"/>
                    </a:cubicBezTo>
                    <a:cubicBezTo>
                      <a:pt x="522" y="350"/>
                      <a:pt x="522" y="342"/>
                      <a:pt x="522" y="338"/>
                    </a:cubicBezTo>
                    <a:close/>
                    <a:moveTo>
                      <a:pt x="462" y="134"/>
                    </a:moveTo>
                    <a:cubicBezTo>
                      <a:pt x="462" y="448"/>
                      <a:pt x="462" y="448"/>
                      <a:pt x="462" y="448"/>
                    </a:cubicBezTo>
                    <a:cubicBezTo>
                      <a:pt x="379" y="448"/>
                      <a:pt x="379" y="448"/>
                      <a:pt x="379" y="448"/>
                    </a:cubicBezTo>
                    <a:cubicBezTo>
                      <a:pt x="379" y="283"/>
                      <a:pt x="379" y="283"/>
                      <a:pt x="379" y="283"/>
                    </a:cubicBezTo>
                    <a:cubicBezTo>
                      <a:pt x="450" y="295"/>
                      <a:pt x="450" y="295"/>
                      <a:pt x="450" y="295"/>
                    </a:cubicBezTo>
                    <a:cubicBezTo>
                      <a:pt x="450" y="283"/>
                      <a:pt x="450" y="283"/>
                      <a:pt x="450" y="283"/>
                    </a:cubicBezTo>
                    <a:cubicBezTo>
                      <a:pt x="379" y="272"/>
                      <a:pt x="379" y="272"/>
                      <a:pt x="379" y="272"/>
                    </a:cubicBezTo>
                    <a:cubicBezTo>
                      <a:pt x="379" y="256"/>
                      <a:pt x="379" y="256"/>
                      <a:pt x="379" y="256"/>
                    </a:cubicBezTo>
                    <a:cubicBezTo>
                      <a:pt x="450" y="268"/>
                      <a:pt x="450" y="268"/>
                      <a:pt x="450" y="268"/>
                    </a:cubicBezTo>
                    <a:cubicBezTo>
                      <a:pt x="450" y="256"/>
                      <a:pt x="450" y="256"/>
                      <a:pt x="450" y="256"/>
                    </a:cubicBezTo>
                    <a:cubicBezTo>
                      <a:pt x="379" y="244"/>
                      <a:pt x="379" y="244"/>
                      <a:pt x="379" y="244"/>
                    </a:cubicBezTo>
                    <a:cubicBezTo>
                      <a:pt x="379" y="228"/>
                      <a:pt x="379" y="228"/>
                      <a:pt x="379" y="228"/>
                    </a:cubicBezTo>
                    <a:cubicBezTo>
                      <a:pt x="450" y="244"/>
                      <a:pt x="450" y="244"/>
                      <a:pt x="450" y="244"/>
                    </a:cubicBezTo>
                    <a:cubicBezTo>
                      <a:pt x="450" y="232"/>
                      <a:pt x="450" y="232"/>
                      <a:pt x="450" y="232"/>
                    </a:cubicBezTo>
                    <a:cubicBezTo>
                      <a:pt x="379" y="217"/>
                      <a:pt x="379" y="217"/>
                      <a:pt x="379" y="217"/>
                    </a:cubicBezTo>
                    <a:cubicBezTo>
                      <a:pt x="379" y="201"/>
                      <a:pt x="379" y="201"/>
                      <a:pt x="379" y="201"/>
                    </a:cubicBezTo>
                    <a:cubicBezTo>
                      <a:pt x="450" y="217"/>
                      <a:pt x="450" y="217"/>
                      <a:pt x="450" y="217"/>
                    </a:cubicBezTo>
                    <a:cubicBezTo>
                      <a:pt x="450" y="205"/>
                      <a:pt x="450" y="205"/>
                      <a:pt x="450" y="205"/>
                    </a:cubicBezTo>
                    <a:cubicBezTo>
                      <a:pt x="379" y="189"/>
                      <a:pt x="379" y="189"/>
                      <a:pt x="379" y="189"/>
                    </a:cubicBezTo>
                    <a:cubicBezTo>
                      <a:pt x="379" y="173"/>
                      <a:pt x="379" y="173"/>
                      <a:pt x="379" y="173"/>
                    </a:cubicBezTo>
                    <a:cubicBezTo>
                      <a:pt x="450" y="189"/>
                      <a:pt x="450" y="189"/>
                      <a:pt x="450" y="189"/>
                    </a:cubicBezTo>
                    <a:cubicBezTo>
                      <a:pt x="450" y="177"/>
                      <a:pt x="450" y="177"/>
                      <a:pt x="450" y="177"/>
                    </a:cubicBezTo>
                    <a:cubicBezTo>
                      <a:pt x="379" y="158"/>
                      <a:pt x="379" y="158"/>
                      <a:pt x="379" y="158"/>
                    </a:cubicBezTo>
                    <a:cubicBezTo>
                      <a:pt x="379" y="142"/>
                      <a:pt x="379" y="142"/>
                      <a:pt x="379" y="142"/>
                    </a:cubicBezTo>
                    <a:cubicBezTo>
                      <a:pt x="450" y="165"/>
                      <a:pt x="450" y="165"/>
                      <a:pt x="450" y="165"/>
                    </a:cubicBezTo>
                    <a:cubicBezTo>
                      <a:pt x="450" y="154"/>
                      <a:pt x="450" y="154"/>
                      <a:pt x="450" y="154"/>
                    </a:cubicBezTo>
                    <a:cubicBezTo>
                      <a:pt x="379" y="130"/>
                      <a:pt x="379" y="130"/>
                      <a:pt x="379" y="130"/>
                    </a:cubicBezTo>
                    <a:cubicBezTo>
                      <a:pt x="379" y="107"/>
                      <a:pt x="379" y="107"/>
                      <a:pt x="379" y="107"/>
                    </a:cubicBezTo>
                    <a:lnTo>
                      <a:pt x="462" y="134"/>
                    </a:lnTo>
                    <a:close/>
                    <a:moveTo>
                      <a:pt x="450" y="315"/>
                    </a:moveTo>
                    <a:cubicBezTo>
                      <a:pt x="447" y="311"/>
                      <a:pt x="443" y="311"/>
                      <a:pt x="439" y="311"/>
                    </a:cubicBezTo>
                    <a:cubicBezTo>
                      <a:pt x="439" y="319"/>
                      <a:pt x="439" y="323"/>
                      <a:pt x="439" y="331"/>
                    </a:cubicBezTo>
                    <a:cubicBezTo>
                      <a:pt x="443" y="331"/>
                      <a:pt x="447" y="331"/>
                      <a:pt x="450" y="331"/>
                    </a:cubicBezTo>
                    <a:cubicBezTo>
                      <a:pt x="450" y="327"/>
                      <a:pt x="450" y="319"/>
                      <a:pt x="450" y="315"/>
                    </a:cubicBezTo>
                    <a:close/>
                    <a:moveTo>
                      <a:pt x="367" y="52"/>
                    </a:moveTo>
                    <a:cubicBezTo>
                      <a:pt x="367" y="448"/>
                      <a:pt x="367" y="448"/>
                      <a:pt x="367" y="448"/>
                    </a:cubicBezTo>
                    <a:cubicBezTo>
                      <a:pt x="245" y="448"/>
                      <a:pt x="245" y="448"/>
                      <a:pt x="245" y="448"/>
                    </a:cubicBezTo>
                    <a:cubicBezTo>
                      <a:pt x="245" y="240"/>
                      <a:pt x="245" y="240"/>
                      <a:pt x="245" y="240"/>
                    </a:cubicBezTo>
                    <a:cubicBezTo>
                      <a:pt x="352" y="260"/>
                      <a:pt x="352" y="260"/>
                      <a:pt x="352" y="260"/>
                    </a:cubicBezTo>
                    <a:cubicBezTo>
                      <a:pt x="352" y="244"/>
                      <a:pt x="352" y="244"/>
                      <a:pt x="352" y="244"/>
                    </a:cubicBezTo>
                    <a:cubicBezTo>
                      <a:pt x="245" y="224"/>
                      <a:pt x="245" y="224"/>
                      <a:pt x="245" y="224"/>
                    </a:cubicBezTo>
                    <a:cubicBezTo>
                      <a:pt x="245" y="205"/>
                      <a:pt x="245" y="205"/>
                      <a:pt x="245" y="205"/>
                    </a:cubicBezTo>
                    <a:cubicBezTo>
                      <a:pt x="352" y="224"/>
                      <a:pt x="352" y="224"/>
                      <a:pt x="352" y="224"/>
                    </a:cubicBezTo>
                    <a:cubicBezTo>
                      <a:pt x="352" y="209"/>
                      <a:pt x="352" y="209"/>
                      <a:pt x="352" y="209"/>
                    </a:cubicBezTo>
                    <a:cubicBezTo>
                      <a:pt x="245" y="185"/>
                      <a:pt x="245" y="185"/>
                      <a:pt x="245" y="185"/>
                    </a:cubicBezTo>
                    <a:cubicBezTo>
                      <a:pt x="245" y="165"/>
                      <a:pt x="245" y="165"/>
                      <a:pt x="245" y="165"/>
                    </a:cubicBezTo>
                    <a:cubicBezTo>
                      <a:pt x="352" y="189"/>
                      <a:pt x="352" y="189"/>
                      <a:pt x="352" y="189"/>
                    </a:cubicBezTo>
                    <a:cubicBezTo>
                      <a:pt x="352" y="177"/>
                      <a:pt x="352" y="177"/>
                      <a:pt x="352" y="177"/>
                    </a:cubicBezTo>
                    <a:cubicBezTo>
                      <a:pt x="245" y="150"/>
                      <a:pt x="245" y="150"/>
                      <a:pt x="245" y="150"/>
                    </a:cubicBezTo>
                    <a:cubicBezTo>
                      <a:pt x="245" y="126"/>
                      <a:pt x="245" y="126"/>
                      <a:pt x="245" y="126"/>
                    </a:cubicBezTo>
                    <a:cubicBezTo>
                      <a:pt x="352" y="158"/>
                      <a:pt x="352" y="158"/>
                      <a:pt x="352" y="158"/>
                    </a:cubicBezTo>
                    <a:cubicBezTo>
                      <a:pt x="352" y="142"/>
                      <a:pt x="352" y="142"/>
                      <a:pt x="352" y="142"/>
                    </a:cubicBezTo>
                    <a:cubicBezTo>
                      <a:pt x="245" y="110"/>
                      <a:pt x="245" y="110"/>
                      <a:pt x="245" y="110"/>
                    </a:cubicBezTo>
                    <a:cubicBezTo>
                      <a:pt x="245" y="87"/>
                      <a:pt x="245" y="87"/>
                      <a:pt x="245" y="87"/>
                    </a:cubicBezTo>
                    <a:cubicBezTo>
                      <a:pt x="352" y="122"/>
                      <a:pt x="352" y="122"/>
                      <a:pt x="352" y="122"/>
                    </a:cubicBezTo>
                    <a:cubicBezTo>
                      <a:pt x="352" y="107"/>
                      <a:pt x="352" y="107"/>
                      <a:pt x="352" y="107"/>
                    </a:cubicBezTo>
                    <a:cubicBezTo>
                      <a:pt x="245" y="71"/>
                      <a:pt x="245" y="71"/>
                      <a:pt x="245" y="71"/>
                    </a:cubicBezTo>
                    <a:cubicBezTo>
                      <a:pt x="245" y="52"/>
                      <a:pt x="245" y="52"/>
                      <a:pt x="245" y="52"/>
                    </a:cubicBezTo>
                    <a:cubicBezTo>
                      <a:pt x="352" y="87"/>
                      <a:pt x="352" y="87"/>
                      <a:pt x="352" y="87"/>
                    </a:cubicBezTo>
                    <a:cubicBezTo>
                      <a:pt x="352" y="71"/>
                      <a:pt x="352" y="71"/>
                      <a:pt x="352" y="71"/>
                    </a:cubicBezTo>
                    <a:cubicBezTo>
                      <a:pt x="245" y="36"/>
                      <a:pt x="245" y="36"/>
                      <a:pt x="245" y="36"/>
                    </a:cubicBezTo>
                    <a:cubicBezTo>
                      <a:pt x="245" y="0"/>
                      <a:pt x="245" y="0"/>
                      <a:pt x="245" y="0"/>
                    </a:cubicBezTo>
                    <a:lnTo>
                      <a:pt x="367" y="52"/>
                    </a:lnTo>
                    <a:close/>
                    <a:moveTo>
                      <a:pt x="352" y="279"/>
                    </a:moveTo>
                    <a:cubicBezTo>
                      <a:pt x="348" y="279"/>
                      <a:pt x="344" y="276"/>
                      <a:pt x="340" y="276"/>
                    </a:cubicBezTo>
                    <a:cubicBezTo>
                      <a:pt x="340" y="283"/>
                      <a:pt x="340" y="291"/>
                      <a:pt x="340" y="299"/>
                    </a:cubicBezTo>
                    <a:cubicBezTo>
                      <a:pt x="344" y="299"/>
                      <a:pt x="348" y="299"/>
                      <a:pt x="352" y="299"/>
                    </a:cubicBezTo>
                    <a:cubicBezTo>
                      <a:pt x="352" y="291"/>
                      <a:pt x="352" y="287"/>
                      <a:pt x="352" y="279"/>
                    </a:cubicBezTo>
                    <a:close/>
                  </a:path>
                </a:pathLst>
              </a:cu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01" name="组合 1700"/>
              <p:cNvGrpSpPr/>
              <p:nvPr/>
            </p:nvGrpSpPr>
            <p:grpSpPr>
              <a:xfrm>
                <a:off x="4489422" y="3066944"/>
                <a:ext cx="107206" cy="109921"/>
                <a:chOff x="2684463" y="3803650"/>
                <a:chExt cx="125412" cy="128587"/>
              </a:xfrm>
              <a:noFill/>
            </p:grpSpPr>
            <p:sp>
              <p:nvSpPr>
                <p:cNvPr id="1898" name="Freeform 132"/>
                <p:cNvSpPr/>
                <p:nvPr/>
              </p:nvSpPr>
              <p:spPr bwMode="auto">
                <a:xfrm>
                  <a:off x="2684463" y="3803650"/>
                  <a:ext cx="68262" cy="122237"/>
                </a:xfrm>
                <a:custGeom>
                  <a:avLst/>
                  <a:gdLst>
                    <a:gd name="T0" fmla="*/ 258 w 258"/>
                    <a:gd name="T1" fmla="*/ 414 h 462"/>
                    <a:gd name="T2" fmla="*/ 258 w 258"/>
                    <a:gd name="T3" fmla="*/ 441 h 462"/>
                    <a:gd name="T4" fmla="*/ 236 w 258"/>
                    <a:gd name="T5" fmla="*/ 462 h 462"/>
                    <a:gd name="T6" fmla="*/ 22 w 258"/>
                    <a:gd name="T7" fmla="*/ 462 h 462"/>
                    <a:gd name="T8" fmla="*/ 0 w 258"/>
                    <a:gd name="T9" fmla="*/ 441 h 462"/>
                    <a:gd name="T10" fmla="*/ 0 w 258"/>
                    <a:gd name="T11" fmla="*/ 22 h 462"/>
                    <a:gd name="T12" fmla="*/ 22 w 258"/>
                    <a:gd name="T13" fmla="*/ 0 h 462"/>
                    <a:gd name="T14" fmla="*/ 236 w 258"/>
                    <a:gd name="T15" fmla="*/ 0 h 462"/>
                    <a:gd name="T16" fmla="*/ 258 w 258"/>
                    <a:gd name="T17" fmla="*/ 22 h 462"/>
                    <a:gd name="T18" fmla="*/ 258 w 258"/>
                    <a:gd name="T19" fmla="*/ 231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8" h="462">
                      <a:moveTo>
                        <a:pt x="258" y="414"/>
                      </a:moveTo>
                      <a:cubicBezTo>
                        <a:pt x="258" y="441"/>
                        <a:pt x="258" y="441"/>
                        <a:pt x="258" y="441"/>
                      </a:cubicBezTo>
                      <a:cubicBezTo>
                        <a:pt x="258" y="453"/>
                        <a:pt x="248" y="462"/>
                        <a:pt x="236" y="462"/>
                      </a:cubicBezTo>
                      <a:cubicBezTo>
                        <a:pt x="22" y="462"/>
                        <a:pt x="22" y="462"/>
                        <a:pt x="22" y="462"/>
                      </a:cubicBezTo>
                      <a:cubicBezTo>
                        <a:pt x="10" y="462"/>
                        <a:pt x="0" y="453"/>
                        <a:pt x="0" y="441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0" y="10"/>
                        <a:pt x="10" y="0"/>
                        <a:pt x="22" y="0"/>
                      </a:cubicBezTo>
                      <a:cubicBezTo>
                        <a:pt x="236" y="0"/>
                        <a:pt x="236" y="0"/>
                        <a:pt x="236" y="0"/>
                      </a:cubicBezTo>
                      <a:cubicBezTo>
                        <a:pt x="248" y="0"/>
                        <a:pt x="258" y="10"/>
                        <a:pt x="258" y="22"/>
                      </a:cubicBezTo>
                      <a:cubicBezTo>
                        <a:pt x="258" y="231"/>
                        <a:pt x="258" y="231"/>
                        <a:pt x="258" y="231"/>
                      </a:cubicBezTo>
                    </a:path>
                  </a:pathLst>
                </a:custGeom>
                <a:grpFill/>
                <a:ln w="7938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99" name="Freeform 133"/>
                <p:cNvSpPr/>
                <p:nvPr/>
              </p:nvSpPr>
              <p:spPr bwMode="auto">
                <a:xfrm>
                  <a:off x="2767013" y="3803650"/>
                  <a:ext cx="17462" cy="46037"/>
                </a:xfrm>
                <a:custGeom>
                  <a:avLst/>
                  <a:gdLst>
                    <a:gd name="T0" fmla="*/ 0 w 63"/>
                    <a:gd name="T1" fmla="*/ 0 h 176"/>
                    <a:gd name="T2" fmla="*/ 41 w 63"/>
                    <a:gd name="T3" fmla="*/ 0 h 176"/>
                    <a:gd name="T4" fmla="*/ 63 w 63"/>
                    <a:gd name="T5" fmla="*/ 22 h 176"/>
                    <a:gd name="T6" fmla="*/ 63 w 63"/>
                    <a:gd name="T7" fmla="*/ 176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176">
                      <a:moveTo>
                        <a:pt x="0" y="0"/>
                      </a:moveTo>
                      <a:cubicBezTo>
                        <a:pt x="41" y="0"/>
                        <a:pt x="41" y="0"/>
                        <a:pt x="41" y="0"/>
                      </a:cubicBezTo>
                      <a:cubicBezTo>
                        <a:pt x="53" y="0"/>
                        <a:pt x="63" y="10"/>
                        <a:pt x="63" y="22"/>
                      </a:cubicBezTo>
                      <a:cubicBezTo>
                        <a:pt x="63" y="176"/>
                        <a:pt x="63" y="176"/>
                        <a:pt x="63" y="176"/>
                      </a:cubicBezTo>
                    </a:path>
                  </a:pathLst>
                </a:custGeom>
                <a:grpFill/>
                <a:ln w="793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0" name="Line 134"/>
                <p:cNvSpPr>
                  <a:spLocks noChangeShapeType="1"/>
                </p:cNvSpPr>
                <p:nvPr/>
              </p:nvSpPr>
              <p:spPr bwMode="auto">
                <a:xfrm>
                  <a:off x="2809875" y="3817938"/>
                  <a:ext cx="0" cy="31750"/>
                </a:xfrm>
                <a:prstGeom prst="line">
                  <a:avLst/>
                </a:prstGeom>
                <a:grpFill/>
                <a:ln w="7938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901" name="Rectangle 135"/>
                <p:cNvSpPr>
                  <a:spLocks noChangeArrowheads="1"/>
                </p:cNvSpPr>
                <p:nvPr/>
              </p:nvSpPr>
              <p:spPr bwMode="auto">
                <a:xfrm>
                  <a:off x="2698750" y="3825875"/>
                  <a:ext cx="41275" cy="7937"/>
                </a:xfrm>
                <a:prstGeom prst="rect">
                  <a:avLst/>
                </a:prstGeom>
                <a:grpFill/>
                <a:ln w="9525">
                  <a:solidFill>
                    <a:srgbClr val="00B2F2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2" name="Rectangle 136"/>
                <p:cNvSpPr>
                  <a:spLocks noChangeArrowheads="1"/>
                </p:cNvSpPr>
                <p:nvPr/>
              </p:nvSpPr>
              <p:spPr bwMode="auto">
                <a:xfrm>
                  <a:off x="2774950" y="3924300"/>
                  <a:ext cx="22225" cy="7937"/>
                </a:xfrm>
                <a:prstGeom prst="rect">
                  <a:avLst/>
                </a:prstGeom>
                <a:grpFill/>
                <a:ln w="9525">
                  <a:solidFill>
                    <a:srgbClr val="00B2F2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3" name="Rectangle 137"/>
                <p:cNvSpPr>
                  <a:spLocks noChangeArrowheads="1"/>
                </p:cNvSpPr>
                <p:nvPr/>
              </p:nvSpPr>
              <p:spPr bwMode="auto">
                <a:xfrm>
                  <a:off x="2698750" y="3849688"/>
                  <a:ext cx="41275" cy="7937"/>
                </a:xfrm>
                <a:prstGeom prst="rect">
                  <a:avLst/>
                </a:prstGeom>
                <a:grpFill/>
                <a:ln w="9525">
                  <a:solidFill>
                    <a:srgbClr val="00B2F2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4" name="Oval 138"/>
                <p:cNvSpPr>
                  <a:spLocks noChangeArrowheads="1"/>
                </p:cNvSpPr>
                <p:nvPr/>
              </p:nvSpPr>
              <p:spPr bwMode="auto">
                <a:xfrm>
                  <a:off x="2709863" y="3879850"/>
                  <a:ext cx="17462" cy="19050"/>
                </a:xfrm>
                <a:prstGeom prst="ellipse">
                  <a:avLst/>
                </a:prstGeom>
                <a:grpFill/>
                <a:ln w="9525">
                  <a:solidFill>
                    <a:srgbClr val="00B2F2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5" name="Freeform 139"/>
                <p:cNvSpPr/>
                <p:nvPr/>
              </p:nvSpPr>
              <p:spPr bwMode="auto">
                <a:xfrm>
                  <a:off x="2763838" y="3862388"/>
                  <a:ext cx="41275" cy="38100"/>
                </a:xfrm>
                <a:custGeom>
                  <a:avLst/>
                  <a:gdLst>
                    <a:gd name="T0" fmla="*/ 36 w 162"/>
                    <a:gd name="T1" fmla="*/ 147 h 147"/>
                    <a:gd name="T2" fmla="*/ 0 w 162"/>
                    <a:gd name="T3" fmla="*/ 81 h 147"/>
                    <a:gd name="T4" fmla="*/ 81 w 162"/>
                    <a:gd name="T5" fmla="*/ 0 h 147"/>
                    <a:gd name="T6" fmla="*/ 162 w 162"/>
                    <a:gd name="T7" fmla="*/ 81 h 147"/>
                    <a:gd name="T8" fmla="*/ 133 w 162"/>
                    <a:gd name="T9" fmla="*/ 143 h 1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62" h="147">
                      <a:moveTo>
                        <a:pt x="36" y="147"/>
                      </a:moveTo>
                      <a:cubicBezTo>
                        <a:pt x="14" y="133"/>
                        <a:pt x="0" y="108"/>
                        <a:pt x="0" y="81"/>
                      </a:cubicBezTo>
                      <a:cubicBezTo>
                        <a:pt x="0" y="36"/>
                        <a:pt x="37" y="0"/>
                        <a:pt x="81" y="0"/>
                      </a:cubicBezTo>
                      <a:cubicBezTo>
                        <a:pt x="126" y="0"/>
                        <a:pt x="162" y="36"/>
                        <a:pt x="162" y="81"/>
                      </a:cubicBezTo>
                      <a:cubicBezTo>
                        <a:pt x="162" y="105"/>
                        <a:pt x="151" y="128"/>
                        <a:pt x="133" y="143"/>
                      </a:cubicBezTo>
                    </a:path>
                  </a:pathLst>
                </a:custGeom>
                <a:grpFill/>
                <a:ln w="4763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06" name="Freeform 140"/>
                <p:cNvSpPr/>
                <p:nvPr/>
              </p:nvSpPr>
              <p:spPr bwMode="auto">
                <a:xfrm>
                  <a:off x="2771775" y="3898900"/>
                  <a:ext cx="26987" cy="20637"/>
                </a:xfrm>
                <a:custGeom>
                  <a:avLst/>
                  <a:gdLst>
                    <a:gd name="T0" fmla="*/ 105 w 105"/>
                    <a:gd name="T1" fmla="*/ 0 h 76"/>
                    <a:gd name="T2" fmla="*/ 94 w 105"/>
                    <a:gd name="T3" fmla="*/ 76 h 76"/>
                    <a:gd name="T4" fmla="*/ 9 w 105"/>
                    <a:gd name="T5" fmla="*/ 76 h 76"/>
                    <a:gd name="T6" fmla="*/ 0 w 105"/>
                    <a:gd name="T7" fmla="*/ 7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5" h="76">
                      <a:moveTo>
                        <a:pt x="105" y="0"/>
                      </a:moveTo>
                      <a:cubicBezTo>
                        <a:pt x="78" y="30"/>
                        <a:pt x="94" y="76"/>
                        <a:pt x="94" y="76"/>
                      </a:cubicBezTo>
                      <a:cubicBezTo>
                        <a:pt x="9" y="76"/>
                        <a:pt x="9" y="76"/>
                        <a:pt x="9" y="76"/>
                      </a:cubicBezTo>
                      <a:cubicBezTo>
                        <a:pt x="20" y="38"/>
                        <a:pt x="0" y="7"/>
                        <a:pt x="0" y="7"/>
                      </a:cubicBezTo>
                    </a:path>
                  </a:pathLst>
                </a:custGeom>
                <a:grpFill/>
                <a:ln w="4763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5522826" y="3074408"/>
                <a:ext cx="107206" cy="94994"/>
                <a:chOff x="5522826" y="3074408"/>
                <a:chExt cx="107206" cy="94994"/>
              </a:xfrm>
            </p:grpSpPr>
            <p:sp>
              <p:nvSpPr>
                <p:cNvPr id="1888" name="Freeform 141"/>
                <p:cNvSpPr/>
                <p:nvPr/>
              </p:nvSpPr>
              <p:spPr bwMode="auto">
                <a:xfrm>
                  <a:off x="5522826" y="3074408"/>
                  <a:ext cx="44782" cy="86852"/>
                </a:xfrm>
                <a:custGeom>
                  <a:avLst/>
                  <a:gdLst>
                    <a:gd name="T0" fmla="*/ 33 w 33"/>
                    <a:gd name="T1" fmla="*/ 64 h 64"/>
                    <a:gd name="T2" fmla="*/ 0 w 33"/>
                    <a:gd name="T3" fmla="*/ 64 h 64"/>
                    <a:gd name="T4" fmla="*/ 0 w 33"/>
                    <a:gd name="T5" fmla="*/ 0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64">
                      <a:moveTo>
                        <a:pt x="33" y="64"/>
                      </a:moveTo>
                      <a:lnTo>
                        <a:pt x="0" y="64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9" name="Freeform 142"/>
                <p:cNvSpPr/>
                <p:nvPr/>
              </p:nvSpPr>
              <p:spPr bwMode="auto">
                <a:xfrm>
                  <a:off x="5585250" y="3074408"/>
                  <a:ext cx="44782" cy="86852"/>
                </a:xfrm>
                <a:custGeom>
                  <a:avLst/>
                  <a:gdLst>
                    <a:gd name="T0" fmla="*/ 33 w 33"/>
                    <a:gd name="T1" fmla="*/ 0 h 64"/>
                    <a:gd name="T2" fmla="*/ 33 w 33"/>
                    <a:gd name="T3" fmla="*/ 64 h 64"/>
                    <a:gd name="T4" fmla="*/ 0 w 33"/>
                    <a:gd name="T5" fmla="*/ 64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64">
                      <a:moveTo>
                        <a:pt x="33" y="0"/>
                      </a:moveTo>
                      <a:lnTo>
                        <a:pt x="33" y="64"/>
                      </a:lnTo>
                      <a:lnTo>
                        <a:pt x="0" y="64"/>
                      </a:lnTo>
                    </a:path>
                  </a:pathLst>
                </a:custGeom>
                <a:no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90" name="Rectangle 143"/>
                <p:cNvSpPr>
                  <a:spLocks noChangeArrowheads="1"/>
                </p:cNvSpPr>
                <p:nvPr/>
              </p:nvSpPr>
              <p:spPr bwMode="auto">
                <a:xfrm>
                  <a:off x="5537753" y="3086622"/>
                  <a:ext cx="78709" cy="20355"/>
                </a:xfrm>
                <a:prstGeom prst="rect">
                  <a:avLst/>
                </a:prstGeom>
                <a:no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91" name="Rectangle 144"/>
                <p:cNvSpPr>
                  <a:spLocks noChangeArrowheads="1"/>
                </p:cNvSpPr>
                <p:nvPr/>
              </p:nvSpPr>
              <p:spPr bwMode="auto">
                <a:xfrm>
                  <a:off x="5537753" y="3119191"/>
                  <a:ext cx="78709" cy="18999"/>
                </a:xfrm>
                <a:prstGeom prst="rect">
                  <a:avLst/>
                </a:prstGeom>
                <a:no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93" name="Oval 146"/>
                <p:cNvSpPr>
                  <a:spLocks noChangeArrowheads="1"/>
                </p:cNvSpPr>
                <p:nvPr/>
              </p:nvSpPr>
              <p:spPr bwMode="auto">
                <a:xfrm>
                  <a:off x="5567608" y="3153117"/>
                  <a:ext cx="16285" cy="16285"/>
                </a:xfrm>
                <a:prstGeom prst="ellipse">
                  <a:avLst/>
                </a:prstGeom>
                <a:no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03" name="Freeform 153"/>
              <p:cNvSpPr>
                <a:spLocks noEditPoints="1"/>
              </p:cNvSpPr>
              <p:nvPr/>
            </p:nvSpPr>
            <p:spPr bwMode="auto">
              <a:xfrm>
                <a:off x="7860354" y="3073051"/>
                <a:ext cx="113992" cy="97707"/>
              </a:xfrm>
              <a:custGeom>
                <a:avLst/>
                <a:gdLst>
                  <a:gd name="T0" fmla="*/ 441 w 509"/>
                  <a:gd name="T1" fmla="*/ 0 h 438"/>
                  <a:gd name="T2" fmla="*/ 67 w 509"/>
                  <a:gd name="T3" fmla="*/ 0 h 438"/>
                  <a:gd name="T4" fmla="*/ 0 w 509"/>
                  <a:gd name="T5" fmla="*/ 68 h 438"/>
                  <a:gd name="T6" fmla="*/ 0 w 509"/>
                  <a:gd name="T7" fmla="*/ 275 h 438"/>
                  <a:gd name="T8" fmla="*/ 67 w 509"/>
                  <a:gd name="T9" fmla="*/ 343 h 438"/>
                  <a:gd name="T10" fmla="*/ 441 w 509"/>
                  <a:gd name="T11" fmla="*/ 343 h 438"/>
                  <a:gd name="T12" fmla="*/ 509 w 509"/>
                  <a:gd name="T13" fmla="*/ 275 h 438"/>
                  <a:gd name="T14" fmla="*/ 509 w 509"/>
                  <a:gd name="T15" fmla="*/ 68 h 438"/>
                  <a:gd name="T16" fmla="*/ 441 w 509"/>
                  <a:gd name="T17" fmla="*/ 0 h 438"/>
                  <a:gd name="T18" fmla="*/ 464 w 509"/>
                  <a:gd name="T19" fmla="*/ 275 h 438"/>
                  <a:gd name="T20" fmla="*/ 441 w 509"/>
                  <a:gd name="T21" fmla="*/ 298 h 438"/>
                  <a:gd name="T22" fmla="*/ 67 w 509"/>
                  <a:gd name="T23" fmla="*/ 298 h 438"/>
                  <a:gd name="T24" fmla="*/ 45 w 509"/>
                  <a:gd name="T25" fmla="*/ 275 h 438"/>
                  <a:gd name="T26" fmla="*/ 45 w 509"/>
                  <a:gd name="T27" fmla="*/ 68 h 438"/>
                  <a:gd name="T28" fmla="*/ 67 w 509"/>
                  <a:gd name="T29" fmla="*/ 45 h 438"/>
                  <a:gd name="T30" fmla="*/ 441 w 509"/>
                  <a:gd name="T31" fmla="*/ 45 h 438"/>
                  <a:gd name="T32" fmla="*/ 464 w 509"/>
                  <a:gd name="T33" fmla="*/ 68 h 438"/>
                  <a:gd name="T34" fmla="*/ 464 w 509"/>
                  <a:gd name="T35" fmla="*/ 275 h 438"/>
                  <a:gd name="T36" fmla="*/ 375 w 509"/>
                  <a:gd name="T37" fmla="*/ 393 h 438"/>
                  <a:gd name="T38" fmla="*/ 134 w 509"/>
                  <a:gd name="T39" fmla="*/ 393 h 438"/>
                  <a:gd name="T40" fmla="*/ 111 w 509"/>
                  <a:gd name="T41" fmla="*/ 416 h 438"/>
                  <a:gd name="T42" fmla="*/ 134 w 509"/>
                  <a:gd name="T43" fmla="*/ 438 h 438"/>
                  <a:gd name="T44" fmla="*/ 375 w 509"/>
                  <a:gd name="T45" fmla="*/ 438 h 438"/>
                  <a:gd name="T46" fmla="*/ 397 w 509"/>
                  <a:gd name="T47" fmla="*/ 416 h 438"/>
                  <a:gd name="T48" fmla="*/ 375 w 509"/>
                  <a:gd name="T49" fmla="*/ 393 h 438"/>
                  <a:gd name="T50" fmla="*/ 375 w 509"/>
                  <a:gd name="T51" fmla="*/ 393 h 438"/>
                  <a:gd name="T52" fmla="*/ 375 w 509"/>
                  <a:gd name="T53" fmla="*/ 393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9" h="438">
                    <a:moveTo>
                      <a:pt x="441" y="0"/>
                    </a:moveTo>
                    <a:cubicBezTo>
                      <a:pt x="67" y="0"/>
                      <a:pt x="67" y="0"/>
                      <a:pt x="67" y="0"/>
                    </a:cubicBezTo>
                    <a:cubicBezTo>
                      <a:pt x="30" y="0"/>
                      <a:pt x="0" y="30"/>
                      <a:pt x="0" y="68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0" y="312"/>
                      <a:pt x="30" y="343"/>
                      <a:pt x="67" y="343"/>
                    </a:cubicBezTo>
                    <a:cubicBezTo>
                      <a:pt x="441" y="343"/>
                      <a:pt x="441" y="343"/>
                      <a:pt x="441" y="343"/>
                    </a:cubicBezTo>
                    <a:cubicBezTo>
                      <a:pt x="478" y="343"/>
                      <a:pt x="509" y="312"/>
                      <a:pt x="509" y="275"/>
                    </a:cubicBezTo>
                    <a:cubicBezTo>
                      <a:pt x="509" y="68"/>
                      <a:pt x="509" y="68"/>
                      <a:pt x="509" y="68"/>
                    </a:cubicBezTo>
                    <a:cubicBezTo>
                      <a:pt x="509" y="30"/>
                      <a:pt x="478" y="0"/>
                      <a:pt x="441" y="0"/>
                    </a:cubicBezTo>
                    <a:close/>
                    <a:moveTo>
                      <a:pt x="464" y="275"/>
                    </a:moveTo>
                    <a:cubicBezTo>
                      <a:pt x="464" y="288"/>
                      <a:pt x="454" y="298"/>
                      <a:pt x="441" y="298"/>
                    </a:cubicBezTo>
                    <a:cubicBezTo>
                      <a:pt x="67" y="298"/>
                      <a:pt x="67" y="298"/>
                      <a:pt x="67" y="298"/>
                    </a:cubicBezTo>
                    <a:cubicBezTo>
                      <a:pt x="55" y="298"/>
                      <a:pt x="45" y="288"/>
                      <a:pt x="45" y="275"/>
                    </a:cubicBezTo>
                    <a:cubicBezTo>
                      <a:pt x="45" y="68"/>
                      <a:pt x="45" y="68"/>
                      <a:pt x="45" y="68"/>
                    </a:cubicBezTo>
                    <a:cubicBezTo>
                      <a:pt x="45" y="55"/>
                      <a:pt x="55" y="45"/>
                      <a:pt x="67" y="45"/>
                    </a:cubicBezTo>
                    <a:cubicBezTo>
                      <a:pt x="441" y="45"/>
                      <a:pt x="441" y="45"/>
                      <a:pt x="441" y="45"/>
                    </a:cubicBezTo>
                    <a:cubicBezTo>
                      <a:pt x="454" y="45"/>
                      <a:pt x="464" y="55"/>
                      <a:pt x="464" y="68"/>
                    </a:cubicBezTo>
                    <a:lnTo>
                      <a:pt x="464" y="275"/>
                    </a:lnTo>
                    <a:close/>
                    <a:moveTo>
                      <a:pt x="375" y="393"/>
                    </a:moveTo>
                    <a:cubicBezTo>
                      <a:pt x="134" y="393"/>
                      <a:pt x="134" y="393"/>
                      <a:pt x="134" y="393"/>
                    </a:cubicBezTo>
                    <a:cubicBezTo>
                      <a:pt x="121" y="393"/>
                      <a:pt x="111" y="403"/>
                      <a:pt x="111" y="416"/>
                    </a:cubicBezTo>
                    <a:cubicBezTo>
                      <a:pt x="111" y="428"/>
                      <a:pt x="121" y="438"/>
                      <a:pt x="134" y="438"/>
                    </a:cubicBezTo>
                    <a:cubicBezTo>
                      <a:pt x="375" y="438"/>
                      <a:pt x="375" y="438"/>
                      <a:pt x="375" y="438"/>
                    </a:cubicBezTo>
                    <a:cubicBezTo>
                      <a:pt x="387" y="438"/>
                      <a:pt x="397" y="428"/>
                      <a:pt x="397" y="416"/>
                    </a:cubicBezTo>
                    <a:cubicBezTo>
                      <a:pt x="397" y="403"/>
                      <a:pt x="387" y="393"/>
                      <a:pt x="375" y="393"/>
                    </a:cubicBezTo>
                    <a:close/>
                    <a:moveTo>
                      <a:pt x="375" y="393"/>
                    </a:moveTo>
                    <a:cubicBezTo>
                      <a:pt x="375" y="393"/>
                      <a:pt x="375" y="393"/>
                      <a:pt x="375" y="393"/>
                    </a:cubicBezTo>
                  </a:path>
                </a:pathLst>
              </a:cu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04" name="组合 1703"/>
              <p:cNvGrpSpPr/>
              <p:nvPr/>
            </p:nvGrpSpPr>
            <p:grpSpPr>
              <a:xfrm>
                <a:off x="4307974" y="3071016"/>
                <a:ext cx="92279" cy="101778"/>
                <a:chOff x="2403475" y="3802063"/>
                <a:chExt cx="107950" cy="119062"/>
              </a:xfrm>
              <a:solidFill>
                <a:srgbClr val="00B2F2"/>
              </a:solidFill>
            </p:grpSpPr>
            <p:sp>
              <p:nvSpPr>
                <p:cNvPr id="1886" name="Freeform 154"/>
                <p:cNvSpPr>
                  <a:spLocks noEditPoints="1"/>
                </p:cNvSpPr>
                <p:nvPr/>
              </p:nvSpPr>
              <p:spPr bwMode="auto">
                <a:xfrm>
                  <a:off x="2460625" y="3870325"/>
                  <a:ext cx="50800" cy="50800"/>
                </a:xfrm>
                <a:custGeom>
                  <a:avLst/>
                  <a:gdLst>
                    <a:gd name="T0" fmla="*/ 158 w 193"/>
                    <a:gd name="T1" fmla="*/ 23 h 193"/>
                    <a:gd name="T2" fmla="*/ 155 w 193"/>
                    <a:gd name="T3" fmla="*/ 21 h 193"/>
                    <a:gd name="T4" fmla="*/ 145 w 193"/>
                    <a:gd name="T5" fmla="*/ 14 h 193"/>
                    <a:gd name="T6" fmla="*/ 137 w 193"/>
                    <a:gd name="T7" fmla="*/ 9 h 193"/>
                    <a:gd name="T8" fmla="*/ 131 w 193"/>
                    <a:gd name="T9" fmla="*/ 7 h 193"/>
                    <a:gd name="T10" fmla="*/ 117 w 193"/>
                    <a:gd name="T11" fmla="*/ 3 h 193"/>
                    <a:gd name="T12" fmla="*/ 113 w 193"/>
                    <a:gd name="T13" fmla="*/ 2 h 193"/>
                    <a:gd name="T14" fmla="*/ 96 w 193"/>
                    <a:gd name="T15" fmla="*/ 0 h 193"/>
                    <a:gd name="T16" fmla="*/ 0 w 193"/>
                    <a:gd name="T17" fmla="*/ 97 h 193"/>
                    <a:gd name="T18" fmla="*/ 1 w 193"/>
                    <a:gd name="T19" fmla="*/ 114 h 193"/>
                    <a:gd name="T20" fmla="*/ 2 w 193"/>
                    <a:gd name="T21" fmla="*/ 117 h 193"/>
                    <a:gd name="T22" fmla="*/ 7 w 193"/>
                    <a:gd name="T23" fmla="*/ 132 h 193"/>
                    <a:gd name="T24" fmla="*/ 9 w 193"/>
                    <a:gd name="T25" fmla="*/ 137 h 193"/>
                    <a:gd name="T26" fmla="*/ 14 w 193"/>
                    <a:gd name="T27" fmla="*/ 147 h 193"/>
                    <a:gd name="T28" fmla="*/ 20 w 193"/>
                    <a:gd name="T29" fmla="*/ 155 h 193"/>
                    <a:gd name="T30" fmla="*/ 24 w 193"/>
                    <a:gd name="T31" fmla="*/ 160 h 193"/>
                    <a:gd name="T32" fmla="*/ 96 w 193"/>
                    <a:gd name="T33" fmla="*/ 193 h 193"/>
                    <a:gd name="T34" fmla="*/ 172 w 193"/>
                    <a:gd name="T35" fmla="*/ 156 h 193"/>
                    <a:gd name="T36" fmla="*/ 193 w 193"/>
                    <a:gd name="T37" fmla="*/ 97 h 193"/>
                    <a:gd name="T38" fmla="*/ 158 w 193"/>
                    <a:gd name="T39" fmla="*/ 23 h 193"/>
                    <a:gd name="T40" fmla="*/ 42 w 193"/>
                    <a:gd name="T41" fmla="*/ 90 h 193"/>
                    <a:gd name="T42" fmla="*/ 76 w 193"/>
                    <a:gd name="T43" fmla="*/ 54 h 193"/>
                    <a:gd name="T44" fmla="*/ 79 w 193"/>
                    <a:gd name="T45" fmla="*/ 53 h 193"/>
                    <a:gd name="T46" fmla="*/ 83 w 193"/>
                    <a:gd name="T47" fmla="*/ 57 h 193"/>
                    <a:gd name="T48" fmla="*/ 83 w 193"/>
                    <a:gd name="T49" fmla="*/ 79 h 193"/>
                    <a:gd name="T50" fmla="*/ 84 w 193"/>
                    <a:gd name="T51" fmla="*/ 79 h 193"/>
                    <a:gd name="T52" fmla="*/ 151 w 193"/>
                    <a:gd name="T53" fmla="*/ 140 h 193"/>
                    <a:gd name="T54" fmla="*/ 150 w 193"/>
                    <a:gd name="T55" fmla="*/ 140 h 193"/>
                    <a:gd name="T56" fmla="*/ 84 w 193"/>
                    <a:gd name="T57" fmla="*/ 105 h 193"/>
                    <a:gd name="T58" fmla="*/ 83 w 193"/>
                    <a:gd name="T59" fmla="*/ 105 h 193"/>
                    <a:gd name="T60" fmla="*/ 83 w 193"/>
                    <a:gd name="T61" fmla="*/ 129 h 193"/>
                    <a:gd name="T62" fmla="*/ 79 w 193"/>
                    <a:gd name="T63" fmla="*/ 133 h 193"/>
                    <a:gd name="T64" fmla="*/ 76 w 193"/>
                    <a:gd name="T65" fmla="*/ 132 h 193"/>
                    <a:gd name="T66" fmla="*/ 42 w 193"/>
                    <a:gd name="T67" fmla="*/ 96 h 193"/>
                    <a:gd name="T68" fmla="*/ 42 w 193"/>
                    <a:gd name="T69" fmla="*/ 90 h 193"/>
                    <a:gd name="T70" fmla="*/ 42 w 193"/>
                    <a:gd name="T71" fmla="*/ 90 h 193"/>
                    <a:gd name="T72" fmla="*/ 42 w 193"/>
                    <a:gd name="T73" fmla="*/ 90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93" h="193">
                      <a:moveTo>
                        <a:pt x="158" y="23"/>
                      </a:moveTo>
                      <a:cubicBezTo>
                        <a:pt x="157" y="22"/>
                        <a:pt x="156" y="22"/>
                        <a:pt x="155" y="21"/>
                      </a:cubicBezTo>
                      <a:cubicBezTo>
                        <a:pt x="152" y="18"/>
                        <a:pt x="149" y="16"/>
                        <a:pt x="145" y="14"/>
                      </a:cubicBezTo>
                      <a:cubicBezTo>
                        <a:pt x="142" y="12"/>
                        <a:pt x="140" y="11"/>
                        <a:pt x="137" y="9"/>
                      </a:cubicBezTo>
                      <a:cubicBezTo>
                        <a:pt x="135" y="9"/>
                        <a:pt x="133" y="8"/>
                        <a:pt x="131" y="7"/>
                      </a:cubicBezTo>
                      <a:cubicBezTo>
                        <a:pt x="126" y="5"/>
                        <a:pt x="122" y="4"/>
                        <a:pt x="117" y="3"/>
                      </a:cubicBezTo>
                      <a:cubicBezTo>
                        <a:pt x="116" y="2"/>
                        <a:pt x="115" y="2"/>
                        <a:pt x="113" y="2"/>
                      </a:cubicBezTo>
                      <a:cubicBezTo>
                        <a:pt x="108" y="1"/>
                        <a:pt x="102" y="0"/>
                        <a:pt x="96" y="0"/>
                      </a:cubicBezTo>
                      <a:cubicBezTo>
                        <a:pt x="43" y="0"/>
                        <a:pt x="0" y="43"/>
                        <a:pt x="0" y="97"/>
                      </a:cubicBezTo>
                      <a:cubicBezTo>
                        <a:pt x="0" y="102"/>
                        <a:pt x="0" y="108"/>
                        <a:pt x="1" y="114"/>
                      </a:cubicBezTo>
                      <a:cubicBezTo>
                        <a:pt x="2" y="115"/>
                        <a:pt x="2" y="116"/>
                        <a:pt x="2" y="117"/>
                      </a:cubicBezTo>
                      <a:cubicBezTo>
                        <a:pt x="3" y="122"/>
                        <a:pt x="5" y="127"/>
                        <a:pt x="7" y="132"/>
                      </a:cubicBezTo>
                      <a:cubicBezTo>
                        <a:pt x="7" y="134"/>
                        <a:pt x="8" y="135"/>
                        <a:pt x="9" y="137"/>
                      </a:cubicBezTo>
                      <a:cubicBezTo>
                        <a:pt x="10" y="140"/>
                        <a:pt x="12" y="143"/>
                        <a:pt x="14" y="147"/>
                      </a:cubicBezTo>
                      <a:cubicBezTo>
                        <a:pt x="16" y="150"/>
                        <a:pt x="18" y="152"/>
                        <a:pt x="20" y="155"/>
                      </a:cubicBezTo>
                      <a:cubicBezTo>
                        <a:pt x="21" y="157"/>
                        <a:pt x="23" y="159"/>
                        <a:pt x="24" y="160"/>
                      </a:cubicBezTo>
                      <a:cubicBezTo>
                        <a:pt x="42" y="180"/>
                        <a:pt x="67" y="193"/>
                        <a:pt x="96" y="193"/>
                      </a:cubicBezTo>
                      <a:cubicBezTo>
                        <a:pt x="127" y="193"/>
                        <a:pt x="154" y="178"/>
                        <a:pt x="172" y="156"/>
                      </a:cubicBezTo>
                      <a:cubicBezTo>
                        <a:pt x="184" y="140"/>
                        <a:pt x="193" y="119"/>
                        <a:pt x="193" y="97"/>
                      </a:cubicBezTo>
                      <a:cubicBezTo>
                        <a:pt x="192" y="67"/>
                        <a:pt x="179" y="41"/>
                        <a:pt x="158" y="23"/>
                      </a:cubicBezTo>
                      <a:close/>
                      <a:moveTo>
                        <a:pt x="42" y="90"/>
                      </a:moveTo>
                      <a:cubicBezTo>
                        <a:pt x="76" y="54"/>
                        <a:pt x="76" y="54"/>
                        <a:pt x="76" y="54"/>
                      </a:cubicBezTo>
                      <a:cubicBezTo>
                        <a:pt x="77" y="54"/>
                        <a:pt x="78" y="53"/>
                        <a:pt x="79" y="53"/>
                      </a:cubicBezTo>
                      <a:cubicBezTo>
                        <a:pt x="81" y="53"/>
                        <a:pt x="83" y="55"/>
                        <a:pt x="83" y="57"/>
                      </a:cubicBezTo>
                      <a:cubicBezTo>
                        <a:pt x="83" y="79"/>
                        <a:pt x="83" y="79"/>
                        <a:pt x="83" y="79"/>
                      </a:cubicBezTo>
                      <a:cubicBezTo>
                        <a:pt x="84" y="79"/>
                        <a:pt x="84" y="79"/>
                        <a:pt x="84" y="79"/>
                      </a:cubicBezTo>
                      <a:cubicBezTo>
                        <a:pt x="119" y="79"/>
                        <a:pt x="148" y="106"/>
                        <a:pt x="151" y="140"/>
                      </a:cubicBezTo>
                      <a:cubicBezTo>
                        <a:pt x="150" y="140"/>
                        <a:pt x="150" y="140"/>
                        <a:pt x="150" y="140"/>
                      </a:cubicBezTo>
                      <a:cubicBezTo>
                        <a:pt x="145" y="120"/>
                        <a:pt x="117" y="105"/>
                        <a:pt x="84" y="105"/>
                      </a:cubicBezTo>
                      <a:cubicBezTo>
                        <a:pt x="83" y="105"/>
                        <a:pt x="83" y="105"/>
                        <a:pt x="83" y="105"/>
                      </a:cubicBezTo>
                      <a:cubicBezTo>
                        <a:pt x="83" y="129"/>
                        <a:pt x="83" y="129"/>
                        <a:pt x="83" y="129"/>
                      </a:cubicBezTo>
                      <a:cubicBezTo>
                        <a:pt x="83" y="131"/>
                        <a:pt x="81" y="133"/>
                        <a:pt x="79" y="133"/>
                      </a:cubicBezTo>
                      <a:cubicBezTo>
                        <a:pt x="78" y="133"/>
                        <a:pt x="77" y="133"/>
                        <a:pt x="76" y="132"/>
                      </a:cubicBezTo>
                      <a:cubicBezTo>
                        <a:pt x="42" y="96"/>
                        <a:pt x="42" y="96"/>
                        <a:pt x="42" y="96"/>
                      </a:cubicBezTo>
                      <a:cubicBezTo>
                        <a:pt x="41" y="94"/>
                        <a:pt x="41" y="92"/>
                        <a:pt x="42" y="90"/>
                      </a:cubicBezTo>
                      <a:close/>
                      <a:moveTo>
                        <a:pt x="42" y="90"/>
                      </a:moveTo>
                      <a:cubicBezTo>
                        <a:pt x="42" y="90"/>
                        <a:pt x="42" y="90"/>
                        <a:pt x="42" y="9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7" name="Freeform 155"/>
                <p:cNvSpPr>
                  <a:spLocks noEditPoints="1"/>
                </p:cNvSpPr>
                <p:nvPr/>
              </p:nvSpPr>
              <p:spPr bwMode="auto">
                <a:xfrm>
                  <a:off x="2403475" y="3802063"/>
                  <a:ext cx="98425" cy="114300"/>
                </a:xfrm>
                <a:custGeom>
                  <a:avLst/>
                  <a:gdLst>
                    <a:gd name="T0" fmla="*/ 188 w 374"/>
                    <a:gd name="T1" fmla="*/ 413 h 432"/>
                    <a:gd name="T2" fmla="*/ 188 w 374"/>
                    <a:gd name="T3" fmla="*/ 412 h 432"/>
                    <a:gd name="T4" fmla="*/ 188 w 374"/>
                    <a:gd name="T5" fmla="*/ 412 h 432"/>
                    <a:gd name="T6" fmla="*/ 185 w 374"/>
                    <a:gd name="T7" fmla="*/ 406 h 432"/>
                    <a:gd name="T8" fmla="*/ 179 w 374"/>
                    <a:gd name="T9" fmla="*/ 385 h 432"/>
                    <a:gd name="T10" fmla="*/ 178 w 374"/>
                    <a:gd name="T11" fmla="*/ 380 h 432"/>
                    <a:gd name="T12" fmla="*/ 175 w 374"/>
                    <a:gd name="T13" fmla="*/ 356 h 432"/>
                    <a:gd name="T14" fmla="*/ 311 w 374"/>
                    <a:gd name="T15" fmla="*/ 220 h 432"/>
                    <a:gd name="T16" fmla="*/ 336 w 374"/>
                    <a:gd name="T17" fmla="*/ 222 h 432"/>
                    <a:gd name="T18" fmla="*/ 340 w 374"/>
                    <a:gd name="T19" fmla="*/ 223 h 432"/>
                    <a:gd name="T20" fmla="*/ 360 w 374"/>
                    <a:gd name="T21" fmla="*/ 229 h 432"/>
                    <a:gd name="T22" fmla="*/ 368 w 374"/>
                    <a:gd name="T23" fmla="*/ 233 h 432"/>
                    <a:gd name="T24" fmla="*/ 374 w 374"/>
                    <a:gd name="T25" fmla="*/ 236 h 432"/>
                    <a:gd name="T26" fmla="*/ 374 w 374"/>
                    <a:gd name="T27" fmla="*/ 54 h 432"/>
                    <a:gd name="T28" fmla="*/ 365 w 374"/>
                    <a:gd name="T29" fmla="*/ 45 h 432"/>
                    <a:gd name="T30" fmla="*/ 274 w 374"/>
                    <a:gd name="T31" fmla="*/ 45 h 432"/>
                    <a:gd name="T32" fmla="*/ 274 w 374"/>
                    <a:gd name="T33" fmla="*/ 33 h 432"/>
                    <a:gd name="T34" fmla="*/ 265 w 374"/>
                    <a:gd name="T35" fmla="*/ 24 h 432"/>
                    <a:gd name="T36" fmla="*/ 216 w 374"/>
                    <a:gd name="T37" fmla="*/ 24 h 432"/>
                    <a:gd name="T38" fmla="*/ 187 w 374"/>
                    <a:gd name="T39" fmla="*/ 0 h 432"/>
                    <a:gd name="T40" fmla="*/ 158 w 374"/>
                    <a:gd name="T41" fmla="*/ 24 h 432"/>
                    <a:gd name="T42" fmla="*/ 115 w 374"/>
                    <a:gd name="T43" fmla="*/ 24 h 432"/>
                    <a:gd name="T44" fmla="*/ 106 w 374"/>
                    <a:gd name="T45" fmla="*/ 33 h 432"/>
                    <a:gd name="T46" fmla="*/ 106 w 374"/>
                    <a:gd name="T47" fmla="*/ 45 h 432"/>
                    <a:gd name="T48" fmla="*/ 8 w 374"/>
                    <a:gd name="T49" fmla="*/ 45 h 432"/>
                    <a:gd name="T50" fmla="*/ 0 w 374"/>
                    <a:gd name="T51" fmla="*/ 54 h 432"/>
                    <a:gd name="T52" fmla="*/ 0 w 374"/>
                    <a:gd name="T53" fmla="*/ 423 h 432"/>
                    <a:gd name="T54" fmla="*/ 8 w 374"/>
                    <a:gd name="T55" fmla="*/ 432 h 432"/>
                    <a:gd name="T56" fmla="*/ 200 w 374"/>
                    <a:gd name="T57" fmla="*/ 432 h 432"/>
                    <a:gd name="T58" fmla="*/ 196 w 374"/>
                    <a:gd name="T59" fmla="*/ 426 h 432"/>
                    <a:gd name="T60" fmla="*/ 188 w 374"/>
                    <a:gd name="T61" fmla="*/ 413 h 432"/>
                    <a:gd name="T62" fmla="*/ 187 w 374"/>
                    <a:gd name="T63" fmla="*/ 41 h 432"/>
                    <a:gd name="T64" fmla="*/ 206 w 374"/>
                    <a:gd name="T65" fmla="*/ 61 h 432"/>
                    <a:gd name="T66" fmla="*/ 187 w 374"/>
                    <a:gd name="T67" fmla="*/ 81 h 432"/>
                    <a:gd name="T68" fmla="*/ 167 w 374"/>
                    <a:gd name="T69" fmla="*/ 61 h 432"/>
                    <a:gd name="T70" fmla="*/ 187 w 374"/>
                    <a:gd name="T71" fmla="*/ 41 h 432"/>
                    <a:gd name="T72" fmla="*/ 55 w 374"/>
                    <a:gd name="T73" fmla="*/ 139 h 432"/>
                    <a:gd name="T74" fmla="*/ 64 w 374"/>
                    <a:gd name="T75" fmla="*/ 130 h 432"/>
                    <a:gd name="T76" fmla="*/ 198 w 374"/>
                    <a:gd name="T77" fmla="*/ 130 h 432"/>
                    <a:gd name="T78" fmla="*/ 207 w 374"/>
                    <a:gd name="T79" fmla="*/ 139 h 432"/>
                    <a:gd name="T80" fmla="*/ 207 w 374"/>
                    <a:gd name="T81" fmla="*/ 160 h 432"/>
                    <a:gd name="T82" fmla="*/ 198 w 374"/>
                    <a:gd name="T83" fmla="*/ 169 h 432"/>
                    <a:gd name="T84" fmla="*/ 64 w 374"/>
                    <a:gd name="T85" fmla="*/ 169 h 432"/>
                    <a:gd name="T86" fmla="*/ 55 w 374"/>
                    <a:gd name="T87" fmla="*/ 160 h 432"/>
                    <a:gd name="T88" fmla="*/ 55 w 374"/>
                    <a:gd name="T89" fmla="*/ 139 h 432"/>
                    <a:gd name="T90" fmla="*/ 167 w 374"/>
                    <a:gd name="T91" fmla="*/ 244 h 432"/>
                    <a:gd name="T92" fmla="*/ 158 w 374"/>
                    <a:gd name="T93" fmla="*/ 253 h 432"/>
                    <a:gd name="T94" fmla="*/ 64 w 374"/>
                    <a:gd name="T95" fmla="*/ 253 h 432"/>
                    <a:gd name="T96" fmla="*/ 55 w 374"/>
                    <a:gd name="T97" fmla="*/ 244 h 432"/>
                    <a:gd name="T98" fmla="*/ 55 w 374"/>
                    <a:gd name="T99" fmla="*/ 223 h 432"/>
                    <a:gd name="T100" fmla="*/ 64 w 374"/>
                    <a:gd name="T101" fmla="*/ 214 h 432"/>
                    <a:gd name="T102" fmla="*/ 158 w 374"/>
                    <a:gd name="T103" fmla="*/ 214 h 432"/>
                    <a:gd name="T104" fmla="*/ 167 w 374"/>
                    <a:gd name="T105" fmla="*/ 223 h 432"/>
                    <a:gd name="T106" fmla="*/ 167 w 374"/>
                    <a:gd name="T107" fmla="*/ 244 h 432"/>
                    <a:gd name="T108" fmla="*/ 167 w 374"/>
                    <a:gd name="T109" fmla="*/ 244 h 432"/>
                    <a:gd name="T110" fmla="*/ 167 w 374"/>
                    <a:gd name="T111" fmla="*/ 244 h 4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</a:cxnLst>
                  <a:rect l="0" t="0" r="r" b="b"/>
                  <a:pathLst>
                    <a:path w="374" h="432">
                      <a:moveTo>
                        <a:pt x="188" y="413"/>
                      </a:moveTo>
                      <a:cubicBezTo>
                        <a:pt x="188" y="412"/>
                        <a:pt x="188" y="412"/>
                        <a:pt x="188" y="412"/>
                      </a:cubicBezTo>
                      <a:cubicBezTo>
                        <a:pt x="188" y="412"/>
                        <a:pt x="188" y="412"/>
                        <a:pt x="188" y="412"/>
                      </a:cubicBezTo>
                      <a:cubicBezTo>
                        <a:pt x="187" y="410"/>
                        <a:pt x="186" y="408"/>
                        <a:pt x="185" y="406"/>
                      </a:cubicBezTo>
                      <a:cubicBezTo>
                        <a:pt x="183" y="399"/>
                        <a:pt x="180" y="392"/>
                        <a:pt x="179" y="385"/>
                      </a:cubicBezTo>
                      <a:cubicBezTo>
                        <a:pt x="178" y="383"/>
                        <a:pt x="178" y="382"/>
                        <a:pt x="178" y="380"/>
                      </a:cubicBezTo>
                      <a:cubicBezTo>
                        <a:pt x="176" y="371"/>
                        <a:pt x="175" y="363"/>
                        <a:pt x="175" y="356"/>
                      </a:cubicBezTo>
                      <a:cubicBezTo>
                        <a:pt x="175" y="281"/>
                        <a:pt x="236" y="220"/>
                        <a:pt x="311" y="220"/>
                      </a:cubicBezTo>
                      <a:cubicBezTo>
                        <a:pt x="319" y="220"/>
                        <a:pt x="327" y="221"/>
                        <a:pt x="336" y="222"/>
                      </a:cubicBezTo>
                      <a:cubicBezTo>
                        <a:pt x="337" y="223"/>
                        <a:pt x="339" y="223"/>
                        <a:pt x="340" y="223"/>
                      </a:cubicBezTo>
                      <a:cubicBezTo>
                        <a:pt x="347" y="225"/>
                        <a:pt x="354" y="227"/>
                        <a:pt x="360" y="229"/>
                      </a:cubicBezTo>
                      <a:cubicBezTo>
                        <a:pt x="363" y="230"/>
                        <a:pt x="366" y="232"/>
                        <a:pt x="368" y="233"/>
                      </a:cubicBezTo>
                      <a:cubicBezTo>
                        <a:pt x="370" y="234"/>
                        <a:pt x="372" y="235"/>
                        <a:pt x="374" y="236"/>
                      </a:cubicBezTo>
                      <a:cubicBezTo>
                        <a:pt x="374" y="54"/>
                        <a:pt x="374" y="54"/>
                        <a:pt x="374" y="54"/>
                      </a:cubicBezTo>
                      <a:cubicBezTo>
                        <a:pt x="374" y="49"/>
                        <a:pt x="370" y="45"/>
                        <a:pt x="365" y="45"/>
                      </a:cubicBezTo>
                      <a:cubicBezTo>
                        <a:pt x="274" y="45"/>
                        <a:pt x="274" y="45"/>
                        <a:pt x="274" y="45"/>
                      </a:cubicBezTo>
                      <a:cubicBezTo>
                        <a:pt x="274" y="33"/>
                        <a:pt x="274" y="33"/>
                        <a:pt x="274" y="33"/>
                      </a:cubicBezTo>
                      <a:cubicBezTo>
                        <a:pt x="274" y="28"/>
                        <a:pt x="270" y="24"/>
                        <a:pt x="265" y="24"/>
                      </a:cubicBezTo>
                      <a:cubicBezTo>
                        <a:pt x="216" y="24"/>
                        <a:pt x="216" y="24"/>
                        <a:pt x="216" y="24"/>
                      </a:cubicBezTo>
                      <a:cubicBezTo>
                        <a:pt x="213" y="10"/>
                        <a:pt x="201" y="0"/>
                        <a:pt x="187" y="0"/>
                      </a:cubicBezTo>
                      <a:cubicBezTo>
                        <a:pt x="172" y="0"/>
                        <a:pt x="160" y="10"/>
                        <a:pt x="158" y="24"/>
                      </a:cubicBezTo>
                      <a:cubicBezTo>
                        <a:pt x="115" y="24"/>
                        <a:pt x="115" y="24"/>
                        <a:pt x="115" y="24"/>
                      </a:cubicBezTo>
                      <a:cubicBezTo>
                        <a:pt x="110" y="24"/>
                        <a:pt x="106" y="28"/>
                        <a:pt x="106" y="33"/>
                      </a:cubicBezTo>
                      <a:cubicBezTo>
                        <a:pt x="106" y="45"/>
                        <a:pt x="106" y="45"/>
                        <a:pt x="106" y="45"/>
                      </a:cubicBezTo>
                      <a:cubicBezTo>
                        <a:pt x="8" y="45"/>
                        <a:pt x="8" y="45"/>
                        <a:pt x="8" y="45"/>
                      </a:cubicBezTo>
                      <a:cubicBezTo>
                        <a:pt x="4" y="45"/>
                        <a:pt x="0" y="49"/>
                        <a:pt x="0" y="54"/>
                      </a:cubicBezTo>
                      <a:cubicBezTo>
                        <a:pt x="0" y="423"/>
                        <a:pt x="0" y="423"/>
                        <a:pt x="0" y="423"/>
                      </a:cubicBezTo>
                      <a:cubicBezTo>
                        <a:pt x="0" y="428"/>
                        <a:pt x="4" y="432"/>
                        <a:pt x="8" y="432"/>
                      </a:cubicBezTo>
                      <a:cubicBezTo>
                        <a:pt x="200" y="432"/>
                        <a:pt x="200" y="432"/>
                        <a:pt x="200" y="432"/>
                      </a:cubicBezTo>
                      <a:cubicBezTo>
                        <a:pt x="198" y="430"/>
                        <a:pt x="197" y="428"/>
                        <a:pt x="196" y="426"/>
                      </a:cubicBezTo>
                      <a:cubicBezTo>
                        <a:pt x="193" y="422"/>
                        <a:pt x="190" y="417"/>
                        <a:pt x="188" y="413"/>
                      </a:cubicBezTo>
                      <a:close/>
                      <a:moveTo>
                        <a:pt x="187" y="41"/>
                      </a:moveTo>
                      <a:cubicBezTo>
                        <a:pt x="198" y="41"/>
                        <a:pt x="206" y="50"/>
                        <a:pt x="206" y="61"/>
                      </a:cubicBezTo>
                      <a:cubicBezTo>
                        <a:pt x="206" y="72"/>
                        <a:pt x="198" y="81"/>
                        <a:pt x="187" y="81"/>
                      </a:cubicBezTo>
                      <a:cubicBezTo>
                        <a:pt x="176" y="81"/>
                        <a:pt x="167" y="72"/>
                        <a:pt x="167" y="61"/>
                      </a:cubicBezTo>
                      <a:cubicBezTo>
                        <a:pt x="167" y="50"/>
                        <a:pt x="176" y="41"/>
                        <a:pt x="187" y="41"/>
                      </a:cubicBezTo>
                      <a:close/>
                      <a:moveTo>
                        <a:pt x="55" y="139"/>
                      </a:moveTo>
                      <a:cubicBezTo>
                        <a:pt x="55" y="134"/>
                        <a:pt x="59" y="130"/>
                        <a:pt x="64" y="130"/>
                      </a:cubicBezTo>
                      <a:cubicBezTo>
                        <a:pt x="198" y="130"/>
                        <a:pt x="198" y="130"/>
                        <a:pt x="198" y="130"/>
                      </a:cubicBezTo>
                      <a:cubicBezTo>
                        <a:pt x="203" y="130"/>
                        <a:pt x="207" y="134"/>
                        <a:pt x="207" y="139"/>
                      </a:cubicBezTo>
                      <a:cubicBezTo>
                        <a:pt x="207" y="160"/>
                        <a:pt x="207" y="160"/>
                        <a:pt x="207" y="160"/>
                      </a:cubicBezTo>
                      <a:cubicBezTo>
                        <a:pt x="207" y="165"/>
                        <a:pt x="203" y="169"/>
                        <a:pt x="198" y="169"/>
                      </a:cubicBezTo>
                      <a:cubicBezTo>
                        <a:pt x="64" y="169"/>
                        <a:pt x="64" y="169"/>
                        <a:pt x="64" y="169"/>
                      </a:cubicBezTo>
                      <a:cubicBezTo>
                        <a:pt x="59" y="169"/>
                        <a:pt x="55" y="165"/>
                        <a:pt x="55" y="160"/>
                      </a:cubicBezTo>
                      <a:lnTo>
                        <a:pt x="55" y="139"/>
                      </a:lnTo>
                      <a:close/>
                      <a:moveTo>
                        <a:pt x="167" y="244"/>
                      </a:moveTo>
                      <a:cubicBezTo>
                        <a:pt x="167" y="249"/>
                        <a:pt x="163" y="253"/>
                        <a:pt x="158" y="253"/>
                      </a:cubicBezTo>
                      <a:cubicBezTo>
                        <a:pt x="64" y="253"/>
                        <a:pt x="64" y="253"/>
                        <a:pt x="64" y="253"/>
                      </a:cubicBezTo>
                      <a:cubicBezTo>
                        <a:pt x="59" y="253"/>
                        <a:pt x="55" y="249"/>
                        <a:pt x="55" y="244"/>
                      </a:cubicBezTo>
                      <a:cubicBezTo>
                        <a:pt x="55" y="223"/>
                        <a:pt x="55" y="223"/>
                        <a:pt x="55" y="223"/>
                      </a:cubicBezTo>
                      <a:cubicBezTo>
                        <a:pt x="55" y="218"/>
                        <a:pt x="59" y="214"/>
                        <a:pt x="64" y="214"/>
                      </a:cubicBezTo>
                      <a:cubicBezTo>
                        <a:pt x="158" y="214"/>
                        <a:pt x="158" y="214"/>
                        <a:pt x="158" y="214"/>
                      </a:cubicBezTo>
                      <a:cubicBezTo>
                        <a:pt x="163" y="214"/>
                        <a:pt x="167" y="218"/>
                        <a:pt x="167" y="223"/>
                      </a:cubicBezTo>
                      <a:lnTo>
                        <a:pt x="167" y="244"/>
                      </a:lnTo>
                      <a:close/>
                      <a:moveTo>
                        <a:pt x="167" y="244"/>
                      </a:moveTo>
                      <a:cubicBezTo>
                        <a:pt x="167" y="244"/>
                        <a:pt x="167" y="244"/>
                        <a:pt x="167" y="24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05" name="组合 1704"/>
              <p:cNvGrpSpPr/>
              <p:nvPr/>
            </p:nvGrpSpPr>
            <p:grpSpPr>
              <a:xfrm>
                <a:off x="4708755" y="3068302"/>
                <a:ext cx="107206" cy="107206"/>
                <a:chOff x="2987675" y="3798888"/>
                <a:chExt cx="125412" cy="125412"/>
              </a:xfrm>
              <a:solidFill>
                <a:srgbClr val="00B2F2"/>
              </a:solidFill>
            </p:grpSpPr>
            <p:sp>
              <p:nvSpPr>
                <p:cNvPr id="1878" name="Freeform 156"/>
                <p:cNvSpPr>
                  <a:spLocks noEditPoints="1"/>
                </p:cNvSpPr>
                <p:nvPr/>
              </p:nvSpPr>
              <p:spPr bwMode="auto">
                <a:xfrm>
                  <a:off x="2987675" y="3798888"/>
                  <a:ext cx="101600" cy="125412"/>
                </a:xfrm>
                <a:custGeom>
                  <a:avLst/>
                  <a:gdLst>
                    <a:gd name="T0" fmla="*/ 257 w 384"/>
                    <a:gd name="T1" fmla="*/ 478 h 478"/>
                    <a:gd name="T2" fmla="*/ 45 w 384"/>
                    <a:gd name="T3" fmla="*/ 478 h 478"/>
                    <a:gd name="T4" fmla="*/ 0 w 384"/>
                    <a:gd name="T5" fmla="*/ 433 h 478"/>
                    <a:gd name="T6" fmla="*/ 0 w 384"/>
                    <a:gd name="T7" fmla="*/ 44 h 478"/>
                    <a:gd name="T8" fmla="*/ 45 w 384"/>
                    <a:gd name="T9" fmla="*/ 0 h 478"/>
                    <a:gd name="T10" fmla="*/ 227 w 384"/>
                    <a:gd name="T11" fmla="*/ 0 h 478"/>
                    <a:gd name="T12" fmla="*/ 272 w 384"/>
                    <a:gd name="T13" fmla="*/ 44 h 478"/>
                    <a:gd name="T14" fmla="*/ 272 w 384"/>
                    <a:gd name="T15" fmla="*/ 210 h 478"/>
                    <a:gd name="T16" fmla="*/ 241 w 384"/>
                    <a:gd name="T17" fmla="*/ 210 h 478"/>
                    <a:gd name="T18" fmla="*/ 241 w 384"/>
                    <a:gd name="T19" fmla="*/ 44 h 478"/>
                    <a:gd name="T20" fmla="*/ 227 w 384"/>
                    <a:gd name="T21" fmla="*/ 30 h 478"/>
                    <a:gd name="T22" fmla="*/ 45 w 384"/>
                    <a:gd name="T23" fmla="*/ 30 h 478"/>
                    <a:gd name="T24" fmla="*/ 31 w 384"/>
                    <a:gd name="T25" fmla="*/ 44 h 478"/>
                    <a:gd name="T26" fmla="*/ 31 w 384"/>
                    <a:gd name="T27" fmla="*/ 433 h 478"/>
                    <a:gd name="T28" fmla="*/ 45 w 384"/>
                    <a:gd name="T29" fmla="*/ 447 h 478"/>
                    <a:gd name="T30" fmla="*/ 257 w 384"/>
                    <a:gd name="T31" fmla="*/ 447 h 478"/>
                    <a:gd name="T32" fmla="*/ 257 w 384"/>
                    <a:gd name="T33" fmla="*/ 478 h 478"/>
                    <a:gd name="T34" fmla="*/ 384 w 384"/>
                    <a:gd name="T35" fmla="*/ 209 h 478"/>
                    <a:gd name="T36" fmla="*/ 353 w 384"/>
                    <a:gd name="T37" fmla="*/ 209 h 478"/>
                    <a:gd name="T38" fmla="*/ 353 w 384"/>
                    <a:gd name="T39" fmla="*/ 68 h 478"/>
                    <a:gd name="T40" fmla="*/ 344 w 384"/>
                    <a:gd name="T41" fmla="*/ 59 h 478"/>
                    <a:gd name="T42" fmla="*/ 306 w 384"/>
                    <a:gd name="T43" fmla="*/ 59 h 478"/>
                    <a:gd name="T44" fmla="*/ 306 w 384"/>
                    <a:gd name="T45" fmla="*/ 28 h 478"/>
                    <a:gd name="T46" fmla="*/ 344 w 384"/>
                    <a:gd name="T47" fmla="*/ 28 h 478"/>
                    <a:gd name="T48" fmla="*/ 384 w 384"/>
                    <a:gd name="T49" fmla="*/ 68 h 478"/>
                    <a:gd name="T50" fmla="*/ 384 w 384"/>
                    <a:gd name="T51" fmla="*/ 209 h 478"/>
                    <a:gd name="T52" fmla="*/ 384 w 384"/>
                    <a:gd name="T53" fmla="*/ 209 h 478"/>
                    <a:gd name="T54" fmla="*/ 384 w 384"/>
                    <a:gd name="T55" fmla="*/ 209 h 4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384" h="478">
                      <a:moveTo>
                        <a:pt x="257" y="478"/>
                      </a:moveTo>
                      <a:cubicBezTo>
                        <a:pt x="45" y="478"/>
                        <a:pt x="45" y="478"/>
                        <a:pt x="45" y="478"/>
                      </a:cubicBezTo>
                      <a:cubicBezTo>
                        <a:pt x="20" y="478"/>
                        <a:pt x="0" y="458"/>
                        <a:pt x="0" y="433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0" y="19"/>
                        <a:pt x="21" y="0"/>
                        <a:pt x="45" y="0"/>
                      </a:cubicBezTo>
                      <a:cubicBezTo>
                        <a:pt x="227" y="0"/>
                        <a:pt x="227" y="0"/>
                        <a:pt x="227" y="0"/>
                      </a:cubicBezTo>
                      <a:cubicBezTo>
                        <a:pt x="252" y="0"/>
                        <a:pt x="272" y="20"/>
                        <a:pt x="272" y="44"/>
                      </a:cubicBezTo>
                      <a:cubicBezTo>
                        <a:pt x="272" y="210"/>
                        <a:pt x="272" y="210"/>
                        <a:pt x="272" y="210"/>
                      </a:cubicBezTo>
                      <a:cubicBezTo>
                        <a:pt x="241" y="210"/>
                        <a:pt x="241" y="210"/>
                        <a:pt x="241" y="210"/>
                      </a:cubicBezTo>
                      <a:cubicBezTo>
                        <a:pt x="241" y="44"/>
                        <a:pt x="241" y="44"/>
                        <a:pt x="241" y="44"/>
                      </a:cubicBezTo>
                      <a:cubicBezTo>
                        <a:pt x="241" y="36"/>
                        <a:pt x="235" y="30"/>
                        <a:pt x="227" y="30"/>
                      </a:cubicBezTo>
                      <a:cubicBezTo>
                        <a:pt x="45" y="30"/>
                        <a:pt x="45" y="30"/>
                        <a:pt x="45" y="30"/>
                      </a:cubicBezTo>
                      <a:cubicBezTo>
                        <a:pt x="37" y="30"/>
                        <a:pt x="31" y="36"/>
                        <a:pt x="31" y="44"/>
                      </a:cubicBezTo>
                      <a:cubicBezTo>
                        <a:pt x="31" y="433"/>
                        <a:pt x="31" y="433"/>
                        <a:pt x="31" y="433"/>
                      </a:cubicBezTo>
                      <a:cubicBezTo>
                        <a:pt x="31" y="441"/>
                        <a:pt x="37" y="447"/>
                        <a:pt x="45" y="447"/>
                      </a:cubicBezTo>
                      <a:cubicBezTo>
                        <a:pt x="257" y="447"/>
                        <a:pt x="257" y="447"/>
                        <a:pt x="257" y="447"/>
                      </a:cubicBezTo>
                      <a:cubicBezTo>
                        <a:pt x="257" y="478"/>
                        <a:pt x="257" y="478"/>
                        <a:pt x="257" y="478"/>
                      </a:cubicBezTo>
                      <a:close/>
                      <a:moveTo>
                        <a:pt x="384" y="209"/>
                      </a:moveTo>
                      <a:cubicBezTo>
                        <a:pt x="353" y="209"/>
                        <a:pt x="353" y="209"/>
                        <a:pt x="353" y="209"/>
                      </a:cubicBezTo>
                      <a:cubicBezTo>
                        <a:pt x="353" y="68"/>
                        <a:pt x="353" y="68"/>
                        <a:pt x="353" y="68"/>
                      </a:cubicBezTo>
                      <a:cubicBezTo>
                        <a:pt x="353" y="63"/>
                        <a:pt x="349" y="59"/>
                        <a:pt x="344" y="59"/>
                      </a:cubicBezTo>
                      <a:cubicBezTo>
                        <a:pt x="306" y="59"/>
                        <a:pt x="306" y="59"/>
                        <a:pt x="306" y="59"/>
                      </a:cubicBezTo>
                      <a:cubicBezTo>
                        <a:pt x="306" y="28"/>
                        <a:pt x="306" y="28"/>
                        <a:pt x="306" y="28"/>
                      </a:cubicBezTo>
                      <a:cubicBezTo>
                        <a:pt x="344" y="28"/>
                        <a:pt x="344" y="28"/>
                        <a:pt x="344" y="28"/>
                      </a:cubicBezTo>
                      <a:cubicBezTo>
                        <a:pt x="366" y="28"/>
                        <a:pt x="384" y="46"/>
                        <a:pt x="384" y="68"/>
                      </a:cubicBezTo>
                      <a:lnTo>
                        <a:pt x="384" y="209"/>
                      </a:lnTo>
                      <a:close/>
                      <a:moveTo>
                        <a:pt x="384" y="209"/>
                      </a:moveTo>
                      <a:cubicBezTo>
                        <a:pt x="384" y="209"/>
                        <a:pt x="384" y="209"/>
                        <a:pt x="384" y="20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9" name="Freeform 157"/>
                <p:cNvSpPr>
                  <a:spLocks noEditPoints="1"/>
                </p:cNvSpPr>
                <p:nvPr/>
              </p:nvSpPr>
              <p:spPr bwMode="auto">
                <a:xfrm>
                  <a:off x="3006725" y="3825875"/>
                  <a:ext cx="34925" cy="30162"/>
                </a:xfrm>
                <a:custGeom>
                  <a:avLst/>
                  <a:gdLst>
                    <a:gd name="T0" fmla="*/ 0 w 22"/>
                    <a:gd name="T1" fmla="*/ 0 h 19"/>
                    <a:gd name="T2" fmla="*/ 22 w 22"/>
                    <a:gd name="T3" fmla="*/ 0 h 19"/>
                    <a:gd name="T4" fmla="*/ 22 w 22"/>
                    <a:gd name="T5" fmla="*/ 5 h 19"/>
                    <a:gd name="T6" fmla="*/ 0 w 22"/>
                    <a:gd name="T7" fmla="*/ 5 h 19"/>
                    <a:gd name="T8" fmla="*/ 0 w 22"/>
                    <a:gd name="T9" fmla="*/ 0 h 19"/>
                    <a:gd name="T10" fmla="*/ 0 w 22"/>
                    <a:gd name="T11" fmla="*/ 14 h 19"/>
                    <a:gd name="T12" fmla="*/ 22 w 22"/>
                    <a:gd name="T13" fmla="*/ 14 h 19"/>
                    <a:gd name="T14" fmla="*/ 22 w 22"/>
                    <a:gd name="T15" fmla="*/ 19 h 19"/>
                    <a:gd name="T16" fmla="*/ 0 w 22"/>
                    <a:gd name="T17" fmla="*/ 19 h 19"/>
                    <a:gd name="T18" fmla="*/ 0 w 22"/>
                    <a:gd name="T19" fmla="*/ 14 h 19"/>
                    <a:gd name="T20" fmla="*/ 0 w 22"/>
                    <a:gd name="T21" fmla="*/ 14 h 19"/>
                    <a:gd name="T22" fmla="*/ 0 w 22"/>
                    <a:gd name="T23" fmla="*/ 1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19">
                      <a:moveTo>
                        <a:pt x="0" y="0"/>
                      </a:moveTo>
                      <a:lnTo>
                        <a:pt x="22" y="0"/>
                      </a:lnTo>
                      <a:lnTo>
                        <a:pt x="22" y="5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  <a:moveTo>
                        <a:pt x="0" y="14"/>
                      </a:moveTo>
                      <a:lnTo>
                        <a:pt x="22" y="14"/>
                      </a:lnTo>
                      <a:lnTo>
                        <a:pt x="22" y="19"/>
                      </a:lnTo>
                      <a:lnTo>
                        <a:pt x="0" y="19"/>
                      </a:lnTo>
                      <a:lnTo>
                        <a:pt x="0" y="14"/>
                      </a:lnTo>
                      <a:close/>
                      <a:moveTo>
                        <a:pt x="0" y="14"/>
                      </a:moveTo>
                      <a:lnTo>
                        <a:pt x="0" y="1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0" name="Freeform 158"/>
                <p:cNvSpPr>
                  <a:spLocks noEditPoints="1"/>
                </p:cNvSpPr>
                <p:nvPr/>
              </p:nvSpPr>
              <p:spPr bwMode="auto">
                <a:xfrm>
                  <a:off x="3006725" y="3825875"/>
                  <a:ext cx="34925" cy="30162"/>
                </a:xfrm>
                <a:custGeom>
                  <a:avLst/>
                  <a:gdLst>
                    <a:gd name="T0" fmla="*/ 0 w 22"/>
                    <a:gd name="T1" fmla="*/ 0 h 19"/>
                    <a:gd name="T2" fmla="*/ 22 w 22"/>
                    <a:gd name="T3" fmla="*/ 0 h 19"/>
                    <a:gd name="T4" fmla="*/ 22 w 22"/>
                    <a:gd name="T5" fmla="*/ 5 h 19"/>
                    <a:gd name="T6" fmla="*/ 0 w 22"/>
                    <a:gd name="T7" fmla="*/ 5 h 19"/>
                    <a:gd name="T8" fmla="*/ 0 w 22"/>
                    <a:gd name="T9" fmla="*/ 0 h 19"/>
                    <a:gd name="T10" fmla="*/ 0 w 22"/>
                    <a:gd name="T11" fmla="*/ 14 h 19"/>
                    <a:gd name="T12" fmla="*/ 22 w 22"/>
                    <a:gd name="T13" fmla="*/ 14 h 19"/>
                    <a:gd name="T14" fmla="*/ 22 w 22"/>
                    <a:gd name="T15" fmla="*/ 19 h 19"/>
                    <a:gd name="T16" fmla="*/ 0 w 22"/>
                    <a:gd name="T17" fmla="*/ 19 h 19"/>
                    <a:gd name="T18" fmla="*/ 0 w 22"/>
                    <a:gd name="T19" fmla="*/ 14 h 19"/>
                    <a:gd name="T20" fmla="*/ 0 w 22"/>
                    <a:gd name="T21" fmla="*/ 14 h 19"/>
                    <a:gd name="T22" fmla="*/ 0 w 22"/>
                    <a:gd name="T23" fmla="*/ 14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22" h="19">
                      <a:moveTo>
                        <a:pt x="0" y="0"/>
                      </a:moveTo>
                      <a:lnTo>
                        <a:pt x="22" y="0"/>
                      </a:lnTo>
                      <a:lnTo>
                        <a:pt x="22" y="5"/>
                      </a:lnTo>
                      <a:lnTo>
                        <a:pt x="0" y="5"/>
                      </a:lnTo>
                      <a:lnTo>
                        <a:pt x="0" y="0"/>
                      </a:lnTo>
                      <a:moveTo>
                        <a:pt x="0" y="14"/>
                      </a:moveTo>
                      <a:lnTo>
                        <a:pt x="22" y="14"/>
                      </a:lnTo>
                      <a:lnTo>
                        <a:pt x="22" y="19"/>
                      </a:lnTo>
                      <a:lnTo>
                        <a:pt x="0" y="19"/>
                      </a:lnTo>
                      <a:lnTo>
                        <a:pt x="0" y="14"/>
                      </a:lnTo>
                      <a:moveTo>
                        <a:pt x="0" y="14"/>
                      </a:moveTo>
                      <a:lnTo>
                        <a:pt x="0" y="14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1" name="Freeform 159"/>
                <p:cNvSpPr>
                  <a:spLocks noEditPoints="1"/>
                </p:cNvSpPr>
                <p:nvPr/>
              </p:nvSpPr>
              <p:spPr bwMode="auto">
                <a:xfrm>
                  <a:off x="3016250" y="3875088"/>
                  <a:ext cx="15875" cy="15875"/>
                </a:xfrm>
                <a:custGeom>
                  <a:avLst/>
                  <a:gdLst>
                    <a:gd name="T0" fmla="*/ 0 w 58"/>
                    <a:gd name="T1" fmla="*/ 30 h 59"/>
                    <a:gd name="T2" fmla="*/ 15 w 58"/>
                    <a:gd name="T3" fmla="*/ 54 h 59"/>
                    <a:gd name="T4" fmla="*/ 43 w 58"/>
                    <a:gd name="T5" fmla="*/ 54 h 59"/>
                    <a:gd name="T6" fmla="*/ 58 w 58"/>
                    <a:gd name="T7" fmla="*/ 30 h 59"/>
                    <a:gd name="T8" fmla="*/ 43 w 58"/>
                    <a:gd name="T9" fmla="*/ 5 h 59"/>
                    <a:gd name="T10" fmla="*/ 15 w 58"/>
                    <a:gd name="T11" fmla="*/ 5 h 59"/>
                    <a:gd name="T12" fmla="*/ 0 w 58"/>
                    <a:gd name="T13" fmla="*/ 30 h 59"/>
                    <a:gd name="T14" fmla="*/ 0 w 58"/>
                    <a:gd name="T15" fmla="*/ 30 h 59"/>
                    <a:gd name="T16" fmla="*/ 0 w 58"/>
                    <a:gd name="T17" fmla="*/ 3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8" h="59">
                      <a:moveTo>
                        <a:pt x="0" y="30"/>
                      </a:moveTo>
                      <a:cubicBezTo>
                        <a:pt x="0" y="40"/>
                        <a:pt x="6" y="49"/>
                        <a:pt x="15" y="54"/>
                      </a:cubicBezTo>
                      <a:cubicBezTo>
                        <a:pt x="24" y="59"/>
                        <a:pt x="35" y="59"/>
                        <a:pt x="43" y="54"/>
                      </a:cubicBezTo>
                      <a:cubicBezTo>
                        <a:pt x="52" y="49"/>
                        <a:pt x="58" y="40"/>
                        <a:pt x="58" y="30"/>
                      </a:cubicBezTo>
                      <a:cubicBezTo>
                        <a:pt x="58" y="19"/>
                        <a:pt x="52" y="10"/>
                        <a:pt x="43" y="5"/>
                      </a:cubicBezTo>
                      <a:cubicBezTo>
                        <a:pt x="35" y="0"/>
                        <a:pt x="24" y="0"/>
                        <a:pt x="15" y="5"/>
                      </a:cubicBezTo>
                      <a:cubicBezTo>
                        <a:pt x="6" y="10"/>
                        <a:pt x="0" y="19"/>
                        <a:pt x="0" y="30"/>
                      </a:cubicBezTo>
                      <a:close/>
                      <a:moveTo>
                        <a:pt x="0" y="30"/>
                      </a:moveTo>
                      <a:cubicBezTo>
                        <a:pt x="0" y="30"/>
                        <a:pt x="0" y="30"/>
                        <a:pt x="0" y="3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2" name="Freeform 160"/>
                <p:cNvSpPr>
                  <a:spLocks noEditPoints="1"/>
                </p:cNvSpPr>
                <p:nvPr/>
              </p:nvSpPr>
              <p:spPr bwMode="auto">
                <a:xfrm>
                  <a:off x="3041650" y="3817938"/>
                  <a:ext cx="71437" cy="106362"/>
                </a:xfrm>
                <a:custGeom>
                  <a:avLst/>
                  <a:gdLst>
                    <a:gd name="T0" fmla="*/ 40 w 45"/>
                    <a:gd name="T1" fmla="*/ 0 h 67"/>
                    <a:gd name="T2" fmla="*/ 45 w 45"/>
                    <a:gd name="T3" fmla="*/ 0 h 67"/>
                    <a:gd name="T4" fmla="*/ 45 w 45"/>
                    <a:gd name="T5" fmla="*/ 22 h 67"/>
                    <a:gd name="T6" fmla="*/ 40 w 45"/>
                    <a:gd name="T7" fmla="*/ 22 h 67"/>
                    <a:gd name="T8" fmla="*/ 40 w 45"/>
                    <a:gd name="T9" fmla="*/ 0 h 67"/>
                    <a:gd name="T10" fmla="*/ 23 w 45"/>
                    <a:gd name="T11" fmla="*/ 67 h 67"/>
                    <a:gd name="T12" fmla="*/ 0 w 45"/>
                    <a:gd name="T13" fmla="*/ 42 h 67"/>
                    <a:gd name="T14" fmla="*/ 10 w 45"/>
                    <a:gd name="T15" fmla="*/ 29 h 67"/>
                    <a:gd name="T16" fmla="*/ 36 w 45"/>
                    <a:gd name="T17" fmla="*/ 29 h 67"/>
                    <a:gd name="T18" fmla="*/ 45 w 45"/>
                    <a:gd name="T19" fmla="*/ 42 h 67"/>
                    <a:gd name="T20" fmla="*/ 23 w 45"/>
                    <a:gd name="T21" fmla="*/ 67 h 67"/>
                    <a:gd name="T22" fmla="*/ 7 w 45"/>
                    <a:gd name="T23" fmla="*/ 41 h 67"/>
                    <a:gd name="T24" fmla="*/ 23 w 45"/>
                    <a:gd name="T25" fmla="*/ 59 h 67"/>
                    <a:gd name="T26" fmla="*/ 39 w 45"/>
                    <a:gd name="T27" fmla="*/ 41 h 67"/>
                    <a:gd name="T28" fmla="*/ 33 w 45"/>
                    <a:gd name="T29" fmla="*/ 34 h 67"/>
                    <a:gd name="T30" fmla="*/ 12 w 45"/>
                    <a:gd name="T31" fmla="*/ 34 h 67"/>
                    <a:gd name="T32" fmla="*/ 7 w 45"/>
                    <a:gd name="T33" fmla="*/ 41 h 67"/>
                    <a:gd name="T34" fmla="*/ 7 w 45"/>
                    <a:gd name="T35" fmla="*/ 41 h 67"/>
                    <a:gd name="T36" fmla="*/ 7 w 45"/>
                    <a:gd name="T37" fmla="*/ 4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" h="67">
                      <a:moveTo>
                        <a:pt x="40" y="0"/>
                      </a:moveTo>
                      <a:lnTo>
                        <a:pt x="45" y="0"/>
                      </a:lnTo>
                      <a:lnTo>
                        <a:pt x="45" y="22"/>
                      </a:lnTo>
                      <a:lnTo>
                        <a:pt x="40" y="22"/>
                      </a:lnTo>
                      <a:lnTo>
                        <a:pt x="40" y="0"/>
                      </a:lnTo>
                      <a:close/>
                      <a:moveTo>
                        <a:pt x="23" y="67"/>
                      </a:moveTo>
                      <a:lnTo>
                        <a:pt x="0" y="42"/>
                      </a:lnTo>
                      <a:lnTo>
                        <a:pt x="10" y="29"/>
                      </a:lnTo>
                      <a:lnTo>
                        <a:pt x="36" y="29"/>
                      </a:lnTo>
                      <a:lnTo>
                        <a:pt x="45" y="42"/>
                      </a:lnTo>
                      <a:lnTo>
                        <a:pt x="23" y="67"/>
                      </a:lnTo>
                      <a:close/>
                      <a:moveTo>
                        <a:pt x="7" y="41"/>
                      </a:moveTo>
                      <a:lnTo>
                        <a:pt x="23" y="59"/>
                      </a:lnTo>
                      <a:lnTo>
                        <a:pt x="39" y="41"/>
                      </a:lnTo>
                      <a:lnTo>
                        <a:pt x="33" y="34"/>
                      </a:lnTo>
                      <a:lnTo>
                        <a:pt x="12" y="34"/>
                      </a:lnTo>
                      <a:lnTo>
                        <a:pt x="7" y="41"/>
                      </a:lnTo>
                      <a:close/>
                      <a:moveTo>
                        <a:pt x="7" y="41"/>
                      </a:moveTo>
                      <a:lnTo>
                        <a:pt x="7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3" name="Freeform 161"/>
                <p:cNvSpPr>
                  <a:spLocks noEditPoints="1"/>
                </p:cNvSpPr>
                <p:nvPr/>
              </p:nvSpPr>
              <p:spPr bwMode="auto">
                <a:xfrm>
                  <a:off x="3041650" y="3817938"/>
                  <a:ext cx="71437" cy="106362"/>
                </a:xfrm>
                <a:custGeom>
                  <a:avLst/>
                  <a:gdLst>
                    <a:gd name="T0" fmla="*/ 40 w 45"/>
                    <a:gd name="T1" fmla="*/ 0 h 67"/>
                    <a:gd name="T2" fmla="*/ 45 w 45"/>
                    <a:gd name="T3" fmla="*/ 0 h 67"/>
                    <a:gd name="T4" fmla="*/ 45 w 45"/>
                    <a:gd name="T5" fmla="*/ 22 h 67"/>
                    <a:gd name="T6" fmla="*/ 40 w 45"/>
                    <a:gd name="T7" fmla="*/ 22 h 67"/>
                    <a:gd name="T8" fmla="*/ 40 w 45"/>
                    <a:gd name="T9" fmla="*/ 0 h 67"/>
                    <a:gd name="T10" fmla="*/ 23 w 45"/>
                    <a:gd name="T11" fmla="*/ 67 h 67"/>
                    <a:gd name="T12" fmla="*/ 0 w 45"/>
                    <a:gd name="T13" fmla="*/ 42 h 67"/>
                    <a:gd name="T14" fmla="*/ 10 w 45"/>
                    <a:gd name="T15" fmla="*/ 29 h 67"/>
                    <a:gd name="T16" fmla="*/ 36 w 45"/>
                    <a:gd name="T17" fmla="*/ 29 h 67"/>
                    <a:gd name="T18" fmla="*/ 45 w 45"/>
                    <a:gd name="T19" fmla="*/ 42 h 67"/>
                    <a:gd name="T20" fmla="*/ 23 w 45"/>
                    <a:gd name="T21" fmla="*/ 67 h 67"/>
                    <a:gd name="T22" fmla="*/ 7 w 45"/>
                    <a:gd name="T23" fmla="*/ 41 h 67"/>
                    <a:gd name="T24" fmla="*/ 23 w 45"/>
                    <a:gd name="T25" fmla="*/ 59 h 67"/>
                    <a:gd name="T26" fmla="*/ 39 w 45"/>
                    <a:gd name="T27" fmla="*/ 41 h 67"/>
                    <a:gd name="T28" fmla="*/ 33 w 45"/>
                    <a:gd name="T29" fmla="*/ 34 h 67"/>
                    <a:gd name="T30" fmla="*/ 12 w 45"/>
                    <a:gd name="T31" fmla="*/ 34 h 67"/>
                    <a:gd name="T32" fmla="*/ 7 w 45"/>
                    <a:gd name="T33" fmla="*/ 41 h 67"/>
                    <a:gd name="T34" fmla="*/ 7 w 45"/>
                    <a:gd name="T35" fmla="*/ 41 h 67"/>
                    <a:gd name="T36" fmla="*/ 7 w 45"/>
                    <a:gd name="T37" fmla="*/ 41 h 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5" h="67">
                      <a:moveTo>
                        <a:pt x="40" y="0"/>
                      </a:moveTo>
                      <a:lnTo>
                        <a:pt x="45" y="0"/>
                      </a:lnTo>
                      <a:lnTo>
                        <a:pt x="45" y="22"/>
                      </a:lnTo>
                      <a:lnTo>
                        <a:pt x="40" y="22"/>
                      </a:lnTo>
                      <a:lnTo>
                        <a:pt x="40" y="0"/>
                      </a:lnTo>
                      <a:moveTo>
                        <a:pt x="23" y="67"/>
                      </a:moveTo>
                      <a:lnTo>
                        <a:pt x="0" y="42"/>
                      </a:lnTo>
                      <a:lnTo>
                        <a:pt x="10" y="29"/>
                      </a:lnTo>
                      <a:lnTo>
                        <a:pt x="36" y="29"/>
                      </a:lnTo>
                      <a:lnTo>
                        <a:pt x="45" y="42"/>
                      </a:lnTo>
                      <a:lnTo>
                        <a:pt x="23" y="67"/>
                      </a:lnTo>
                      <a:moveTo>
                        <a:pt x="7" y="41"/>
                      </a:moveTo>
                      <a:lnTo>
                        <a:pt x="23" y="59"/>
                      </a:lnTo>
                      <a:lnTo>
                        <a:pt x="39" y="41"/>
                      </a:lnTo>
                      <a:lnTo>
                        <a:pt x="33" y="34"/>
                      </a:lnTo>
                      <a:lnTo>
                        <a:pt x="12" y="34"/>
                      </a:lnTo>
                      <a:lnTo>
                        <a:pt x="7" y="41"/>
                      </a:lnTo>
                      <a:moveTo>
                        <a:pt x="7" y="41"/>
                      </a:moveTo>
                      <a:lnTo>
                        <a:pt x="7" y="41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4" name="Freeform 162"/>
                <p:cNvSpPr>
                  <a:spLocks noEditPoints="1"/>
                </p:cNvSpPr>
                <p:nvPr/>
              </p:nvSpPr>
              <p:spPr bwMode="auto">
                <a:xfrm>
                  <a:off x="3063875" y="3879850"/>
                  <a:ext cx="28575" cy="19050"/>
                </a:xfrm>
                <a:custGeom>
                  <a:avLst/>
                  <a:gdLst>
                    <a:gd name="T0" fmla="*/ 9 w 18"/>
                    <a:gd name="T1" fmla="*/ 12 h 12"/>
                    <a:gd name="T2" fmla="*/ 0 w 18"/>
                    <a:gd name="T3" fmla="*/ 3 h 12"/>
                    <a:gd name="T4" fmla="*/ 2 w 18"/>
                    <a:gd name="T5" fmla="*/ 0 h 12"/>
                    <a:gd name="T6" fmla="*/ 9 w 18"/>
                    <a:gd name="T7" fmla="*/ 7 h 12"/>
                    <a:gd name="T8" fmla="*/ 15 w 18"/>
                    <a:gd name="T9" fmla="*/ 0 h 12"/>
                    <a:gd name="T10" fmla="*/ 18 w 18"/>
                    <a:gd name="T11" fmla="*/ 3 h 12"/>
                    <a:gd name="T12" fmla="*/ 9 w 18"/>
                    <a:gd name="T13" fmla="*/ 12 h 12"/>
                    <a:gd name="T14" fmla="*/ 9 w 18"/>
                    <a:gd name="T15" fmla="*/ 12 h 12"/>
                    <a:gd name="T16" fmla="*/ 9 w 18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12">
                      <a:moveTo>
                        <a:pt x="9" y="12"/>
                      </a:move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9" y="7"/>
                      </a:lnTo>
                      <a:lnTo>
                        <a:pt x="15" y="0"/>
                      </a:lnTo>
                      <a:lnTo>
                        <a:pt x="18" y="3"/>
                      </a:lnTo>
                      <a:lnTo>
                        <a:pt x="9" y="12"/>
                      </a:lnTo>
                      <a:close/>
                      <a:moveTo>
                        <a:pt x="9" y="12"/>
                      </a:moveTo>
                      <a:lnTo>
                        <a:pt x="9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85" name="Freeform 163"/>
                <p:cNvSpPr>
                  <a:spLocks noEditPoints="1"/>
                </p:cNvSpPr>
                <p:nvPr/>
              </p:nvSpPr>
              <p:spPr bwMode="auto">
                <a:xfrm>
                  <a:off x="3063875" y="3879850"/>
                  <a:ext cx="28575" cy="19050"/>
                </a:xfrm>
                <a:custGeom>
                  <a:avLst/>
                  <a:gdLst>
                    <a:gd name="T0" fmla="*/ 9 w 18"/>
                    <a:gd name="T1" fmla="*/ 12 h 12"/>
                    <a:gd name="T2" fmla="*/ 0 w 18"/>
                    <a:gd name="T3" fmla="*/ 3 h 12"/>
                    <a:gd name="T4" fmla="*/ 2 w 18"/>
                    <a:gd name="T5" fmla="*/ 0 h 12"/>
                    <a:gd name="T6" fmla="*/ 9 w 18"/>
                    <a:gd name="T7" fmla="*/ 7 h 12"/>
                    <a:gd name="T8" fmla="*/ 15 w 18"/>
                    <a:gd name="T9" fmla="*/ 0 h 12"/>
                    <a:gd name="T10" fmla="*/ 18 w 18"/>
                    <a:gd name="T11" fmla="*/ 3 h 12"/>
                    <a:gd name="T12" fmla="*/ 9 w 18"/>
                    <a:gd name="T13" fmla="*/ 12 h 12"/>
                    <a:gd name="T14" fmla="*/ 9 w 18"/>
                    <a:gd name="T15" fmla="*/ 12 h 12"/>
                    <a:gd name="T16" fmla="*/ 9 w 18"/>
                    <a:gd name="T17" fmla="*/ 12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" h="12">
                      <a:moveTo>
                        <a:pt x="9" y="12"/>
                      </a:moveTo>
                      <a:lnTo>
                        <a:pt x="0" y="3"/>
                      </a:lnTo>
                      <a:lnTo>
                        <a:pt x="2" y="0"/>
                      </a:lnTo>
                      <a:lnTo>
                        <a:pt x="9" y="7"/>
                      </a:lnTo>
                      <a:lnTo>
                        <a:pt x="15" y="0"/>
                      </a:lnTo>
                      <a:lnTo>
                        <a:pt x="18" y="3"/>
                      </a:lnTo>
                      <a:lnTo>
                        <a:pt x="9" y="12"/>
                      </a:lnTo>
                      <a:moveTo>
                        <a:pt x="9" y="12"/>
                      </a:moveTo>
                      <a:lnTo>
                        <a:pt x="9" y="12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06" name="组合 1705"/>
              <p:cNvGrpSpPr/>
              <p:nvPr/>
            </p:nvGrpSpPr>
            <p:grpSpPr>
              <a:xfrm>
                <a:off x="4922980" y="3077801"/>
                <a:ext cx="88208" cy="88208"/>
                <a:chOff x="3287713" y="3806825"/>
                <a:chExt cx="103187" cy="103187"/>
              </a:xfrm>
              <a:solidFill>
                <a:srgbClr val="00B2F2"/>
              </a:solidFill>
            </p:grpSpPr>
            <p:sp>
              <p:nvSpPr>
                <p:cNvPr id="1872" name="Freeform 164"/>
                <p:cNvSpPr>
                  <a:spLocks noEditPoints="1"/>
                </p:cNvSpPr>
                <p:nvPr/>
              </p:nvSpPr>
              <p:spPr bwMode="auto">
                <a:xfrm>
                  <a:off x="3287713" y="3806825"/>
                  <a:ext cx="103187" cy="103187"/>
                </a:xfrm>
                <a:custGeom>
                  <a:avLst/>
                  <a:gdLst>
                    <a:gd name="T0" fmla="*/ 346 w 396"/>
                    <a:gd name="T1" fmla="*/ 397 h 397"/>
                    <a:gd name="T2" fmla="*/ 49 w 396"/>
                    <a:gd name="T3" fmla="*/ 397 h 397"/>
                    <a:gd name="T4" fmla="*/ 0 w 396"/>
                    <a:gd name="T5" fmla="*/ 347 h 397"/>
                    <a:gd name="T6" fmla="*/ 0 w 396"/>
                    <a:gd name="T7" fmla="*/ 50 h 397"/>
                    <a:gd name="T8" fmla="*/ 49 w 396"/>
                    <a:gd name="T9" fmla="*/ 0 h 397"/>
                    <a:gd name="T10" fmla="*/ 346 w 396"/>
                    <a:gd name="T11" fmla="*/ 0 h 397"/>
                    <a:gd name="T12" fmla="*/ 396 w 396"/>
                    <a:gd name="T13" fmla="*/ 50 h 397"/>
                    <a:gd name="T14" fmla="*/ 396 w 396"/>
                    <a:gd name="T15" fmla="*/ 347 h 397"/>
                    <a:gd name="T16" fmla="*/ 346 w 396"/>
                    <a:gd name="T17" fmla="*/ 397 h 397"/>
                    <a:gd name="T18" fmla="*/ 49 w 396"/>
                    <a:gd name="T19" fmla="*/ 38 h 397"/>
                    <a:gd name="T20" fmla="*/ 37 w 396"/>
                    <a:gd name="T21" fmla="*/ 50 h 397"/>
                    <a:gd name="T22" fmla="*/ 37 w 396"/>
                    <a:gd name="T23" fmla="*/ 347 h 397"/>
                    <a:gd name="T24" fmla="*/ 49 w 396"/>
                    <a:gd name="T25" fmla="*/ 359 h 397"/>
                    <a:gd name="T26" fmla="*/ 346 w 396"/>
                    <a:gd name="T27" fmla="*/ 359 h 397"/>
                    <a:gd name="T28" fmla="*/ 359 w 396"/>
                    <a:gd name="T29" fmla="*/ 347 h 397"/>
                    <a:gd name="T30" fmla="*/ 359 w 396"/>
                    <a:gd name="T31" fmla="*/ 50 h 397"/>
                    <a:gd name="T32" fmla="*/ 346 w 396"/>
                    <a:gd name="T33" fmla="*/ 38 h 397"/>
                    <a:gd name="T34" fmla="*/ 49 w 396"/>
                    <a:gd name="T35" fmla="*/ 38 h 397"/>
                    <a:gd name="T36" fmla="*/ 49 w 396"/>
                    <a:gd name="T37" fmla="*/ 38 h 397"/>
                    <a:gd name="T38" fmla="*/ 49 w 396"/>
                    <a:gd name="T39" fmla="*/ 38 h 3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6" h="397">
                      <a:moveTo>
                        <a:pt x="346" y="397"/>
                      </a:moveTo>
                      <a:cubicBezTo>
                        <a:pt x="49" y="397"/>
                        <a:pt x="49" y="397"/>
                        <a:pt x="49" y="397"/>
                      </a:cubicBezTo>
                      <a:cubicBezTo>
                        <a:pt x="22" y="397"/>
                        <a:pt x="0" y="374"/>
                        <a:pt x="0" y="347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23"/>
                        <a:pt x="22" y="0"/>
                        <a:pt x="49" y="0"/>
                      </a:cubicBezTo>
                      <a:cubicBezTo>
                        <a:pt x="346" y="0"/>
                        <a:pt x="346" y="0"/>
                        <a:pt x="346" y="0"/>
                      </a:cubicBezTo>
                      <a:cubicBezTo>
                        <a:pt x="374" y="0"/>
                        <a:pt x="396" y="23"/>
                        <a:pt x="396" y="50"/>
                      </a:cubicBezTo>
                      <a:cubicBezTo>
                        <a:pt x="396" y="347"/>
                        <a:pt x="396" y="347"/>
                        <a:pt x="396" y="347"/>
                      </a:cubicBezTo>
                      <a:cubicBezTo>
                        <a:pt x="396" y="374"/>
                        <a:pt x="374" y="397"/>
                        <a:pt x="346" y="397"/>
                      </a:cubicBezTo>
                      <a:close/>
                      <a:moveTo>
                        <a:pt x="49" y="38"/>
                      </a:moveTo>
                      <a:cubicBezTo>
                        <a:pt x="42" y="38"/>
                        <a:pt x="37" y="43"/>
                        <a:pt x="37" y="50"/>
                      </a:cubicBezTo>
                      <a:cubicBezTo>
                        <a:pt x="37" y="347"/>
                        <a:pt x="37" y="347"/>
                        <a:pt x="37" y="347"/>
                      </a:cubicBezTo>
                      <a:cubicBezTo>
                        <a:pt x="37" y="354"/>
                        <a:pt x="42" y="359"/>
                        <a:pt x="49" y="359"/>
                      </a:cubicBezTo>
                      <a:cubicBezTo>
                        <a:pt x="346" y="359"/>
                        <a:pt x="346" y="359"/>
                        <a:pt x="346" y="359"/>
                      </a:cubicBezTo>
                      <a:cubicBezTo>
                        <a:pt x="353" y="359"/>
                        <a:pt x="359" y="354"/>
                        <a:pt x="359" y="347"/>
                      </a:cubicBezTo>
                      <a:cubicBezTo>
                        <a:pt x="359" y="50"/>
                        <a:pt x="359" y="50"/>
                        <a:pt x="359" y="50"/>
                      </a:cubicBezTo>
                      <a:cubicBezTo>
                        <a:pt x="359" y="43"/>
                        <a:pt x="353" y="38"/>
                        <a:pt x="346" y="38"/>
                      </a:cubicBezTo>
                      <a:lnTo>
                        <a:pt x="49" y="38"/>
                      </a:lnTo>
                      <a:close/>
                      <a:moveTo>
                        <a:pt x="49" y="38"/>
                      </a:moveTo>
                      <a:cubicBezTo>
                        <a:pt x="49" y="38"/>
                        <a:pt x="49" y="38"/>
                        <a:pt x="49" y="3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3" name="Freeform 165"/>
                <p:cNvSpPr>
                  <a:spLocks noEditPoints="1"/>
                </p:cNvSpPr>
                <p:nvPr/>
              </p:nvSpPr>
              <p:spPr bwMode="auto">
                <a:xfrm>
                  <a:off x="3313113" y="3832225"/>
                  <a:ext cx="52387" cy="52387"/>
                </a:xfrm>
                <a:custGeom>
                  <a:avLst/>
                  <a:gdLst>
                    <a:gd name="T0" fmla="*/ 29 w 33"/>
                    <a:gd name="T1" fmla="*/ 0 h 33"/>
                    <a:gd name="T2" fmla="*/ 33 w 33"/>
                    <a:gd name="T3" fmla="*/ 4 h 33"/>
                    <a:gd name="T4" fmla="*/ 4 w 33"/>
                    <a:gd name="T5" fmla="*/ 33 h 33"/>
                    <a:gd name="T6" fmla="*/ 0 w 33"/>
                    <a:gd name="T7" fmla="*/ 29 h 33"/>
                    <a:gd name="T8" fmla="*/ 29 w 33"/>
                    <a:gd name="T9" fmla="*/ 0 h 33"/>
                    <a:gd name="T10" fmla="*/ 29 w 33"/>
                    <a:gd name="T11" fmla="*/ 0 h 33"/>
                    <a:gd name="T12" fmla="*/ 29 w 33"/>
                    <a:gd name="T13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33">
                      <a:moveTo>
                        <a:pt x="29" y="0"/>
                      </a:moveTo>
                      <a:lnTo>
                        <a:pt x="33" y="4"/>
                      </a:lnTo>
                      <a:lnTo>
                        <a:pt x="4" y="33"/>
                      </a:lnTo>
                      <a:lnTo>
                        <a:pt x="0" y="29"/>
                      </a:lnTo>
                      <a:lnTo>
                        <a:pt x="29" y="0"/>
                      </a:lnTo>
                      <a:close/>
                      <a:moveTo>
                        <a:pt x="29" y="0"/>
                      </a:moveTo>
                      <a:lnTo>
                        <a:pt x="2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4" name="Freeform 166"/>
                <p:cNvSpPr>
                  <a:spLocks noEditPoints="1"/>
                </p:cNvSpPr>
                <p:nvPr/>
              </p:nvSpPr>
              <p:spPr bwMode="auto">
                <a:xfrm>
                  <a:off x="3313113" y="3832225"/>
                  <a:ext cx="52387" cy="52387"/>
                </a:xfrm>
                <a:custGeom>
                  <a:avLst/>
                  <a:gdLst>
                    <a:gd name="T0" fmla="*/ 29 w 33"/>
                    <a:gd name="T1" fmla="*/ 0 h 33"/>
                    <a:gd name="T2" fmla="*/ 33 w 33"/>
                    <a:gd name="T3" fmla="*/ 4 h 33"/>
                    <a:gd name="T4" fmla="*/ 4 w 33"/>
                    <a:gd name="T5" fmla="*/ 33 h 33"/>
                    <a:gd name="T6" fmla="*/ 0 w 33"/>
                    <a:gd name="T7" fmla="*/ 29 h 33"/>
                    <a:gd name="T8" fmla="*/ 29 w 33"/>
                    <a:gd name="T9" fmla="*/ 0 h 33"/>
                    <a:gd name="T10" fmla="*/ 29 w 33"/>
                    <a:gd name="T11" fmla="*/ 0 h 33"/>
                    <a:gd name="T12" fmla="*/ 29 w 33"/>
                    <a:gd name="T13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3" h="33">
                      <a:moveTo>
                        <a:pt x="29" y="0"/>
                      </a:moveTo>
                      <a:lnTo>
                        <a:pt x="33" y="4"/>
                      </a:lnTo>
                      <a:lnTo>
                        <a:pt x="4" y="33"/>
                      </a:lnTo>
                      <a:lnTo>
                        <a:pt x="0" y="29"/>
                      </a:lnTo>
                      <a:lnTo>
                        <a:pt x="29" y="0"/>
                      </a:lnTo>
                      <a:moveTo>
                        <a:pt x="29" y="0"/>
                      </a:moveTo>
                      <a:lnTo>
                        <a:pt x="29" y="0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5" name="Freeform 167"/>
                <p:cNvSpPr>
                  <a:spLocks noEditPoints="1"/>
                </p:cNvSpPr>
                <p:nvPr/>
              </p:nvSpPr>
              <p:spPr bwMode="auto">
                <a:xfrm>
                  <a:off x="3303588" y="3838575"/>
                  <a:ext cx="73025" cy="39687"/>
                </a:xfrm>
                <a:custGeom>
                  <a:avLst/>
                  <a:gdLst>
                    <a:gd name="T0" fmla="*/ 0 w 46"/>
                    <a:gd name="T1" fmla="*/ 0 h 25"/>
                    <a:gd name="T2" fmla="*/ 19 w 46"/>
                    <a:gd name="T3" fmla="*/ 0 h 25"/>
                    <a:gd name="T4" fmla="*/ 19 w 46"/>
                    <a:gd name="T5" fmla="*/ 6 h 25"/>
                    <a:gd name="T6" fmla="*/ 0 w 46"/>
                    <a:gd name="T7" fmla="*/ 6 h 25"/>
                    <a:gd name="T8" fmla="*/ 0 w 46"/>
                    <a:gd name="T9" fmla="*/ 0 h 25"/>
                    <a:gd name="T10" fmla="*/ 26 w 46"/>
                    <a:gd name="T11" fmla="*/ 19 h 25"/>
                    <a:gd name="T12" fmla="*/ 46 w 46"/>
                    <a:gd name="T13" fmla="*/ 19 h 25"/>
                    <a:gd name="T14" fmla="*/ 46 w 46"/>
                    <a:gd name="T15" fmla="*/ 25 h 25"/>
                    <a:gd name="T16" fmla="*/ 26 w 46"/>
                    <a:gd name="T17" fmla="*/ 25 h 25"/>
                    <a:gd name="T18" fmla="*/ 26 w 46"/>
                    <a:gd name="T19" fmla="*/ 19 h 25"/>
                    <a:gd name="T20" fmla="*/ 26 w 46"/>
                    <a:gd name="T21" fmla="*/ 19 h 25"/>
                    <a:gd name="T22" fmla="*/ 26 w 46"/>
                    <a:gd name="T23" fmla="*/ 1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6" h="25">
                      <a:moveTo>
                        <a:pt x="0" y="0"/>
                      </a:moveTo>
                      <a:lnTo>
                        <a:pt x="19" y="0"/>
                      </a:lnTo>
                      <a:lnTo>
                        <a:pt x="19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close/>
                      <a:moveTo>
                        <a:pt x="26" y="19"/>
                      </a:moveTo>
                      <a:lnTo>
                        <a:pt x="46" y="19"/>
                      </a:lnTo>
                      <a:lnTo>
                        <a:pt x="46" y="25"/>
                      </a:lnTo>
                      <a:lnTo>
                        <a:pt x="26" y="25"/>
                      </a:lnTo>
                      <a:lnTo>
                        <a:pt x="26" y="19"/>
                      </a:lnTo>
                      <a:close/>
                      <a:moveTo>
                        <a:pt x="26" y="19"/>
                      </a:moveTo>
                      <a:lnTo>
                        <a:pt x="26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6" name="Freeform 168"/>
                <p:cNvSpPr>
                  <a:spLocks noEditPoints="1"/>
                </p:cNvSpPr>
                <p:nvPr/>
              </p:nvSpPr>
              <p:spPr bwMode="auto">
                <a:xfrm>
                  <a:off x="3303588" y="3838575"/>
                  <a:ext cx="73025" cy="39687"/>
                </a:xfrm>
                <a:custGeom>
                  <a:avLst/>
                  <a:gdLst>
                    <a:gd name="T0" fmla="*/ 0 w 46"/>
                    <a:gd name="T1" fmla="*/ 0 h 25"/>
                    <a:gd name="T2" fmla="*/ 19 w 46"/>
                    <a:gd name="T3" fmla="*/ 0 h 25"/>
                    <a:gd name="T4" fmla="*/ 19 w 46"/>
                    <a:gd name="T5" fmla="*/ 6 h 25"/>
                    <a:gd name="T6" fmla="*/ 0 w 46"/>
                    <a:gd name="T7" fmla="*/ 6 h 25"/>
                    <a:gd name="T8" fmla="*/ 0 w 46"/>
                    <a:gd name="T9" fmla="*/ 0 h 25"/>
                    <a:gd name="T10" fmla="*/ 26 w 46"/>
                    <a:gd name="T11" fmla="*/ 19 h 25"/>
                    <a:gd name="T12" fmla="*/ 46 w 46"/>
                    <a:gd name="T13" fmla="*/ 19 h 25"/>
                    <a:gd name="T14" fmla="*/ 46 w 46"/>
                    <a:gd name="T15" fmla="*/ 25 h 25"/>
                    <a:gd name="T16" fmla="*/ 26 w 46"/>
                    <a:gd name="T17" fmla="*/ 25 h 25"/>
                    <a:gd name="T18" fmla="*/ 26 w 46"/>
                    <a:gd name="T19" fmla="*/ 19 h 25"/>
                    <a:gd name="T20" fmla="*/ 26 w 46"/>
                    <a:gd name="T21" fmla="*/ 19 h 25"/>
                    <a:gd name="T22" fmla="*/ 26 w 46"/>
                    <a:gd name="T23" fmla="*/ 19 h 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46" h="25">
                      <a:moveTo>
                        <a:pt x="0" y="0"/>
                      </a:moveTo>
                      <a:lnTo>
                        <a:pt x="19" y="0"/>
                      </a:lnTo>
                      <a:lnTo>
                        <a:pt x="19" y="6"/>
                      </a:lnTo>
                      <a:lnTo>
                        <a:pt x="0" y="6"/>
                      </a:lnTo>
                      <a:lnTo>
                        <a:pt x="0" y="0"/>
                      </a:lnTo>
                      <a:moveTo>
                        <a:pt x="26" y="19"/>
                      </a:moveTo>
                      <a:lnTo>
                        <a:pt x="46" y="19"/>
                      </a:lnTo>
                      <a:lnTo>
                        <a:pt x="46" y="25"/>
                      </a:lnTo>
                      <a:lnTo>
                        <a:pt x="26" y="25"/>
                      </a:lnTo>
                      <a:lnTo>
                        <a:pt x="26" y="19"/>
                      </a:lnTo>
                      <a:moveTo>
                        <a:pt x="26" y="19"/>
                      </a:moveTo>
                      <a:lnTo>
                        <a:pt x="26" y="19"/>
                      </a:ln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7" name="Rectangle 169"/>
                <p:cNvSpPr>
                  <a:spLocks noChangeArrowheads="1"/>
                </p:cNvSpPr>
                <p:nvPr/>
              </p:nvSpPr>
              <p:spPr bwMode="auto">
                <a:xfrm>
                  <a:off x="3313113" y="3827463"/>
                  <a:ext cx="9525" cy="30162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07" name="组合 1706"/>
              <p:cNvGrpSpPr/>
              <p:nvPr/>
            </p:nvGrpSpPr>
            <p:grpSpPr>
              <a:xfrm>
                <a:off x="5312087" y="3073730"/>
                <a:ext cx="96349" cy="96349"/>
                <a:chOff x="3878263" y="3805238"/>
                <a:chExt cx="112712" cy="112712"/>
              </a:xfrm>
              <a:solidFill>
                <a:srgbClr val="00B2F2"/>
              </a:solidFill>
            </p:grpSpPr>
            <p:sp>
              <p:nvSpPr>
                <p:cNvPr id="1870" name="Freeform 170"/>
                <p:cNvSpPr>
                  <a:spLocks noEditPoints="1"/>
                </p:cNvSpPr>
                <p:nvPr/>
              </p:nvSpPr>
              <p:spPr bwMode="auto">
                <a:xfrm>
                  <a:off x="3878263" y="3805238"/>
                  <a:ext cx="112712" cy="112712"/>
                </a:xfrm>
                <a:custGeom>
                  <a:avLst/>
                  <a:gdLst>
                    <a:gd name="T0" fmla="*/ 378 w 427"/>
                    <a:gd name="T1" fmla="*/ 40 h 428"/>
                    <a:gd name="T2" fmla="*/ 337 w 427"/>
                    <a:gd name="T3" fmla="*/ 0 h 428"/>
                    <a:gd name="T4" fmla="*/ 89 w 427"/>
                    <a:gd name="T5" fmla="*/ 0 h 428"/>
                    <a:gd name="T6" fmla="*/ 47 w 427"/>
                    <a:gd name="T7" fmla="*/ 40 h 428"/>
                    <a:gd name="T8" fmla="*/ 0 w 427"/>
                    <a:gd name="T9" fmla="*/ 287 h 428"/>
                    <a:gd name="T10" fmla="*/ 0 w 427"/>
                    <a:gd name="T11" fmla="*/ 386 h 428"/>
                    <a:gd name="T12" fmla="*/ 41 w 427"/>
                    <a:gd name="T13" fmla="*/ 428 h 428"/>
                    <a:gd name="T14" fmla="*/ 386 w 427"/>
                    <a:gd name="T15" fmla="*/ 428 h 428"/>
                    <a:gd name="T16" fmla="*/ 427 w 427"/>
                    <a:gd name="T17" fmla="*/ 386 h 428"/>
                    <a:gd name="T18" fmla="*/ 427 w 427"/>
                    <a:gd name="T19" fmla="*/ 289 h 428"/>
                    <a:gd name="T20" fmla="*/ 378 w 427"/>
                    <a:gd name="T21" fmla="*/ 40 h 428"/>
                    <a:gd name="T22" fmla="*/ 295 w 427"/>
                    <a:gd name="T23" fmla="*/ 161 h 428"/>
                    <a:gd name="T24" fmla="*/ 122 w 427"/>
                    <a:gd name="T25" fmla="*/ 161 h 428"/>
                    <a:gd name="T26" fmla="*/ 140 w 427"/>
                    <a:gd name="T27" fmla="*/ 39 h 428"/>
                    <a:gd name="T28" fmla="*/ 277 w 427"/>
                    <a:gd name="T29" fmla="*/ 39 h 428"/>
                    <a:gd name="T30" fmla="*/ 295 w 427"/>
                    <a:gd name="T31" fmla="*/ 161 h 428"/>
                    <a:gd name="T32" fmla="*/ 82 w 427"/>
                    <a:gd name="T33" fmla="*/ 41 h 428"/>
                    <a:gd name="T34" fmla="*/ 83 w 427"/>
                    <a:gd name="T35" fmla="*/ 37 h 428"/>
                    <a:gd name="T36" fmla="*/ 87 w 427"/>
                    <a:gd name="T37" fmla="*/ 35 h 428"/>
                    <a:gd name="T38" fmla="*/ 105 w 427"/>
                    <a:gd name="T39" fmla="*/ 35 h 428"/>
                    <a:gd name="T40" fmla="*/ 86 w 427"/>
                    <a:gd name="T41" fmla="*/ 162 h 428"/>
                    <a:gd name="T42" fmla="*/ 92 w 427"/>
                    <a:gd name="T43" fmla="*/ 186 h 428"/>
                    <a:gd name="T44" fmla="*/ 115 w 427"/>
                    <a:gd name="T45" fmla="*/ 196 h 428"/>
                    <a:gd name="T46" fmla="*/ 302 w 427"/>
                    <a:gd name="T47" fmla="*/ 196 h 428"/>
                    <a:gd name="T48" fmla="*/ 325 w 427"/>
                    <a:gd name="T49" fmla="*/ 186 h 428"/>
                    <a:gd name="T50" fmla="*/ 331 w 427"/>
                    <a:gd name="T51" fmla="*/ 162 h 428"/>
                    <a:gd name="T52" fmla="*/ 312 w 427"/>
                    <a:gd name="T53" fmla="*/ 35 h 428"/>
                    <a:gd name="T54" fmla="*/ 337 w 427"/>
                    <a:gd name="T55" fmla="*/ 35 h 428"/>
                    <a:gd name="T56" fmla="*/ 341 w 427"/>
                    <a:gd name="T57" fmla="*/ 37 h 428"/>
                    <a:gd name="T58" fmla="*/ 343 w 427"/>
                    <a:gd name="T59" fmla="*/ 41 h 428"/>
                    <a:gd name="T60" fmla="*/ 386 w 427"/>
                    <a:gd name="T61" fmla="*/ 271 h 428"/>
                    <a:gd name="T62" fmla="*/ 39 w 427"/>
                    <a:gd name="T63" fmla="*/ 271 h 428"/>
                    <a:gd name="T64" fmla="*/ 82 w 427"/>
                    <a:gd name="T65" fmla="*/ 41 h 428"/>
                    <a:gd name="T66" fmla="*/ 392 w 427"/>
                    <a:gd name="T67" fmla="*/ 386 h 428"/>
                    <a:gd name="T68" fmla="*/ 384 w 427"/>
                    <a:gd name="T69" fmla="*/ 392 h 428"/>
                    <a:gd name="T70" fmla="*/ 41 w 427"/>
                    <a:gd name="T71" fmla="*/ 392 h 428"/>
                    <a:gd name="T72" fmla="*/ 37 w 427"/>
                    <a:gd name="T73" fmla="*/ 390 h 428"/>
                    <a:gd name="T74" fmla="*/ 35 w 427"/>
                    <a:gd name="T75" fmla="*/ 386 h 428"/>
                    <a:gd name="T76" fmla="*/ 35 w 427"/>
                    <a:gd name="T77" fmla="*/ 307 h 428"/>
                    <a:gd name="T78" fmla="*/ 392 w 427"/>
                    <a:gd name="T79" fmla="*/ 307 h 428"/>
                    <a:gd name="T80" fmla="*/ 392 w 427"/>
                    <a:gd name="T81" fmla="*/ 386 h 428"/>
                    <a:gd name="T82" fmla="*/ 392 w 427"/>
                    <a:gd name="T83" fmla="*/ 386 h 428"/>
                    <a:gd name="T84" fmla="*/ 392 w 427"/>
                    <a:gd name="T85" fmla="*/ 386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</a:cxnLst>
                  <a:rect l="0" t="0" r="r" b="b"/>
                  <a:pathLst>
                    <a:path w="427" h="428">
                      <a:moveTo>
                        <a:pt x="378" y="40"/>
                      </a:moveTo>
                      <a:cubicBezTo>
                        <a:pt x="378" y="17"/>
                        <a:pt x="359" y="0"/>
                        <a:pt x="337" y="0"/>
                      </a:cubicBezTo>
                      <a:cubicBezTo>
                        <a:pt x="89" y="0"/>
                        <a:pt x="89" y="0"/>
                        <a:pt x="89" y="0"/>
                      </a:cubicBezTo>
                      <a:cubicBezTo>
                        <a:pt x="67" y="0"/>
                        <a:pt x="48" y="18"/>
                        <a:pt x="47" y="40"/>
                      </a:cubicBezTo>
                      <a:cubicBezTo>
                        <a:pt x="0" y="287"/>
                        <a:pt x="0" y="287"/>
                        <a:pt x="0" y="287"/>
                      </a:cubicBezTo>
                      <a:cubicBezTo>
                        <a:pt x="0" y="386"/>
                        <a:pt x="0" y="386"/>
                        <a:pt x="0" y="386"/>
                      </a:cubicBezTo>
                      <a:cubicBezTo>
                        <a:pt x="0" y="409"/>
                        <a:pt x="18" y="427"/>
                        <a:pt x="41" y="428"/>
                      </a:cubicBezTo>
                      <a:cubicBezTo>
                        <a:pt x="386" y="428"/>
                        <a:pt x="386" y="428"/>
                        <a:pt x="386" y="428"/>
                      </a:cubicBezTo>
                      <a:cubicBezTo>
                        <a:pt x="409" y="427"/>
                        <a:pt x="427" y="409"/>
                        <a:pt x="427" y="386"/>
                      </a:cubicBezTo>
                      <a:cubicBezTo>
                        <a:pt x="427" y="289"/>
                        <a:pt x="427" y="289"/>
                        <a:pt x="427" y="289"/>
                      </a:cubicBezTo>
                      <a:lnTo>
                        <a:pt x="378" y="40"/>
                      </a:lnTo>
                      <a:close/>
                      <a:moveTo>
                        <a:pt x="295" y="161"/>
                      </a:moveTo>
                      <a:cubicBezTo>
                        <a:pt x="122" y="161"/>
                        <a:pt x="122" y="161"/>
                        <a:pt x="122" y="161"/>
                      </a:cubicBezTo>
                      <a:cubicBezTo>
                        <a:pt x="140" y="39"/>
                        <a:pt x="140" y="39"/>
                        <a:pt x="140" y="39"/>
                      </a:cubicBezTo>
                      <a:cubicBezTo>
                        <a:pt x="277" y="39"/>
                        <a:pt x="277" y="39"/>
                        <a:pt x="277" y="39"/>
                      </a:cubicBezTo>
                      <a:lnTo>
                        <a:pt x="295" y="161"/>
                      </a:lnTo>
                      <a:close/>
                      <a:moveTo>
                        <a:pt x="82" y="41"/>
                      </a:moveTo>
                      <a:cubicBezTo>
                        <a:pt x="81" y="39"/>
                        <a:pt x="82" y="38"/>
                        <a:pt x="83" y="37"/>
                      </a:cubicBezTo>
                      <a:cubicBezTo>
                        <a:pt x="84" y="35"/>
                        <a:pt x="86" y="35"/>
                        <a:pt x="87" y="35"/>
                      </a:cubicBezTo>
                      <a:cubicBezTo>
                        <a:pt x="105" y="35"/>
                        <a:pt x="105" y="35"/>
                        <a:pt x="105" y="35"/>
                      </a:cubicBezTo>
                      <a:cubicBezTo>
                        <a:pt x="86" y="162"/>
                        <a:pt x="86" y="162"/>
                        <a:pt x="86" y="162"/>
                      </a:cubicBezTo>
                      <a:cubicBezTo>
                        <a:pt x="84" y="170"/>
                        <a:pt x="87" y="179"/>
                        <a:pt x="92" y="186"/>
                      </a:cubicBezTo>
                      <a:cubicBezTo>
                        <a:pt x="98" y="193"/>
                        <a:pt x="106" y="196"/>
                        <a:pt x="115" y="196"/>
                      </a:cubicBezTo>
                      <a:cubicBezTo>
                        <a:pt x="302" y="196"/>
                        <a:pt x="302" y="196"/>
                        <a:pt x="302" y="196"/>
                      </a:cubicBezTo>
                      <a:cubicBezTo>
                        <a:pt x="311" y="196"/>
                        <a:pt x="319" y="193"/>
                        <a:pt x="325" y="186"/>
                      </a:cubicBezTo>
                      <a:cubicBezTo>
                        <a:pt x="330" y="179"/>
                        <a:pt x="333" y="171"/>
                        <a:pt x="331" y="162"/>
                      </a:cubicBezTo>
                      <a:cubicBezTo>
                        <a:pt x="312" y="35"/>
                        <a:pt x="312" y="35"/>
                        <a:pt x="312" y="35"/>
                      </a:cubicBezTo>
                      <a:cubicBezTo>
                        <a:pt x="337" y="35"/>
                        <a:pt x="337" y="35"/>
                        <a:pt x="337" y="35"/>
                      </a:cubicBezTo>
                      <a:cubicBezTo>
                        <a:pt x="338" y="35"/>
                        <a:pt x="340" y="35"/>
                        <a:pt x="341" y="37"/>
                      </a:cubicBezTo>
                      <a:cubicBezTo>
                        <a:pt x="342" y="38"/>
                        <a:pt x="343" y="39"/>
                        <a:pt x="343" y="41"/>
                      </a:cubicBezTo>
                      <a:cubicBezTo>
                        <a:pt x="386" y="271"/>
                        <a:pt x="386" y="271"/>
                        <a:pt x="386" y="271"/>
                      </a:cubicBezTo>
                      <a:cubicBezTo>
                        <a:pt x="39" y="271"/>
                        <a:pt x="39" y="271"/>
                        <a:pt x="39" y="271"/>
                      </a:cubicBezTo>
                      <a:lnTo>
                        <a:pt x="82" y="41"/>
                      </a:lnTo>
                      <a:close/>
                      <a:moveTo>
                        <a:pt x="392" y="386"/>
                      </a:moveTo>
                      <a:cubicBezTo>
                        <a:pt x="391" y="389"/>
                        <a:pt x="388" y="392"/>
                        <a:pt x="384" y="392"/>
                      </a:cubicBezTo>
                      <a:cubicBezTo>
                        <a:pt x="41" y="392"/>
                        <a:pt x="41" y="392"/>
                        <a:pt x="41" y="392"/>
                      </a:cubicBezTo>
                      <a:cubicBezTo>
                        <a:pt x="39" y="392"/>
                        <a:pt x="38" y="391"/>
                        <a:pt x="37" y="390"/>
                      </a:cubicBezTo>
                      <a:cubicBezTo>
                        <a:pt x="36" y="389"/>
                        <a:pt x="35" y="388"/>
                        <a:pt x="35" y="386"/>
                      </a:cubicBezTo>
                      <a:cubicBezTo>
                        <a:pt x="35" y="307"/>
                        <a:pt x="35" y="307"/>
                        <a:pt x="35" y="307"/>
                      </a:cubicBezTo>
                      <a:cubicBezTo>
                        <a:pt x="392" y="307"/>
                        <a:pt x="392" y="307"/>
                        <a:pt x="392" y="307"/>
                      </a:cubicBezTo>
                      <a:lnTo>
                        <a:pt x="392" y="386"/>
                      </a:lnTo>
                      <a:close/>
                      <a:moveTo>
                        <a:pt x="392" y="386"/>
                      </a:moveTo>
                      <a:cubicBezTo>
                        <a:pt x="392" y="386"/>
                        <a:pt x="392" y="386"/>
                        <a:pt x="392" y="38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71" name="Freeform 171"/>
                <p:cNvSpPr>
                  <a:spLocks noEditPoints="1"/>
                </p:cNvSpPr>
                <p:nvPr/>
              </p:nvSpPr>
              <p:spPr bwMode="auto">
                <a:xfrm>
                  <a:off x="3902075" y="3827463"/>
                  <a:ext cx="39687" cy="76200"/>
                </a:xfrm>
                <a:custGeom>
                  <a:avLst/>
                  <a:gdLst>
                    <a:gd name="T0" fmla="*/ 23 w 154"/>
                    <a:gd name="T1" fmla="*/ 288 h 288"/>
                    <a:gd name="T2" fmla="*/ 45 w 154"/>
                    <a:gd name="T3" fmla="*/ 265 h 288"/>
                    <a:gd name="T4" fmla="*/ 23 w 154"/>
                    <a:gd name="T5" fmla="*/ 242 h 288"/>
                    <a:gd name="T6" fmla="*/ 7 w 154"/>
                    <a:gd name="T7" fmla="*/ 249 h 288"/>
                    <a:gd name="T8" fmla="*/ 0 w 154"/>
                    <a:gd name="T9" fmla="*/ 265 h 288"/>
                    <a:gd name="T10" fmla="*/ 7 w 154"/>
                    <a:gd name="T11" fmla="*/ 281 h 288"/>
                    <a:gd name="T12" fmla="*/ 23 w 154"/>
                    <a:gd name="T13" fmla="*/ 288 h 288"/>
                    <a:gd name="T14" fmla="*/ 108 w 154"/>
                    <a:gd name="T15" fmla="*/ 36 h 288"/>
                    <a:gd name="T16" fmla="*/ 136 w 154"/>
                    <a:gd name="T17" fmla="*/ 36 h 288"/>
                    <a:gd name="T18" fmla="*/ 154 w 154"/>
                    <a:gd name="T19" fmla="*/ 18 h 288"/>
                    <a:gd name="T20" fmla="*/ 136 w 154"/>
                    <a:gd name="T21" fmla="*/ 0 h 288"/>
                    <a:gd name="T22" fmla="*/ 108 w 154"/>
                    <a:gd name="T23" fmla="*/ 0 h 288"/>
                    <a:gd name="T24" fmla="*/ 90 w 154"/>
                    <a:gd name="T25" fmla="*/ 18 h 288"/>
                    <a:gd name="T26" fmla="*/ 108 w 154"/>
                    <a:gd name="T27" fmla="*/ 36 h 288"/>
                    <a:gd name="T28" fmla="*/ 108 w 154"/>
                    <a:gd name="T29" fmla="*/ 36 h 288"/>
                    <a:gd name="T30" fmla="*/ 108 w 154"/>
                    <a:gd name="T31" fmla="*/ 36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4" h="288">
                      <a:moveTo>
                        <a:pt x="23" y="288"/>
                      </a:moveTo>
                      <a:cubicBezTo>
                        <a:pt x="35" y="288"/>
                        <a:pt x="45" y="277"/>
                        <a:pt x="45" y="265"/>
                      </a:cubicBezTo>
                      <a:cubicBezTo>
                        <a:pt x="45" y="252"/>
                        <a:pt x="35" y="242"/>
                        <a:pt x="23" y="242"/>
                      </a:cubicBezTo>
                      <a:cubicBezTo>
                        <a:pt x="17" y="242"/>
                        <a:pt x="11" y="245"/>
                        <a:pt x="7" y="249"/>
                      </a:cubicBezTo>
                      <a:cubicBezTo>
                        <a:pt x="3" y="253"/>
                        <a:pt x="0" y="259"/>
                        <a:pt x="0" y="265"/>
                      </a:cubicBezTo>
                      <a:cubicBezTo>
                        <a:pt x="0" y="271"/>
                        <a:pt x="2" y="277"/>
                        <a:pt x="7" y="281"/>
                      </a:cubicBezTo>
                      <a:cubicBezTo>
                        <a:pt x="11" y="285"/>
                        <a:pt x="17" y="288"/>
                        <a:pt x="23" y="288"/>
                      </a:cubicBezTo>
                      <a:close/>
                      <a:moveTo>
                        <a:pt x="108" y="36"/>
                      </a:moveTo>
                      <a:cubicBezTo>
                        <a:pt x="136" y="36"/>
                        <a:pt x="136" y="36"/>
                        <a:pt x="136" y="36"/>
                      </a:cubicBezTo>
                      <a:cubicBezTo>
                        <a:pt x="146" y="36"/>
                        <a:pt x="154" y="28"/>
                        <a:pt x="154" y="18"/>
                      </a:cubicBezTo>
                      <a:cubicBezTo>
                        <a:pt x="154" y="8"/>
                        <a:pt x="146" y="0"/>
                        <a:pt x="136" y="0"/>
                      </a:cubicBezTo>
                      <a:cubicBezTo>
                        <a:pt x="108" y="0"/>
                        <a:pt x="108" y="0"/>
                        <a:pt x="108" y="0"/>
                      </a:cubicBezTo>
                      <a:cubicBezTo>
                        <a:pt x="98" y="0"/>
                        <a:pt x="90" y="8"/>
                        <a:pt x="90" y="18"/>
                      </a:cubicBezTo>
                      <a:cubicBezTo>
                        <a:pt x="90" y="28"/>
                        <a:pt x="98" y="36"/>
                        <a:pt x="108" y="36"/>
                      </a:cubicBezTo>
                      <a:close/>
                      <a:moveTo>
                        <a:pt x="108" y="36"/>
                      </a:moveTo>
                      <a:cubicBezTo>
                        <a:pt x="108" y="36"/>
                        <a:pt x="108" y="36"/>
                        <a:pt x="108" y="3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08" name="Freeform 172"/>
              <p:cNvSpPr>
                <a:spLocks noEditPoints="1"/>
              </p:cNvSpPr>
              <p:nvPr/>
            </p:nvSpPr>
            <p:spPr bwMode="auto">
              <a:xfrm>
                <a:off x="5725369" y="3075765"/>
                <a:ext cx="96349" cy="92279"/>
              </a:xfrm>
              <a:custGeom>
                <a:avLst/>
                <a:gdLst>
                  <a:gd name="T0" fmla="*/ 87 w 426"/>
                  <a:gd name="T1" fmla="*/ 32 h 411"/>
                  <a:gd name="T2" fmla="*/ 63 w 426"/>
                  <a:gd name="T3" fmla="*/ 32 h 411"/>
                  <a:gd name="T4" fmla="*/ 31 w 426"/>
                  <a:gd name="T5" fmla="*/ 64 h 411"/>
                  <a:gd name="T6" fmla="*/ 31 w 426"/>
                  <a:gd name="T7" fmla="*/ 348 h 411"/>
                  <a:gd name="T8" fmla="*/ 63 w 426"/>
                  <a:gd name="T9" fmla="*/ 380 h 411"/>
                  <a:gd name="T10" fmla="*/ 363 w 426"/>
                  <a:gd name="T11" fmla="*/ 380 h 411"/>
                  <a:gd name="T12" fmla="*/ 395 w 426"/>
                  <a:gd name="T13" fmla="*/ 348 h 411"/>
                  <a:gd name="T14" fmla="*/ 395 w 426"/>
                  <a:gd name="T15" fmla="*/ 64 h 411"/>
                  <a:gd name="T16" fmla="*/ 363 w 426"/>
                  <a:gd name="T17" fmla="*/ 32 h 411"/>
                  <a:gd name="T18" fmla="*/ 339 w 426"/>
                  <a:gd name="T19" fmla="*/ 32 h 411"/>
                  <a:gd name="T20" fmla="*/ 339 w 426"/>
                  <a:gd name="T21" fmla="*/ 174 h 411"/>
                  <a:gd name="T22" fmla="*/ 308 w 426"/>
                  <a:gd name="T23" fmla="*/ 206 h 411"/>
                  <a:gd name="T24" fmla="*/ 118 w 426"/>
                  <a:gd name="T25" fmla="*/ 206 h 411"/>
                  <a:gd name="T26" fmla="*/ 87 w 426"/>
                  <a:gd name="T27" fmla="*/ 174 h 411"/>
                  <a:gd name="T28" fmla="*/ 87 w 426"/>
                  <a:gd name="T29" fmla="*/ 32 h 411"/>
                  <a:gd name="T30" fmla="*/ 63 w 426"/>
                  <a:gd name="T31" fmla="*/ 0 h 411"/>
                  <a:gd name="T32" fmla="*/ 363 w 426"/>
                  <a:gd name="T33" fmla="*/ 0 h 411"/>
                  <a:gd name="T34" fmla="*/ 426 w 426"/>
                  <a:gd name="T35" fmla="*/ 64 h 411"/>
                  <a:gd name="T36" fmla="*/ 426 w 426"/>
                  <a:gd name="T37" fmla="*/ 348 h 411"/>
                  <a:gd name="T38" fmla="*/ 363 w 426"/>
                  <a:gd name="T39" fmla="*/ 411 h 411"/>
                  <a:gd name="T40" fmla="*/ 63 w 426"/>
                  <a:gd name="T41" fmla="*/ 411 h 411"/>
                  <a:gd name="T42" fmla="*/ 0 w 426"/>
                  <a:gd name="T43" fmla="*/ 348 h 411"/>
                  <a:gd name="T44" fmla="*/ 0 w 426"/>
                  <a:gd name="T45" fmla="*/ 64 h 411"/>
                  <a:gd name="T46" fmla="*/ 63 w 426"/>
                  <a:gd name="T47" fmla="*/ 0 h 411"/>
                  <a:gd name="T48" fmla="*/ 118 w 426"/>
                  <a:gd name="T49" fmla="*/ 174 h 411"/>
                  <a:gd name="T50" fmla="*/ 308 w 426"/>
                  <a:gd name="T51" fmla="*/ 174 h 411"/>
                  <a:gd name="T52" fmla="*/ 308 w 426"/>
                  <a:gd name="T53" fmla="*/ 32 h 411"/>
                  <a:gd name="T54" fmla="*/ 118 w 426"/>
                  <a:gd name="T55" fmla="*/ 32 h 411"/>
                  <a:gd name="T56" fmla="*/ 118 w 426"/>
                  <a:gd name="T57" fmla="*/ 174 h 411"/>
                  <a:gd name="T58" fmla="*/ 260 w 426"/>
                  <a:gd name="T59" fmla="*/ 64 h 411"/>
                  <a:gd name="T60" fmla="*/ 276 w 426"/>
                  <a:gd name="T61" fmla="*/ 79 h 411"/>
                  <a:gd name="T62" fmla="*/ 276 w 426"/>
                  <a:gd name="T63" fmla="*/ 127 h 411"/>
                  <a:gd name="T64" fmla="*/ 260 w 426"/>
                  <a:gd name="T65" fmla="*/ 143 h 411"/>
                  <a:gd name="T66" fmla="*/ 245 w 426"/>
                  <a:gd name="T67" fmla="*/ 127 h 411"/>
                  <a:gd name="T68" fmla="*/ 245 w 426"/>
                  <a:gd name="T69" fmla="*/ 79 h 411"/>
                  <a:gd name="T70" fmla="*/ 260 w 426"/>
                  <a:gd name="T71" fmla="*/ 64 h 411"/>
                  <a:gd name="T72" fmla="*/ 260 w 426"/>
                  <a:gd name="T73" fmla="*/ 64 h 411"/>
                  <a:gd name="T74" fmla="*/ 260 w 426"/>
                  <a:gd name="T75" fmla="*/ 64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26" h="411">
                    <a:moveTo>
                      <a:pt x="87" y="32"/>
                    </a:moveTo>
                    <a:cubicBezTo>
                      <a:pt x="63" y="32"/>
                      <a:pt x="63" y="32"/>
                      <a:pt x="63" y="32"/>
                    </a:cubicBezTo>
                    <a:cubicBezTo>
                      <a:pt x="46" y="32"/>
                      <a:pt x="31" y="46"/>
                      <a:pt x="31" y="64"/>
                    </a:cubicBezTo>
                    <a:cubicBezTo>
                      <a:pt x="31" y="348"/>
                      <a:pt x="31" y="348"/>
                      <a:pt x="31" y="348"/>
                    </a:cubicBezTo>
                    <a:cubicBezTo>
                      <a:pt x="31" y="365"/>
                      <a:pt x="46" y="380"/>
                      <a:pt x="63" y="380"/>
                    </a:cubicBezTo>
                    <a:cubicBezTo>
                      <a:pt x="363" y="380"/>
                      <a:pt x="363" y="380"/>
                      <a:pt x="363" y="380"/>
                    </a:cubicBezTo>
                    <a:cubicBezTo>
                      <a:pt x="380" y="380"/>
                      <a:pt x="395" y="365"/>
                      <a:pt x="395" y="348"/>
                    </a:cubicBezTo>
                    <a:cubicBezTo>
                      <a:pt x="395" y="64"/>
                      <a:pt x="395" y="64"/>
                      <a:pt x="395" y="64"/>
                    </a:cubicBezTo>
                    <a:cubicBezTo>
                      <a:pt x="395" y="46"/>
                      <a:pt x="380" y="32"/>
                      <a:pt x="363" y="32"/>
                    </a:cubicBezTo>
                    <a:cubicBezTo>
                      <a:pt x="339" y="32"/>
                      <a:pt x="339" y="32"/>
                      <a:pt x="339" y="32"/>
                    </a:cubicBezTo>
                    <a:cubicBezTo>
                      <a:pt x="339" y="174"/>
                      <a:pt x="339" y="174"/>
                      <a:pt x="339" y="174"/>
                    </a:cubicBezTo>
                    <a:cubicBezTo>
                      <a:pt x="339" y="192"/>
                      <a:pt x="325" y="206"/>
                      <a:pt x="308" y="206"/>
                    </a:cubicBezTo>
                    <a:cubicBezTo>
                      <a:pt x="118" y="206"/>
                      <a:pt x="118" y="206"/>
                      <a:pt x="118" y="206"/>
                    </a:cubicBezTo>
                    <a:cubicBezTo>
                      <a:pt x="101" y="206"/>
                      <a:pt x="87" y="192"/>
                      <a:pt x="87" y="174"/>
                    </a:cubicBezTo>
                    <a:lnTo>
                      <a:pt x="87" y="32"/>
                    </a:lnTo>
                    <a:close/>
                    <a:moveTo>
                      <a:pt x="63" y="0"/>
                    </a:moveTo>
                    <a:cubicBezTo>
                      <a:pt x="363" y="0"/>
                      <a:pt x="363" y="0"/>
                      <a:pt x="363" y="0"/>
                    </a:cubicBezTo>
                    <a:cubicBezTo>
                      <a:pt x="398" y="0"/>
                      <a:pt x="426" y="29"/>
                      <a:pt x="426" y="64"/>
                    </a:cubicBezTo>
                    <a:cubicBezTo>
                      <a:pt x="426" y="348"/>
                      <a:pt x="426" y="348"/>
                      <a:pt x="426" y="348"/>
                    </a:cubicBezTo>
                    <a:cubicBezTo>
                      <a:pt x="426" y="383"/>
                      <a:pt x="398" y="411"/>
                      <a:pt x="363" y="411"/>
                    </a:cubicBezTo>
                    <a:cubicBezTo>
                      <a:pt x="63" y="411"/>
                      <a:pt x="63" y="411"/>
                      <a:pt x="63" y="411"/>
                    </a:cubicBezTo>
                    <a:cubicBezTo>
                      <a:pt x="28" y="411"/>
                      <a:pt x="0" y="383"/>
                      <a:pt x="0" y="348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29"/>
                      <a:pt x="28" y="0"/>
                      <a:pt x="63" y="0"/>
                    </a:cubicBezTo>
                    <a:close/>
                    <a:moveTo>
                      <a:pt x="118" y="174"/>
                    </a:moveTo>
                    <a:cubicBezTo>
                      <a:pt x="308" y="174"/>
                      <a:pt x="308" y="174"/>
                      <a:pt x="308" y="174"/>
                    </a:cubicBezTo>
                    <a:cubicBezTo>
                      <a:pt x="308" y="32"/>
                      <a:pt x="308" y="32"/>
                      <a:pt x="308" y="32"/>
                    </a:cubicBezTo>
                    <a:cubicBezTo>
                      <a:pt x="118" y="32"/>
                      <a:pt x="118" y="32"/>
                      <a:pt x="118" y="32"/>
                    </a:cubicBezTo>
                    <a:lnTo>
                      <a:pt x="118" y="174"/>
                    </a:lnTo>
                    <a:close/>
                    <a:moveTo>
                      <a:pt x="260" y="64"/>
                    </a:moveTo>
                    <a:cubicBezTo>
                      <a:pt x="269" y="64"/>
                      <a:pt x="276" y="71"/>
                      <a:pt x="276" y="79"/>
                    </a:cubicBezTo>
                    <a:cubicBezTo>
                      <a:pt x="276" y="127"/>
                      <a:pt x="276" y="127"/>
                      <a:pt x="276" y="127"/>
                    </a:cubicBezTo>
                    <a:cubicBezTo>
                      <a:pt x="276" y="135"/>
                      <a:pt x="269" y="143"/>
                      <a:pt x="260" y="143"/>
                    </a:cubicBezTo>
                    <a:cubicBezTo>
                      <a:pt x="252" y="143"/>
                      <a:pt x="245" y="135"/>
                      <a:pt x="245" y="127"/>
                    </a:cubicBezTo>
                    <a:cubicBezTo>
                      <a:pt x="245" y="79"/>
                      <a:pt x="245" y="79"/>
                      <a:pt x="245" y="79"/>
                    </a:cubicBezTo>
                    <a:cubicBezTo>
                      <a:pt x="245" y="71"/>
                      <a:pt x="252" y="64"/>
                      <a:pt x="260" y="64"/>
                    </a:cubicBezTo>
                    <a:close/>
                    <a:moveTo>
                      <a:pt x="260" y="64"/>
                    </a:moveTo>
                    <a:cubicBezTo>
                      <a:pt x="260" y="64"/>
                      <a:pt x="260" y="64"/>
                      <a:pt x="260" y="64"/>
                    </a:cubicBezTo>
                  </a:path>
                </a:pathLst>
              </a:cu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09" name="组合 1708"/>
              <p:cNvGrpSpPr/>
              <p:nvPr/>
            </p:nvGrpSpPr>
            <p:grpSpPr>
              <a:xfrm>
                <a:off x="7468966" y="3072372"/>
                <a:ext cx="107206" cy="99064"/>
                <a:chOff x="7031038" y="3800475"/>
                <a:chExt cx="125412" cy="115887"/>
              </a:xfrm>
              <a:solidFill>
                <a:srgbClr val="00B2F2"/>
              </a:solidFill>
            </p:grpSpPr>
            <p:sp>
              <p:nvSpPr>
                <p:cNvPr id="1868" name="Freeform 180"/>
                <p:cNvSpPr>
                  <a:spLocks noEditPoints="1"/>
                </p:cNvSpPr>
                <p:nvPr/>
              </p:nvSpPr>
              <p:spPr bwMode="auto">
                <a:xfrm>
                  <a:off x="7031038" y="3800475"/>
                  <a:ext cx="125412" cy="115887"/>
                </a:xfrm>
                <a:custGeom>
                  <a:avLst/>
                  <a:gdLst>
                    <a:gd name="T0" fmla="*/ 42 w 475"/>
                    <a:gd name="T1" fmla="*/ 366 h 439"/>
                    <a:gd name="T2" fmla="*/ 433 w 475"/>
                    <a:gd name="T3" fmla="*/ 366 h 439"/>
                    <a:gd name="T4" fmla="*/ 475 w 475"/>
                    <a:gd name="T5" fmla="*/ 323 h 439"/>
                    <a:gd name="T6" fmla="*/ 475 w 475"/>
                    <a:gd name="T7" fmla="*/ 67 h 439"/>
                    <a:gd name="T8" fmla="*/ 408 w 475"/>
                    <a:gd name="T9" fmla="*/ 0 h 439"/>
                    <a:gd name="T10" fmla="*/ 67 w 475"/>
                    <a:gd name="T11" fmla="*/ 0 h 439"/>
                    <a:gd name="T12" fmla="*/ 0 w 475"/>
                    <a:gd name="T13" fmla="*/ 67 h 439"/>
                    <a:gd name="T14" fmla="*/ 0 w 475"/>
                    <a:gd name="T15" fmla="*/ 323 h 439"/>
                    <a:gd name="T16" fmla="*/ 42 w 475"/>
                    <a:gd name="T17" fmla="*/ 366 h 439"/>
                    <a:gd name="T18" fmla="*/ 433 w 475"/>
                    <a:gd name="T19" fmla="*/ 329 h 439"/>
                    <a:gd name="T20" fmla="*/ 42 w 475"/>
                    <a:gd name="T21" fmla="*/ 329 h 439"/>
                    <a:gd name="T22" fmla="*/ 38 w 475"/>
                    <a:gd name="T23" fmla="*/ 328 h 439"/>
                    <a:gd name="T24" fmla="*/ 36 w 475"/>
                    <a:gd name="T25" fmla="*/ 323 h 439"/>
                    <a:gd name="T26" fmla="*/ 36 w 475"/>
                    <a:gd name="T27" fmla="*/ 67 h 439"/>
                    <a:gd name="T28" fmla="*/ 67 w 475"/>
                    <a:gd name="T29" fmla="*/ 37 h 439"/>
                    <a:gd name="T30" fmla="*/ 408 w 475"/>
                    <a:gd name="T31" fmla="*/ 37 h 439"/>
                    <a:gd name="T32" fmla="*/ 439 w 475"/>
                    <a:gd name="T33" fmla="*/ 67 h 439"/>
                    <a:gd name="T34" fmla="*/ 439 w 475"/>
                    <a:gd name="T35" fmla="*/ 323 h 439"/>
                    <a:gd name="T36" fmla="*/ 437 w 475"/>
                    <a:gd name="T37" fmla="*/ 328 h 439"/>
                    <a:gd name="T38" fmla="*/ 433 w 475"/>
                    <a:gd name="T39" fmla="*/ 329 h 439"/>
                    <a:gd name="T40" fmla="*/ 311 w 475"/>
                    <a:gd name="T41" fmla="*/ 403 h 439"/>
                    <a:gd name="T42" fmla="*/ 329 w 475"/>
                    <a:gd name="T43" fmla="*/ 421 h 439"/>
                    <a:gd name="T44" fmla="*/ 312 w 475"/>
                    <a:gd name="T45" fmla="*/ 439 h 439"/>
                    <a:gd name="T46" fmla="*/ 311 w 475"/>
                    <a:gd name="T47" fmla="*/ 439 h 439"/>
                    <a:gd name="T48" fmla="*/ 164 w 475"/>
                    <a:gd name="T49" fmla="*/ 439 h 439"/>
                    <a:gd name="T50" fmla="*/ 146 w 475"/>
                    <a:gd name="T51" fmla="*/ 421 h 439"/>
                    <a:gd name="T52" fmla="*/ 164 w 475"/>
                    <a:gd name="T53" fmla="*/ 403 h 439"/>
                    <a:gd name="T54" fmla="*/ 164 w 475"/>
                    <a:gd name="T55" fmla="*/ 403 h 439"/>
                    <a:gd name="T56" fmla="*/ 311 w 475"/>
                    <a:gd name="T57" fmla="*/ 403 h 439"/>
                    <a:gd name="T58" fmla="*/ 311 w 475"/>
                    <a:gd name="T59" fmla="*/ 403 h 439"/>
                    <a:gd name="T60" fmla="*/ 311 w 475"/>
                    <a:gd name="T61" fmla="*/ 403 h 4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475" h="439">
                      <a:moveTo>
                        <a:pt x="42" y="366"/>
                      </a:moveTo>
                      <a:cubicBezTo>
                        <a:pt x="433" y="366"/>
                        <a:pt x="433" y="366"/>
                        <a:pt x="433" y="366"/>
                      </a:cubicBezTo>
                      <a:cubicBezTo>
                        <a:pt x="456" y="366"/>
                        <a:pt x="475" y="347"/>
                        <a:pt x="475" y="323"/>
                      </a:cubicBezTo>
                      <a:cubicBezTo>
                        <a:pt x="475" y="67"/>
                        <a:pt x="475" y="67"/>
                        <a:pt x="475" y="67"/>
                      </a:cubicBezTo>
                      <a:cubicBezTo>
                        <a:pt x="475" y="30"/>
                        <a:pt x="445" y="0"/>
                        <a:pt x="408" y="0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30" y="0"/>
                        <a:pt x="0" y="30"/>
                        <a:pt x="0" y="67"/>
                      </a:cubicBezTo>
                      <a:cubicBezTo>
                        <a:pt x="0" y="323"/>
                        <a:pt x="0" y="323"/>
                        <a:pt x="0" y="323"/>
                      </a:cubicBezTo>
                      <a:cubicBezTo>
                        <a:pt x="0" y="347"/>
                        <a:pt x="19" y="366"/>
                        <a:pt x="42" y="366"/>
                      </a:cubicBezTo>
                      <a:close/>
                      <a:moveTo>
                        <a:pt x="433" y="329"/>
                      </a:moveTo>
                      <a:cubicBezTo>
                        <a:pt x="42" y="329"/>
                        <a:pt x="42" y="329"/>
                        <a:pt x="42" y="329"/>
                      </a:cubicBezTo>
                      <a:cubicBezTo>
                        <a:pt x="41" y="329"/>
                        <a:pt x="39" y="329"/>
                        <a:pt x="38" y="328"/>
                      </a:cubicBezTo>
                      <a:cubicBezTo>
                        <a:pt x="37" y="326"/>
                        <a:pt x="36" y="325"/>
                        <a:pt x="36" y="323"/>
                      </a:cubicBezTo>
                      <a:cubicBezTo>
                        <a:pt x="36" y="67"/>
                        <a:pt x="36" y="67"/>
                        <a:pt x="36" y="67"/>
                      </a:cubicBezTo>
                      <a:cubicBezTo>
                        <a:pt x="36" y="50"/>
                        <a:pt x="50" y="37"/>
                        <a:pt x="67" y="37"/>
                      </a:cubicBezTo>
                      <a:cubicBezTo>
                        <a:pt x="408" y="37"/>
                        <a:pt x="408" y="37"/>
                        <a:pt x="408" y="37"/>
                      </a:cubicBezTo>
                      <a:cubicBezTo>
                        <a:pt x="425" y="37"/>
                        <a:pt x="439" y="50"/>
                        <a:pt x="439" y="67"/>
                      </a:cubicBezTo>
                      <a:cubicBezTo>
                        <a:pt x="439" y="323"/>
                        <a:pt x="439" y="323"/>
                        <a:pt x="439" y="323"/>
                      </a:cubicBezTo>
                      <a:cubicBezTo>
                        <a:pt x="439" y="325"/>
                        <a:pt x="438" y="326"/>
                        <a:pt x="437" y="328"/>
                      </a:cubicBezTo>
                      <a:cubicBezTo>
                        <a:pt x="436" y="329"/>
                        <a:pt x="434" y="329"/>
                        <a:pt x="433" y="329"/>
                      </a:cubicBezTo>
                      <a:close/>
                      <a:moveTo>
                        <a:pt x="311" y="403"/>
                      </a:moveTo>
                      <a:cubicBezTo>
                        <a:pt x="321" y="403"/>
                        <a:pt x="329" y="411"/>
                        <a:pt x="329" y="421"/>
                      </a:cubicBezTo>
                      <a:cubicBezTo>
                        <a:pt x="329" y="430"/>
                        <a:pt x="321" y="439"/>
                        <a:pt x="312" y="439"/>
                      </a:cubicBezTo>
                      <a:cubicBezTo>
                        <a:pt x="311" y="439"/>
                        <a:pt x="311" y="439"/>
                        <a:pt x="311" y="439"/>
                      </a:cubicBezTo>
                      <a:cubicBezTo>
                        <a:pt x="164" y="439"/>
                        <a:pt x="164" y="439"/>
                        <a:pt x="164" y="439"/>
                      </a:cubicBezTo>
                      <a:cubicBezTo>
                        <a:pt x="154" y="439"/>
                        <a:pt x="146" y="431"/>
                        <a:pt x="146" y="421"/>
                      </a:cubicBezTo>
                      <a:cubicBezTo>
                        <a:pt x="146" y="411"/>
                        <a:pt x="154" y="403"/>
                        <a:pt x="164" y="403"/>
                      </a:cubicBezTo>
                      <a:cubicBezTo>
                        <a:pt x="164" y="403"/>
                        <a:pt x="164" y="403"/>
                        <a:pt x="164" y="403"/>
                      </a:cubicBezTo>
                      <a:lnTo>
                        <a:pt x="311" y="403"/>
                      </a:lnTo>
                      <a:close/>
                      <a:moveTo>
                        <a:pt x="311" y="403"/>
                      </a:moveTo>
                      <a:cubicBezTo>
                        <a:pt x="311" y="403"/>
                        <a:pt x="311" y="403"/>
                        <a:pt x="311" y="40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9" name="Freeform 181"/>
                <p:cNvSpPr>
                  <a:spLocks noEditPoints="1"/>
                </p:cNvSpPr>
                <p:nvPr/>
              </p:nvSpPr>
              <p:spPr bwMode="auto">
                <a:xfrm>
                  <a:off x="7031038" y="3863975"/>
                  <a:ext cx="125412" cy="52387"/>
                </a:xfrm>
                <a:custGeom>
                  <a:avLst/>
                  <a:gdLst>
                    <a:gd name="T0" fmla="*/ 457 w 476"/>
                    <a:gd name="T1" fmla="*/ 0 h 201"/>
                    <a:gd name="T2" fmla="*/ 476 w 476"/>
                    <a:gd name="T3" fmla="*/ 18 h 201"/>
                    <a:gd name="T4" fmla="*/ 458 w 476"/>
                    <a:gd name="T5" fmla="*/ 36 h 201"/>
                    <a:gd name="T6" fmla="*/ 457 w 476"/>
                    <a:gd name="T7" fmla="*/ 36 h 201"/>
                    <a:gd name="T8" fmla="*/ 18 w 476"/>
                    <a:gd name="T9" fmla="*/ 36 h 201"/>
                    <a:gd name="T10" fmla="*/ 0 w 476"/>
                    <a:gd name="T11" fmla="*/ 19 h 201"/>
                    <a:gd name="T12" fmla="*/ 17 w 476"/>
                    <a:gd name="T13" fmla="*/ 0 h 201"/>
                    <a:gd name="T14" fmla="*/ 18 w 476"/>
                    <a:gd name="T15" fmla="*/ 0 h 201"/>
                    <a:gd name="T16" fmla="*/ 457 w 476"/>
                    <a:gd name="T17" fmla="*/ 0 h 201"/>
                    <a:gd name="T18" fmla="*/ 238 w 476"/>
                    <a:gd name="T19" fmla="*/ 91 h 201"/>
                    <a:gd name="T20" fmla="*/ 256 w 476"/>
                    <a:gd name="T21" fmla="*/ 109 h 201"/>
                    <a:gd name="T22" fmla="*/ 256 w 476"/>
                    <a:gd name="T23" fmla="*/ 110 h 201"/>
                    <a:gd name="T24" fmla="*/ 256 w 476"/>
                    <a:gd name="T25" fmla="*/ 183 h 201"/>
                    <a:gd name="T26" fmla="*/ 238 w 476"/>
                    <a:gd name="T27" fmla="*/ 201 h 201"/>
                    <a:gd name="T28" fmla="*/ 219 w 476"/>
                    <a:gd name="T29" fmla="*/ 184 h 201"/>
                    <a:gd name="T30" fmla="*/ 219 w 476"/>
                    <a:gd name="T31" fmla="*/ 183 h 201"/>
                    <a:gd name="T32" fmla="*/ 219 w 476"/>
                    <a:gd name="T33" fmla="*/ 110 h 201"/>
                    <a:gd name="T34" fmla="*/ 225 w 476"/>
                    <a:gd name="T35" fmla="*/ 97 h 201"/>
                    <a:gd name="T36" fmla="*/ 238 w 476"/>
                    <a:gd name="T37" fmla="*/ 91 h 201"/>
                    <a:gd name="T38" fmla="*/ 238 w 476"/>
                    <a:gd name="T39" fmla="*/ 91 h 201"/>
                    <a:gd name="T40" fmla="*/ 238 w 476"/>
                    <a:gd name="T41" fmla="*/ 91 h 2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</a:cxnLst>
                  <a:rect l="0" t="0" r="r" b="b"/>
                  <a:pathLst>
                    <a:path w="476" h="201">
                      <a:moveTo>
                        <a:pt x="457" y="0"/>
                      </a:moveTo>
                      <a:cubicBezTo>
                        <a:pt x="467" y="0"/>
                        <a:pt x="475" y="8"/>
                        <a:pt x="476" y="18"/>
                      </a:cubicBezTo>
                      <a:cubicBezTo>
                        <a:pt x="476" y="28"/>
                        <a:pt x="468" y="36"/>
                        <a:pt x="458" y="36"/>
                      </a:cubicBezTo>
                      <a:cubicBezTo>
                        <a:pt x="457" y="36"/>
                        <a:pt x="457" y="36"/>
                        <a:pt x="457" y="36"/>
                      </a:cubicBezTo>
                      <a:cubicBezTo>
                        <a:pt x="18" y="36"/>
                        <a:pt x="18" y="36"/>
                        <a:pt x="18" y="36"/>
                      </a:cubicBezTo>
                      <a:cubicBezTo>
                        <a:pt x="8" y="36"/>
                        <a:pt x="0" y="29"/>
                        <a:pt x="0" y="19"/>
                      </a:cubicBezTo>
                      <a:cubicBezTo>
                        <a:pt x="0" y="9"/>
                        <a:pt x="7" y="0"/>
                        <a:pt x="17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lnTo>
                        <a:pt x="457" y="0"/>
                      </a:lnTo>
                      <a:close/>
                      <a:moveTo>
                        <a:pt x="238" y="91"/>
                      </a:moveTo>
                      <a:cubicBezTo>
                        <a:pt x="247" y="91"/>
                        <a:pt x="256" y="99"/>
                        <a:pt x="256" y="109"/>
                      </a:cubicBezTo>
                      <a:cubicBezTo>
                        <a:pt x="256" y="110"/>
                        <a:pt x="256" y="110"/>
                        <a:pt x="256" y="110"/>
                      </a:cubicBezTo>
                      <a:cubicBezTo>
                        <a:pt x="256" y="183"/>
                        <a:pt x="256" y="183"/>
                        <a:pt x="256" y="183"/>
                      </a:cubicBezTo>
                      <a:cubicBezTo>
                        <a:pt x="256" y="193"/>
                        <a:pt x="248" y="201"/>
                        <a:pt x="238" y="201"/>
                      </a:cubicBezTo>
                      <a:cubicBezTo>
                        <a:pt x="228" y="201"/>
                        <a:pt x="220" y="193"/>
                        <a:pt x="219" y="184"/>
                      </a:cubicBezTo>
                      <a:cubicBezTo>
                        <a:pt x="219" y="183"/>
                        <a:pt x="219" y="183"/>
                        <a:pt x="219" y="183"/>
                      </a:cubicBezTo>
                      <a:cubicBezTo>
                        <a:pt x="219" y="110"/>
                        <a:pt x="219" y="110"/>
                        <a:pt x="219" y="110"/>
                      </a:cubicBezTo>
                      <a:cubicBezTo>
                        <a:pt x="219" y="105"/>
                        <a:pt x="221" y="100"/>
                        <a:pt x="225" y="97"/>
                      </a:cubicBezTo>
                      <a:cubicBezTo>
                        <a:pt x="228" y="93"/>
                        <a:pt x="233" y="91"/>
                        <a:pt x="238" y="91"/>
                      </a:cubicBezTo>
                      <a:close/>
                      <a:moveTo>
                        <a:pt x="238" y="91"/>
                      </a:moveTo>
                      <a:cubicBezTo>
                        <a:pt x="238" y="91"/>
                        <a:pt x="238" y="91"/>
                        <a:pt x="238" y="9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10" name="组合 1709"/>
              <p:cNvGrpSpPr/>
              <p:nvPr/>
            </p:nvGrpSpPr>
            <p:grpSpPr>
              <a:xfrm>
                <a:off x="6491163" y="3056088"/>
                <a:ext cx="104492" cy="131633"/>
                <a:chOff x="5661025" y="3786188"/>
                <a:chExt cx="122237" cy="153987"/>
              </a:xfrm>
              <a:solidFill>
                <a:srgbClr val="00B2F2"/>
              </a:solidFill>
            </p:grpSpPr>
            <p:sp>
              <p:nvSpPr>
                <p:cNvPr id="1865" name="Freeform 182"/>
                <p:cNvSpPr>
                  <a:spLocks noEditPoints="1"/>
                </p:cNvSpPr>
                <p:nvPr/>
              </p:nvSpPr>
              <p:spPr bwMode="auto">
                <a:xfrm>
                  <a:off x="5684838" y="3835400"/>
                  <a:ext cx="77787" cy="104775"/>
                </a:xfrm>
                <a:custGeom>
                  <a:avLst/>
                  <a:gdLst>
                    <a:gd name="T0" fmla="*/ 231 w 290"/>
                    <a:gd name="T1" fmla="*/ 241 h 401"/>
                    <a:gd name="T2" fmla="*/ 193 w 290"/>
                    <a:gd name="T3" fmla="*/ 148 h 401"/>
                    <a:gd name="T4" fmla="*/ 176 w 290"/>
                    <a:gd name="T5" fmla="*/ 98 h 401"/>
                    <a:gd name="T6" fmla="*/ 154 w 290"/>
                    <a:gd name="T7" fmla="*/ 3 h 401"/>
                    <a:gd name="T8" fmla="*/ 88 w 290"/>
                    <a:gd name="T9" fmla="*/ 56 h 401"/>
                    <a:gd name="T10" fmla="*/ 112 w 290"/>
                    <a:gd name="T11" fmla="*/ 100 h 401"/>
                    <a:gd name="T12" fmla="*/ 87 w 290"/>
                    <a:gd name="T13" fmla="*/ 165 h 401"/>
                    <a:gd name="T14" fmla="*/ 43 w 290"/>
                    <a:gd name="T15" fmla="*/ 280 h 401"/>
                    <a:gd name="T16" fmla="*/ 2 w 290"/>
                    <a:gd name="T17" fmla="*/ 384 h 401"/>
                    <a:gd name="T18" fmla="*/ 27 w 290"/>
                    <a:gd name="T19" fmla="*/ 390 h 401"/>
                    <a:gd name="T20" fmla="*/ 143 w 290"/>
                    <a:gd name="T21" fmla="*/ 305 h 401"/>
                    <a:gd name="T22" fmla="*/ 257 w 290"/>
                    <a:gd name="T23" fmla="*/ 378 h 401"/>
                    <a:gd name="T24" fmla="*/ 266 w 290"/>
                    <a:gd name="T25" fmla="*/ 393 h 401"/>
                    <a:gd name="T26" fmla="*/ 288 w 290"/>
                    <a:gd name="T27" fmla="*/ 382 h 401"/>
                    <a:gd name="T28" fmla="*/ 178 w 290"/>
                    <a:gd name="T29" fmla="*/ 184 h 401"/>
                    <a:gd name="T30" fmla="*/ 190 w 290"/>
                    <a:gd name="T31" fmla="*/ 207 h 401"/>
                    <a:gd name="T32" fmla="*/ 167 w 290"/>
                    <a:gd name="T33" fmla="*/ 192 h 401"/>
                    <a:gd name="T34" fmla="*/ 147 w 290"/>
                    <a:gd name="T35" fmla="*/ 176 h 401"/>
                    <a:gd name="T36" fmla="*/ 118 w 290"/>
                    <a:gd name="T37" fmla="*/ 159 h 401"/>
                    <a:gd name="T38" fmla="*/ 129 w 290"/>
                    <a:gd name="T39" fmla="*/ 125 h 401"/>
                    <a:gd name="T40" fmla="*/ 139 w 290"/>
                    <a:gd name="T41" fmla="*/ 109 h 401"/>
                    <a:gd name="T42" fmla="*/ 153 w 290"/>
                    <a:gd name="T43" fmla="*/ 110 h 401"/>
                    <a:gd name="T44" fmla="*/ 169 w 290"/>
                    <a:gd name="T45" fmla="*/ 161 h 401"/>
                    <a:gd name="T46" fmla="*/ 143 w 290"/>
                    <a:gd name="T47" fmla="*/ 26 h 401"/>
                    <a:gd name="T48" fmla="*/ 142 w 290"/>
                    <a:gd name="T49" fmla="*/ 85 h 401"/>
                    <a:gd name="T50" fmla="*/ 143 w 290"/>
                    <a:gd name="T51" fmla="*/ 26 h 401"/>
                    <a:gd name="T52" fmla="*/ 123 w 290"/>
                    <a:gd name="T53" fmla="*/ 192 h 401"/>
                    <a:gd name="T54" fmla="*/ 96 w 290"/>
                    <a:gd name="T55" fmla="*/ 209 h 401"/>
                    <a:gd name="T56" fmla="*/ 46 w 290"/>
                    <a:gd name="T57" fmla="*/ 342 h 401"/>
                    <a:gd name="T58" fmla="*/ 78 w 290"/>
                    <a:gd name="T59" fmla="*/ 257 h 401"/>
                    <a:gd name="T60" fmla="*/ 46 w 290"/>
                    <a:gd name="T61" fmla="*/ 342 h 401"/>
                    <a:gd name="T62" fmla="*/ 144 w 290"/>
                    <a:gd name="T63" fmla="*/ 272 h 401"/>
                    <a:gd name="T64" fmla="*/ 97 w 290"/>
                    <a:gd name="T65" fmla="*/ 240 h 401"/>
                    <a:gd name="T66" fmla="*/ 143 w 290"/>
                    <a:gd name="T67" fmla="*/ 208 h 401"/>
                    <a:gd name="T68" fmla="*/ 192 w 290"/>
                    <a:gd name="T69" fmla="*/ 238 h 401"/>
                    <a:gd name="T70" fmla="*/ 178 w 290"/>
                    <a:gd name="T71" fmla="*/ 252 h 401"/>
                    <a:gd name="T72" fmla="*/ 243 w 290"/>
                    <a:gd name="T73" fmla="*/ 339 h 401"/>
                    <a:gd name="T74" fmla="*/ 171 w 290"/>
                    <a:gd name="T75" fmla="*/ 290 h 401"/>
                    <a:gd name="T76" fmla="*/ 210 w 290"/>
                    <a:gd name="T77" fmla="*/ 259 h 401"/>
                    <a:gd name="T78" fmla="*/ 244 w 290"/>
                    <a:gd name="T79" fmla="*/ 338 h 4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</a:cxnLst>
                  <a:rect l="0" t="0" r="r" b="b"/>
                  <a:pathLst>
                    <a:path w="290" h="401">
                      <a:moveTo>
                        <a:pt x="264" y="322"/>
                      </a:moveTo>
                      <a:cubicBezTo>
                        <a:pt x="256" y="302"/>
                        <a:pt x="232" y="244"/>
                        <a:pt x="231" y="241"/>
                      </a:cubicBezTo>
                      <a:cubicBezTo>
                        <a:pt x="225" y="227"/>
                        <a:pt x="219" y="212"/>
                        <a:pt x="213" y="197"/>
                      </a:cubicBezTo>
                      <a:cubicBezTo>
                        <a:pt x="206" y="181"/>
                        <a:pt x="200" y="164"/>
                        <a:pt x="193" y="148"/>
                      </a:cubicBezTo>
                      <a:cubicBezTo>
                        <a:pt x="187" y="133"/>
                        <a:pt x="181" y="118"/>
                        <a:pt x="175" y="103"/>
                      </a:cubicBezTo>
                      <a:cubicBezTo>
                        <a:pt x="174" y="101"/>
                        <a:pt x="174" y="99"/>
                        <a:pt x="176" y="98"/>
                      </a:cubicBezTo>
                      <a:cubicBezTo>
                        <a:pt x="198" y="81"/>
                        <a:pt x="203" y="52"/>
                        <a:pt x="189" y="28"/>
                      </a:cubicBezTo>
                      <a:cubicBezTo>
                        <a:pt x="181" y="15"/>
                        <a:pt x="169" y="7"/>
                        <a:pt x="154" y="3"/>
                      </a:cubicBezTo>
                      <a:cubicBezTo>
                        <a:pt x="143" y="0"/>
                        <a:pt x="132" y="2"/>
                        <a:pt x="121" y="6"/>
                      </a:cubicBezTo>
                      <a:cubicBezTo>
                        <a:pt x="102" y="14"/>
                        <a:pt x="88" y="35"/>
                        <a:pt x="88" y="56"/>
                      </a:cubicBezTo>
                      <a:cubicBezTo>
                        <a:pt x="88" y="71"/>
                        <a:pt x="94" y="85"/>
                        <a:pt x="106" y="95"/>
                      </a:cubicBezTo>
                      <a:cubicBezTo>
                        <a:pt x="108" y="97"/>
                        <a:pt x="111" y="98"/>
                        <a:pt x="112" y="100"/>
                      </a:cubicBezTo>
                      <a:cubicBezTo>
                        <a:pt x="112" y="103"/>
                        <a:pt x="110" y="105"/>
                        <a:pt x="109" y="108"/>
                      </a:cubicBezTo>
                      <a:cubicBezTo>
                        <a:pt x="102" y="127"/>
                        <a:pt x="94" y="146"/>
                        <a:pt x="87" y="165"/>
                      </a:cubicBezTo>
                      <a:cubicBezTo>
                        <a:pt x="80" y="184"/>
                        <a:pt x="72" y="203"/>
                        <a:pt x="65" y="222"/>
                      </a:cubicBezTo>
                      <a:cubicBezTo>
                        <a:pt x="57" y="242"/>
                        <a:pt x="50" y="261"/>
                        <a:pt x="43" y="280"/>
                      </a:cubicBezTo>
                      <a:cubicBezTo>
                        <a:pt x="35" y="299"/>
                        <a:pt x="28" y="318"/>
                        <a:pt x="21" y="337"/>
                      </a:cubicBezTo>
                      <a:cubicBezTo>
                        <a:pt x="15" y="353"/>
                        <a:pt x="9" y="369"/>
                        <a:pt x="2" y="384"/>
                      </a:cubicBezTo>
                      <a:cubicBezTo>
                        <a:pt x="0" y="391"/>
                        <a:pt x="6" y="400"/>
                        <a:pt x="13" y="400"/>
                      </a:cubicBezTo>
                      <a:cubicBezTo>
                        <a:pt x="19" y="401"/>
                        <a:pt x="24" y="397"/>
                        <a:pt x="27" y="390"/>
                      </a:cubicBezTo>
                      <a:cubicBezTo>
                        <a:pt x="28" y="387"/>
                        <a:pt x="29" y="384"/>
                        <a:pt x="31" y="382"/>
                      </a:cubicBezTo>
                      <a:cubicBezTo>
                        <a:pt x="68" y="357"/>
                        <a:pt x="106" y="331"/>
                        <a:pt x="143" y="305"/>
                      </a:cubicBezTo>
                      <a:cubicBezTo>
                        <a:pt x="146" y="304"/>
                        <a:pt x="147" y="304"/>
                        <a:pt x="150" y="305"/>
                      </a:cubicBezTo>
                      <a:cubicBezTo>
                        <a:pt x="185" y="330"/>
                        <a:pt x="221" y="354"/>
                        <a:pt x="257" y="378"/>
                      </a:cubicBezTo>
                      <a:cubicBezTo>
                        <a:pt x="259" y="380"/>
                        <a:pt x="262" y="382"/>
                        <a:pt x="263" y="385"/>
                      </a:cubicBezTo>
                      <a:cubicBezTo>
                        <a:pt x="263" y="388"/>
                        <a:pt x="265" y="390"/>
                        <a:pt x="266" y="393"/>
                      </a:cubicBezTo>
                      <a:cubicBezTo>
                        <a:pt x="270" y="398"/>
                        <a:pt x="276" y="400"/>
                        <a:pt x="282" y="397"/>
                      </a:cubicBezTo>
                      <a:cubicBezTo>
                        <a:pt x="287" y="394"/>
                        <a:pt x="290" y="388"/>
                        <a:pt x="288" y="382"/>
                      </a:cubicBezTo>
                      <a:cubicBezTo>
                        <a:pt x="280" y="362"/>
                        <a:pt x="272" y="342"/>
                        <a:pt x="264" y="322"/>
                      </a:cubicBezTo>
                      <a:moveTo>
                        <a:pt x="178" y="184"/>
                      </a:moveTo>
                      <a:cubicBezTo>
                        <a:pt x="180" y="183"/>
                        <a:pt x="181" y="183"/>
                        <a:pt x="182" y="185"/>
                      </a:cubicBezTo>
                      <a:cubicBezTo>
                        <a:pt x="185" y="192"/>
                        <a:pt x="187" y="199"/>
                        <a:pt x="190" y="207"/>
                      </a:cubicBezTo>
                      <a:cubicBezTo>
                        <a:pt x="190" y="207"/>
                        <a:pt x="190" y="207"/>
                        <a:pt x="190" y="207"/>
                      </a:cubicBezTo>
                      <a:cubicBezTo>
                        <a:pt x="182" y="202"/>
                        <a:pt x="175" y="197"/>
                        <a:pt x="167" y="192"/>
                      </a:cubicBezTo>
                      <a:cubicBezTo>
                        <a:pt x="171" y="189"/>
                        <a:pt x="175" y="187"/>
                        <a:pt x="178" y="184"/>
                      </a:cubicBezTo>
                      <a:moveTo>
                        <a:pt x="147" y="176"/>
                      </a:moveTo>
                      <a:cubicBezTo>
                        <a:pt x="146" y="176"/>
                        <a:pt x="144" y="176"/>
                        <a:pt x="143" y="176"/>
                      </a:cubicBezTo>
                      <a:cubicBezTo>
                        <a:pt x="135" y="170"/>
                        <a:pt x="126" y="165"/>
                        <a:pt x="118" y="159"/>
                      </a:cubicBezTo>
                      <a:cubicBezTo>
                        <a:pt x="117" y="158"/>
                        <a:pt x="117" y="156"/>
                        <a:pt x="117" y="155"/>
                      </a:cubicBezTo>
                      <a:cubicBezTo>
                        <a:pt x="121" y="145"/>
                        <a:pt x="125" y="135"/>
                        <a:pt x="129" y="125"/>
                      </a:cubicBezTo>
                      <a:cubicBezTo>
                        <a:pt x="130" y="121"/>
                        <a:pt x="132" y="117"/>
                        <a:pt x="134" y="112"/>
                      </a:cubicBezTo>
                      <a:cubicBezTo>
                        <a:pt x="135" y="109"/>
                        <a:pt x="136" y="109"/>
                        <a:pt x="139" y="109"/>
                      </a:cubicBezTo>
                      <a:cubicBezTo>
                        <a:pt x="141" y="110"/>
                        <a:pt x="146" y="110"/>
                        <a:pt x="149" y="110"/>
                      </a:cubicBezTo>
                      <a:cubicBezTo>
                        <a:pt x="152" y="109"/>
                        <a:pt x="153" y="108"/>
                        <a:pt x="153" y="110"/>
                      </a:cubicBezTo>
                      <a:cubicBezTo>
                        <a:pt x="154" y="111"/>
                        <a:pt x="168" y="152"/>
                        <a:pt x="170" y="157"/>
                      </a:cubicBezTo>
                      <a:cubicBezTo>
                        <a:pt x="171" y="158"/>
                        <a:pt x="170" y="160"/>
                        <a:pt x="169" y="161"/>
                      </a:cubicBezTo>
                      <a:cubicBezTo>
                        <a:pt x="162" y="166"/>
                        <a:pt x="154" y="171"/>
                        <a:pt x="147" y="176"/>
                      </a:cubicBezTo>
                      <a:moveTo>
                        <a:pt x="143" y="26"/>
                      </a:moveTo>
                      <a:cubicBezTo>
                        <a:pt x="159" y="26"/>
                        <a:pt x="172" y="40"/>
                        <a:pt x="172" y="56"/>
                      </a:cubicBezTo>
                      <a:cubicBezTo>
                        <a:pt x="173" y="71"/>
                        <a:pt x="159" y="85"/>
                        <a:pt x="142" y="85"/>
                      </a:cubicBezTo>
                      <a:cubicBezTo>
                        <a:pt x="126" y="85"/>
                        <a:pt x="113" y="72"/>
                        <a:pt x="113" y="56"/>
                      </a:cubicBezTo>
                      <a:cubicBezTo>
                        <a:pt x="113" y="40"/>
                        <a:pt x="126" y="26"/>
                        <a:pt x="143" y="26"/>
                      </a:cubicBezTo>
                      <a:moveTo>
                        <a:pt x="107" y="181"/>
                      </a:moveTo>
                      <a:cubicBezTo>
                        <a:pt x="112" y="185"/>
                        <a:pt x="118" y="188"/>
                        <a:pt x="123" y="192"/>
                      </a:cubicBezTo>
                      <a:cubicBezTo>
                        <a:pt x="114" y="198"/>
                        <a:pt x="106" y="204"/>
                        <a:pt x="97" y="210"/>
                      </a:cubicBezTo>
                      <a:cubicBezTo>
                        <a:pt x="97" y="209"/>
                        <a:pt x="97" y="209"/>
                        <a:pt x="96" y="209"/>
                      </a:cubicBezTo>
                      <a:cubicBezTo>
                        <a:pt x="100" y="200"/>
                        <a:pt x="103" y="191"/>
                        <a:pt x="107" y="181"/>
                      </a:cubicBezTo>
                      <a:moveTo>
                        <a:pt x="46" y="342"/>
                      </a:moveTo>
                      <a:cubicBezTo>
                        <a:pt x="46" y="342"/>
                        <a:pt x="45" y="342"/>
                        <a:pt x="45" y="342"/>
                      </a:cubicBezTo>
                      <a:cubicBezTo>
                        <a:pt x="56" y="314"/>
                        <a:pt x="67" y="285"/>
                        <a:pt x="78" y="257"/>
                      </a:cubicBezTo>
                      <a:cubicBezTo>
                        <a:pt x="94" y="267"/>
                        <a:pt x="109" y="278"/>
                        <a:pt x="125" y="288"/>
                      </a:cubicBezTo>
                      <a:cubicBezTo>
                        <a:pt x="98" y="307"/>
                        <a:pt x="72" y="325"/>
                        <a:pt x="46" y="342"/>
                      </a:cubicBezTo>
                      <a:moveTo>
                        <a:pt x="149" y="272"/>
                      </a:moveTo>
                      <a:cubicBezTo>
                        <a:pt x="147" y="273"/>
                        <a:pt x="146" y="273"/>
                        <a:pt x="144" y="272"/>
                      </a:cubicBezTo>
                      <a:cubicBezTo>
                        <a:pt x="130" y="262"/>
                        <a:pt x="115" y="252"/>
                        <a:pt x="100" y="242"/>
                      </a:cubicBezTo>
                      <a:cubicBezTo>
                        <a:pt x="99" y="241"/>
                        <a:pt x="98" y="241"/>
                        <a:pt x="97" y="240"/>
                      </a:cubicBezTo>
                      <a:cubicBezTo>
                        <a:pt x="101" y="237"/>
                        <a:pt x="105" y="234"/>
                        <a:pt x="109" y="231"/>
                      </a:cubicBezTo>
                      <a:cubicBezTo>
                        <a:pt x="121" y="223"/>
                        <a:pt x="132" y="216"/>
                        <a:pt x="143" y="208"/>
                      </a:cubicBezTo>
                      <a:cubicBezTo>
                        <a:pt x="144" y="207"/>
                        <a:pt x="145" y="207"/>
                        <a:pt x="147" y="208"/>
                      </a:cubicBezTo>
                      <a:cubicBezTo>
                        <a:pt x="162" y="218"/>
                        <a:pt x="177" y="228"/>
                        <a:pt x="192" y="238"/>
                      </a:cubicBezTo>
                      <a:cubicBezTo>
                        <a:pt x="193" y="239"/>
                        <a:pt x="193" y="240"/>
                        <a:pt x="194" y="241"/>
                      </a:cubicBezTo>
                      <a:cubicBezTo>
                        <a:pt x="189" y="245"/>
                        <a:pt x="183" y="248"/>
                        <a:pt x="178" y="252"/>
                      </a:cubicBezTo>
                      <a:cubicBezTo>
                        <a:pt x="168" y="259"/>
                        <a:pt x="158" y="265"/>
                        <a:pt x="149" y="272"/>
                      </a:cubicBezTo>
                      <a:moveTo>
                        <a:pt x="243" y="339"/>
                      </a:moveTo>
                      <a:cubicBezTo>
                        <a:pt x="240" y="337"/>
                        <a:pt x="238" y="335"/>
                        <a:pt x="235" y="334"/>
                      </a:cubicBezTo>
                      <a:cubicBezTo>
                        <a:pt x="214" y="319"/>
                        <a:pt x="192" y="305"/>
                        <a:pt x="171" y="290"/>
                      </a:cubicBezTo>
                      <a:cubicBezTo>
                        <a:pt x="169" y="289"/>
                        <a:pt x="169" y="288"/>
                        <a:pt x="171" y="287"/>
                      </a:cubicBezTo>
                      <a:cubicBezTo>
                        <a:pt x="184" y="278"/>
                        <a:pt x="197" y="269"/>
                        <a:pt x="210" y="259"/>
                      </a:cubicBezTo>
                      <a:cubicBezTo>
                        <a:pt x="211" y="259"/>
                        <a:pt x="211" y="259"/>
                        <a:pt x="212" y="259"/>
                      </a:cubicBezTo>
                      <a:cubicBezTo>
                        <a:pt x="222" y="285"/>
                        <a:pt x="233" y="312"/>
                        <a:pt x="244" y="338"/>
                      </a:cubicBezTo>
                      <a:cubicBezTo>
                        <a:pt x="243" y="338"/>
                        <a:pt x="243" y="338"/>
                        <a:pt x="243" y="33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6" name="Freeform 183"/>
                <p:cNvSpPr/>
                <p:nvPr/>
              </p:nvSpPr>
              <p:spPr bwMode="auto">
                <a:xfrm>
                  <a:off x="5661025" y="3786188"/>
                  <a:ext cx="122237" cy="112712"/>
                </a:xfrm>
                <a:custGeom>
                  <a:avLst/>
                  <a:gdLst>
                    <a:gd name="T0" fmla="*/ 405 w 464"/>
                    <a:gd name="T1" fmla="*/ 81 h 431"/>
                    <a:gd name="T2" fmla="*/ 223 w 464"/>
                    <a:gd name="T3" fmla="*/ 3 h 431"/>
                    <a:gd name="T4" fmla="*/ 47 w 464"/>
                    <a:gd name="T5" fmla="*/ 95 h 431"/>
                    <a:gd name="T6" fmla="*/ 2 w 464"/>
                    <a:gd name="T7" fmla="*/ 237 h 431"/>
                    <a:gd name="T8" fmla="*/ 2 w 464"/>
                    <a:gd name="T9" fmla="*/ 251 h 431"/>
                    <a:gd name="T10" fmla="*/ 10 w 464"/>
                    <a:gd name="T11" fmla="*/ 295 h 431"/>
                    <a:gd name="T12" fmla="*/ 14 w 464"/>
                    <a:gd name="T13" fmla="*/ 305 h 431"/>
                    <a:gd name="T14" fmla="*/ 38 w 464"/>
                    <a:gd name="T15" fmla="*/ 355 h 431"/>
                    <a:gd name="T16" fmla="*/ 130 w 464"/>
                    <a:gd name="T17" fmla="*/ 424 h 431"/>
                    <a:gd name="T18" fmla="*/ 125 w 464"/>
                    <a:gd name="T19" fmla="*/ 405 h 431"/>
                    <a:gd name="T20" fmla="*/ 115 w 464"/>
                    <a:gd name="T21" fmla="*/ 399 h 431"/>
                    <a:gd name="T22" fmla="*/ 34 w 464"/>
                    <a:gd name="T23" fmla="*/ 286 h 431"/>
                    <a:gd name="T24" fmla="*/ 34 w 464"/>
                    <a:gd name="T25" fmla="*/ 177 h 431"/>
                    <a:gd name="T26" fmla="*/ 44 w 464"/>
                    <a:gd name="T27" fmla="*/ 148 h 431"/>
                    <a:gd name="T28" fmla="*/ 58 w 464"/>
                    <a:gd name="T29" fmla="*/ 123 h 431"/>
                    <a:gd name="T30" fmla="*/ 95 w 464"/>
                    <a:gd name="T31" fmla="*/ 80 h 431"/>
                    <a:gd name="T32" fmla="*/ 98 w 464"/>
                    <a:gd name="T33" fmla="*/ 77 h 431"/>
                    <a:gd name="T34" fmla="*/ 156 w 464"/>
                    <a:gd name="T35" fmla="*/ 42 h 431"/>
                    <a:gd name="T36" fmla="*/ 290 w 464"/>
                    <a:gd name="T37" fmla="*/ 36 h 431"/>
                    <a:gd name="T38" fmla="*/ 408 w 464"/>
                    <a:gd name="T39" fmla="*/ 125 h 431"/>
                    <a:gd name="T40" fmla="*/ 420 w 464"/>
                    <a:gd name="T41" fmla="*/ 148 h 431"/>
                    <a:gd name="T42" fmla="*/ 430 w 464"/>
                    <a:gd name="T43" fmla="*/ 177 h 431"/>
                    <a:gd name="T44" fmla="*/ 430 w 464"/>
                    <a:gd name="T45" fmla="*/ 287 h 431"/>
                    <a:gd name="T46" fmla="*/ 387 w 464"/>
                    <a:gd name="T47" fmla="*/ 364 h 431"/>
                    <a:gd name="T48" fmla="*/ 337 w 464"/>
                    <a:gd name="T49" fmla="*/ 407 h 431"/>
                    <a:gd name="T50" fmla="*/ 350 w 464"/>
                    <a:gd name="T51" fmla="*/ 427 h 431"/>
                    <a:gd name="T52" fmla="*/ 354 w 464"/>
                    <a:gd name="T53" fmla="*/ 425 h 431"/>
                    <a:gd name="T54" fmla="*/ 406 w 464"/>
                    <a:gd name="T55" fmla="*/ 381 h 431"/>
                    <a:gd name="T56" fmla="*/ 424 w 464"/>
                    <a:gd name="T57" fmla="*/ 358 h 431"/>
                    <a:gd name="T58" fmla="*/ 424 w 464"/>
                    <a:gd name="T59" fmla="*/ 357 h 431"/>
                    <a:gd name="T60" fmla="*/ 445 w 464"/>
                    <a:gd name="T61" fmla="*/ 318 h 431"/>
                    <a:gd name="T62" fmla="*/ 454 w 464"/>
                    <a:gd name="T63" fmla="*/ 295 h 431"/>
                    <a:gd name="T64" fmla="*/ 462 w 464"/>
                    <a:gd name="T65" fmla="*/ 251 h 4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464" h="431">
                      <a:moveTo>
                        <a:pt x="462" y="235"/>
                      </a:moveTo>
                      <a:cubicBezTo>
                        <a:pt x="464" y="178"/>
                        <a:pt x="446" y="126"/>
                        <a:pt x="405" y="81"/>
                      </a:cubicBezTo>
                      <a:cubicBezTo>
                        <a:pt x="392" y="65"/>
                        <a:pt x="376" y="52"/>
                        <a:pt x="359" y="40"/>
                      </a:cubicBezTo>
                      <a:cubicBezTo>
                        <a:pt x="318" y="12"/>
                        <a:pt x="273" y="0"/>
                        <a:pt x="223" y="3"/>
                      </a:cubicBezTo>
                      <a:cubicBezTo>
                        <a:pt x="189" y="3"/>
                        <a:pt x="156" y="12"/>
                        <a:pt x="126" y="28"/>
                      </a:cubicBezTo>
                      <a:cubicBezTo>
                        <a:pt x="95" y="43"/>
                        <a:pt x="68" y="66"/>
                        <a:pt x="47" y="95"/>
                      </a:cubicBezTo>
                      <a:cubicBezTo>
                        <a:pt x="14" y="137"/>
                        <a:pt x="0" y="185"/>
                        <a:pt x="2" y="237"/>
                      </a:cubicBezTo>
                      <a:cubicBezTo>
                        <a:pt x="2" y="237"/>
                        <a:pt x="2" y="237"/>
                        <a:pt x="2" y="237"/>
                      </a:cubicBezTo>
                      <a:cubicBezTo>
                        <a:pt x="2" y="238"/>
                        <a:pt x="2" y="238"/>
                        <a:pt x="2" y="238"/>
                      </a:cubicBezTo>
                      <a:cubicBezTo>
                        <a:pt x="2" y="242"/>
                        <a:pt x="2" y="246"/>
                        <a:pt x="2" y="251"/>
                      </a:cubicBezTo>
                      <a:cubicBezTo>
                        <a:pt x="3" y="259"/>
                        <a:pt x="4" y="268"/>
                        <a:pt x="6" y="277"/>
                      </a:cubicBezTo>
                      <a:cubicBezTo>
                        <a:pt x="7" y="283"/>
                        <a:pt x="9" y="289"/>
                        <a:pt x="10" y="295"/>
                      </a:cubicBezTo>
                      <a:cubicBezTo>
                        <a:pt x="10" y="295"/>
                        <a:pt x="10" y="295"/>
                        <a:pt x="11" y="295"/>
                      </a:cubicBezTo>
                      <a:cubicBezTo>
                        <a:pt x="12" y="298"/>
                        <a:pt x="13" y="301"/>
                        <a:pt x="14" y="305"/>
                      </a:cubicBezTo>
                      <a:cubicBezTo>
                        <a:pt x="14" y="305"/>
                        <a:pt x="14" y="305"/>
                        <a:pt x="14" y="306"/>
                      </a:cubicBezTo>
                      <a:cubicBezTo>
                        <a:pt x="20" y="323"/>
                        <a:pt x="28" y="340"/>
                        <a:pt x="38" y="355"/>
                      </a:cubicBezTo>
                      <a:cubicBezTo>
                        <a:pt x="58" y="385"/>
                        <a:pt x="83" y="409"/>
                        <a:pt x="114" y="428"/>
                      </a:cubicBezTo>
                      <a:cubicBezTo>
                        <a:pt x="120" y="431"/>
                        <a:pt x="127" y="430"/>
                        <a:pt x="130" y="424"/>
                      </a:cubicBezTo>
                      <a:cubicBezTo>
                        <a:pt x="135" y="418"/>
                        <a:pt x="133" y="411"/>
                        <a:pt x="127" y="407"/>
                      </a:cubicBezTo>
                      <a:cubicBezTo>
                        <a:pt x="126" y="406"/>
                        <a:pt x="126" y="406"/>
                        <a:pt x="125" y="405"/>
                      </a:cubicBezTo>
                      <a:cubicBezTo>
                        <a:pt x="124" y="405"/>
                        <a:pt x="124" y="405"/>
                        <a:pt x="124" y="405"/>
                      </a:cubicBezTo>
                      <a:cubicBezTo>
                        <a:pt x="121" y="402"/>
                        <a:pt x="118" y="401"/>
                        <a:pt x="115" y="399"/>
                      </a:cubicBezTo>
                      <a:cubicBezTo>
                        <a:pt x="90" y="381"/>
                        <a:pt x="70" y="359"/>
                        <a:pt x="54" y="333"/>
                      </a:cubicBezTo>
                      <a:cubicBezTo>
                        <a:pt x="46" y="318"/>
                        <a:pt x="39" y="303"/>
                        <a:pt x="34" y="286"/>
                      </a:cubicBezTo>
                      <a:cubicBezTo>
                        <a:pt x="28" y="264"/>
                        <a:pt x="26" y="242"/>
                        <a:pt x="27" y="219"/>
                      </a:cubicBezTo>
                      <a:cubicBezTo>
                        <a:pt x="28" y="205"/>
                        <a:pt x="30" y="191"/>
                        <a:pt x="34" y="177"/>
                      </a:cubicBezTo>
                      <a:cubicBezTo>
                        <a:pt x="37" y="167"/>
                        <a:pt x="40" y="158"/>
                        <a:pt x="44" y="149"/>
                      </a:cubicBezTo>
                      <a:cubicBezTo>
                        <a:pt x="44" y="149"/>
                        <a:pt x="44" y="149"/>
                        <a:pt x="44" y="148"/>
                      </a:cubicBezTo>
                      <a:cubicBezTo>
                        <a:pt x="48" y="140"/>
                        <a:pt x="52" y="132"/>
                        <a:pt x="57" y="125"/>
                      </a:cubicBezTo>
                      <a:cubicBezTo>
                        <a:pt x="57" y="124"/>
                        <a:pt x="58" y="123"/>
                        <a:pt x="58" y="123"/>
                      </a:cubicBezTo>
                      <a:cubicBezTo>
                        <a:pt x="61" y="118"/>
                        <a:pt x="64" y="114"/>
                        <a:pt x="67" y="110"/>
                      </a:cubicBezTo>
                      <a:cubicBezTo>
                        <a:pt x="75" y="99"/>
                        <a:pt x="84" y="89"/>
                        <a:pt x="95" y="80"/>
                      </a:cubicBezTo>
                      <a:cubicBezTo>
                        <a:pt x="96" y="79"/>
                        <a:pt x="97" y="78"/>
                        <a:pt x="98" y="77"/>
                      </a:cubicBezTo>
                      <a:cubicBezTo>
                        <a:pt x="98" y="77"/>
                        <a:pt x="98" y="77"/>
                        <a:pt x="98" y="77"/>
                      </a:cubicBezTo>
                      <a:cubicBezTo>
                        <a:pt x="103" y="72"/>
                        <a:pt x="109" y="68"/>
                        <a:pt x="115" y="63"/>
                      </a:cubicBezTo>
                      <a:cubicBezTo>
                        <a:pt x="128" y="55"/>
                        <a:pt x="142" y="48"/>
                        <a:pt x="156" y="42"/>
                      </a:cubicBezTo>
                      <a:cubicBezTo>
                        <a:pt x="177" y="34"/>
                        <a:pt x="199" y="29"/>
                        <a:pt x="221" y="28"/>
                      </a:cubicBezTo>
                      <a:cubicBezTo>
                        <a:pt x="244" y="26"/>
                        <a:pt x="267" y="29"/>
                        <a:pt x="290" y="36"/>
                      </a:cubicBezTo>
                      <a:cubicBezTo>
                        <a:pt x="309" y="41"/>
                        <a:pt x="326" y="49"/>
                        <a:pt x="343" y="60"/>
                      </a:cubicBezTo>
                      <a:cubicBezTo>
                        <a:pt x="369" y="77"/>
                        <a:pt x="391" y="99"/>
                        <a:pt x="408" y="125"/>
                      </a:cubicBezTo>
                      <a:cubicBezTo>
                        <a:pt x="409" y="127"/>
                        <a:pt x="410" y="129"/>
                        <a:pt x="412" y="131"/>
                      </a:cubicBezTo>
                      <a:cubicBezTo>
                        <a:pt x="415" y="137"/>
                        <a:pt x="417" y="142"/>
                        <a:pt x="420" y="148"/>
                      </a:cubicBezTo>
                      <a:cubicBezTo>
                        <a:pt x="420" y="148"/>
                        <a:pt x="420" y="149"/>
                        <a:pt x="420" y="150"/>
                      </a:cubicBezTo>
                      <a:cubicBezTo>
                        <a:pt x="424" y="159"/>
                        <a:pt x="427" y="168"/>
                        <a:pt x="430" y="177"/>
                      </a:cubicBezTo>
                      <a:cubicBezTo>
                        <a:pt x="434" y="191"/>
                        <a:pt x="436" y="205"/>
                        <a:pt x="437" y="220"/>
                      </a:cubicBezTo>
                      <a:cubicBezTo>
                        <a:pt x="438" y="242"/>
                        <a:pt x="436" y="265"/>
                        <a:pt x="430" y="287"/>
                      </a:cubicBezTo>
                      <a:cubicBezTo>
                        <a:pt x="425" y="303"/>
                        <a:pt x="418" y="319"/>
                        <a:pt x="410" y="334"/>
                      </a:cubicBezTo>
                      <a:cubicBezTo>
                        <a:pt x="403" y="345"/>
                        <a:pt x="396" y="355"/>
                        <a:pt x="387" y="364"/>
                      </a:cubicBezTo>
                      <a:cubicBezTo>
                        <a:pt x="379" y="375"/>
                        <a:pt x="368" y="384"/>
                        <a:pt x="357" y="392"/>
                      </a:cubicBezTo>
                      <a:cubicBezTo>
                        <a:pt x="351" y="398"/>
                        <a:pt x="344" y="402"/>
                        <a:pt x="337" y="407"/>
                      </a:cubicBezTo>
                      <a:cubicBezTo>
                        <a:pt x="331" y="411"/>
                        <a:pt x="329" y="417"/>
                        <a:pt x="334" y="424"/>
                      </a:cubicBezTo>
                      <a:cubicBezTo>
                        <a:pt x="337" y="429"/>
                        <a:pt x="344" y="431"/>
                        <a:pt x="350" y="427"/>
                      </a:cubicBezTo>
                      <a:cubicBezTo>
                        <a:pt x="351" y="427"/>
                        <a:pt x="351" y="427"/>
                        <a:pt x="352" y="426"/>
                      </a:cubicBezTo>
                      <a:cubicBezTo>
                        <a:pt x="353" y="426"/>
                        <a:pt x="353" y="426"/>
                        <a:pt x="354" y="425"/>
                      </a:cubicBezTo>
                      <a:cubicBezTo>
                        <a:pt x="373" y="413"/>
                        <a:pt x="391" y="398"/>
                        <a:pt x="406" y="381"/>
                      </a:cubicBezTo>
                      <a:cubicBezTo>
                        <a:pt x="406" y="381"/>
                        <a:pt x="406" y="381"/>
                        <a:pt x="406" y="381"/>
                      </a:cubicBezTo>
                      <a:cubicBezTo>
                        <a:pt x="407" y="380"/>
                        <a:pt x="408" y="379"/>
                        <a:pt x="409" y="378"/>
                      </a:cubicBezTo>
                      <a:cubicBezTo>
                        <a:pt x="414" y="371"/>
                        <a:pt x="419" y="365"/>
                        <a:pt x="424" y="358"/>
                      </a:cubicBezTo>
                      <a:cubicBezTo>
                        <a:pt x="424" y="358"/>
                        <a:pt x="424" y="358"/>
                        <a:pt x="424" y="358"/>
                      </a:cubicBezTo>
                      <a:cubicBezTo>
                        <a:pt x="424" y="357"/>
                        <a:pt x="424" y="357"/>
                        <a:pt x="424" y="357"/>
                      </a:cubicBezTo>
                      <a:cubicBezTo>
                        <a:pt x="425" y="357"/>
                        <a:pt x="425" y="356"/>
                        <a:pt x="426" y="355"/>
                      </a:cubicBezTo>
                      <a:cubicBezTo>
                        <a:pt x="433" y="343"/>
                        <a:pt x="440" y="331"/>
                        <a:pt x="445" y="318"/>
                      </a:cubicBezTo>
                      <a:cubicBezTo>
                        <a:pt x="449" y="310"/>
                        <a:pt x="451" y="303"/>
                        <a:pt x="454" y="295"/>
                      </a:cubicBezTo>
                      <a:cubicBezTo>
                        <a:pt x="454" y="295"/>
                        <a:pt x="454" y="295"/>
                        <a:pt x="454" y="295"/>
                      </a:cubicBezTo>
                      <a:cubicBezTo>
                        <a:pt x="455" y="291"/>
                        <a:pt x="456" y="287"/>
                        <a:pt x="457" y="283"/>
                      </a:cubicBezTo>
                      <a:cubicBezTo>
                        <a:pt x="459" y="273"/>
                        <a:pt x="461" y="262"/>
                        <a:pt x="462" y="251"/>
                      </a:cubicBezTo>
                      <a:cubicBezTo>
                        <a:pt x="462" y="246"/>
                        <a:pt x="462" y="240"/>
                        <a:pt x="462" y="23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7" name="Freeform 184"/>
                <p:cNvSpPr/>
                <p:nvPr/>
              </p:nvSpPr>
              <p:spPr bwMode="auto">
                <a:xfrm>
                  <a:off x="5684838" y="3810000"/>
                  <a:ext cx="74612" cy="65087"/>
                </a:xfrm>
                <a:custGeom>
                  <a:avLst/>
                  <a:gdLst>
                    <a:gd name="T0" fmla="*/ 225 w 283"/>
                    <a:gd name="T1" fmla="*/ 214 h 250"/>
                    <a:gd name="T2" fmla="*/ 210 w 283"/>
                    <a:gd name="T3" fmla="*/ 227 h 250"/>
                    <a:gd name="T4" fmla="*/ 208 w 283"/>
                    <a:gd name="T5" fmla="*/ 231 h 250"/>
                    <a:gd name="T6" fmla="*/ 207 w 283"/>
                    <a:gd name="T7" fmla="*/ 232 h 250"/>
                    <a:gd name="T8" fmla="*/ 211 w 283"/>
                    <a:gd name="T9" fmla="*/ 247 h 250"/>
                    <a:gd name="T10" fmla="*/ 226 w 283"/>
                    <a:gd name="T11" fmla="*/ 247 h 250"/>
                    <a:gd name="T12" fmla="*/ 268 w 283"/>
                    <a:gd name="T13" fmla="*/ 199 h 250"/>
                    <a:gd name="T14" fmla="*/ 280 w 283"/>
                    <a:gd name="T15" fmla="*/ 159 h 250"/>
                    <a:gd name="T16" fmla="*/ 279 w 283"/>
                    <a:gd name="T17" fmla="*/ 114 h 250"/>
                    <a:gd name="T18" fmla="*/ 219 w 283"/>
                    <a:gd name="T19" fmla="*/ 24 h 250"/>
                    <a:gd name="T20" fmla="*/ 169 w 283"/>
                    <a:gd name="T21" fmla="*/ 4 h 250"/>
                    <a:gd name="T22" fmla="*/ 129 w 283"/>
                    <a:gd name="T23" fmla="*/ 1 h 250"/>
                    <a:gd name="T24" fmla="*/ 121 w 283"/>
                    <a:gd name="T25" fmla="*/ 2 h 250"/>
                    <a:gd name="T26" fmla="*/ 120 w 283"/>
                    <a:gd name="T27" fmla="*/ 3 h 250"/>
                    <a:gd name="T28" fmla="*/ 115 w 283"/>
                    <a:gd name="T29" fmla="*/ 3 h 250"/>
                    <a:gd name="T30" fmla="*/ 115 w 283"/>
                    <a:gd name="T31" fmla="*/ 3 h 250"/>
                    <a:gd name="T32" fmla="*/ 65 w 283"/>
                    <a:gd name="T33" fmla="*/ 23 h 250"/>
                    <a:gd name="T34" fmla="*/ 63 w 283"/>
                    <a:gd name="T35" fmla="*/ 25 h 250"/>
                    <a:gd name="T36" fmla="*/ 3 w 283"/>
                    <a:gd name="T37" fmla="*/ 115 h 250"/>
                    <a:gd name="T38" fmla="*/ 2 w 283"/>
                    <a:gd name="T39" fmla="*/ 159 h 250"/>
                    <a:gd name="T40" fmla="*/ 14 w 283"/>
                    <a:gd name="T41" fmla="*/ 199 h 250"/>
                    <a:gd name="T42" fmla="*/ 56 w 283"/>
                    <a:gd name="T43" fmla="*/ 247 h 250"/>
                    <a:gd name="T44" fmla="*/ 71 w 283"/>
                    <a:gd name="T45" fmla="*/ 247 h 250"/>
                    <a:gd name="T46" fmla="*/ 75 w 283"/>
                    <a:gd name="T47" fmla="*/ 233 h 250"/>
                    <a:gd name="T48" fmla="*/ 75 w 283"/>
                    <a:gd name="T49" fmla="*/ 232 h 250"/>
                    <a:gd name="T50" fmla="*/ 72 w 283"/>
                    <a:gd name="T51" fmla="*/ 227 h 250"/>
                    <a:gd name="T52" fmla="*/ 58 w 283"/>
                    <a:gd name="T53" fmla="*/ 214 h 250"/>
                    <a:gd name="T54" fmla="*/ 29 w 283"/>
                    <a:gd name="T55" fmla="*/ 166 h 250"/>
                    <a:gd name="T56" fmla="*/ 28 w 283"/>
                    <a:gd name="T57" fmla="*/ 121 h 250"/>
                    <a:gd name="T58" fmla="*/ 72 w 283"/>
                    <a:gd name="T59" fmla="*/ 49 h 250"/>
                    <a:gd name="T60" fmla="*/ 93 w 283"/>
                    <a:gd name="T61" fmla="*/ 36 h 250"/>
                    <a:gd name="T62" fmla="*/ 120 w 283"/>
                    <a:gd name="T63" fmla="*/ 28 h 250"/>
                    <a:gd name="T64" fmla="*/ 165 w 283"/>
                    <a:gd name="T65" fmla="*/ 28 h 250"/>
                    <a:gd name="T66" fmla="*/ 210 w 283"/>
                    <a:gd name="T67" fmla="*/ 49 h 250"/>
                    <a:gd name="T68" fmla="*/ 254 w 283"/>
                    <a:gd name="T69" fmla="*/ 121 h 250"/>
                    <a:gd name="T70" fmla="*/ 253 w 283"/>
                    <a:gd name="T71" fmla="*/ 166 h 250"/>
                    <a:gd name="T72" fmla="*/ 225 w 283"/>
                    <a:gd name="T73" fmla="*/ 214 h 2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283" h="250">
                      <a:moveTo>
                        <a:pt x="225" y="214"/>
                      </a:moveTo>
                      <a:cubicBezTo>
                        <a:pt x="220" y="219"/>
                        <a:pt x="215" y="223"/>
                        <a:pt x="210" y="227"/>
                      </a:cubicBezTo>
                      <a:cubicBezTo>
                        <a:pt x="209" y="228"/>
                        <a:pt x="209" y="230"/>
                        <a:pt x="208" y="231"/>
                      </a:cubicBezTo>
                      <a:cubicBezTo>
                        <a:pt x="208" y="231"/>
                        <a:pt x="207" y="232"/>
                        <a:pt x="207" y="232"/>
                      </a:cubicBezTo>
                      <a:cubicBezTo>
                        <a:pt x="204" y="238"/>
                        <a:pt x="206" y="243"/>
                        <a:pt x="211" y="247"/>
                      </a:cubicBezTo>
                      <a:cubicBezTo>
                        <a:pt x="215" y="250"/>
                        <a:pt x="221" y="250"/>
                        <a:pt x="226" y="247"/>
                      </a:cubicBezTo>
                      <a:cubicBezTo>
                        <a:pt x="244" y="234"/>
                        <a:pt x="258" y="218"/>
                        <a:pt x="268" y="199"/>
                      </a:cubicBezTo>
                      <a:cubicBezTo>
                        <a:pt x="275" y="186"/>
                        <a:pt x="278" y="173"/>
                        <a:pt x="280" y="159"/>
                      </a:cubicBezTo>
                      <a:cubicBezTo>
                        <a:pt x="283" y="144"/>
                        <a:pt x="282" y="129"/>
                        <a:pt x="279" y="114"/>
                      </a:cubicBezTo>
                      <a:cubicBezTo>
                        <a:pt x="271" y="76"/>
                        <a:pt x="252" y="46"/>
                        <a:pt x="219" y="24"/>
                      </a:cubicBezTo>
                      <a:cubicBezTo>
                        <a:pt x="204" y="14"/>
                        <a:pt x="187" y="7"/>
                        <a:pt x="169" y="4"/>
                      </a:cubicBezTo>
                      <a:cubicBezTo>
                        <a:pt x="156" y="1"/>
                        <a:pt x="142" y="0"/>
                        <a:pt x="129" y="1"/>
                      </a:cubicBezTo>
                      <a:cubicBezTo>
                        <a:pt x="126" y="1"/>
                        <a:pt x="124" y="2"/>
                        <a:pt x="121" y="2"/>
                      </a:cubicBezTo>
                      <a:cubicBezTo>
                        <a:pt x="121" y="2"/>
                        <a:pt x="121" y="2"/>
                        <a:pt x="120" y="3"/>
                      </a:cubicBezTo>
                      <a:cubicBezTo>
                        <a:pt x="119" y="3"/>
                        <a:pt x="117" y="3"/>
                        <a:pt x="115" y="3"/>
                      </a:cubicBezTo>
                      <a:cubicBezTo>
                        <a:pt x="115" y="3"/>
                        <a:pt x="115" y="3"/>
                        <a:pt x="115" y="3"/>
                      </a:cubicBezTo>
                      <a:cubicBezTo>
                        <a:pt x="97" y="7"/>
                        <a:pt x="80" y="13"/>
                        <a:pt x="65" y="23"/>
                      </a:cubicBezTo>
                      <a:cubicBezTo>
                        <a:pt x="64" y="24"/>
                        <a:pt x="63" y="24"/>
                        <a:pt x="63" y="25"/>
                      </a:cubicBezTo>
                      <a:cubicBezTo>
                        <a:pt x="30" y="46"/>
                        <a:pt x="11" y="77"/>
                        <a:pt x="3" y="115"/>
                      </a:cubicBezTo>
                      <a:cubicBezTo>
                        <a:pt x="0" y="129"/>
                        <a:pt x="0" y="144"/>
                        <a:pt x="2" y="159"/>
                      </a:cubicBezTo>
                      <a:cubicBezTo>
                        <a:pt x="4" y="173"/>
                        <a:pt x="8" y="187"/>
                        <a:pt x="14" y="199"/>
                      </a:cubicBezTo>
                      <a:cubicBezTo>
                        <a:pt x="24" y="219"/>
                        <a:pt x="39" y="234"/>
                        <a:pt x="56" y="247"/>
                      </a:cubicBezTo>
                      <a:cubicBezTo>
                        <a:pt x="61" y="250"/>
                        <a:pt x="67" y="250"/>
                        <a:pt x="71" y="247"/>
                      </a:cubicBezTo>
                      <a:cubicBezTo>
                        <a:pt x="76" y="243"/>
                        <a:pt x="78" y="238"/>
                        <a:pt x="75" y="233"/>
                      </a:cubicBezTo>
                      <a:cubicBezTo>
                        <a:pt x="75" y="233"/>
                        <a:pt x="75" y="232"/>
                        <a:pt x="75" y="232"/>
                      </a:cubicBezTo>
                      <a:cubicBezTo>
                        <a:pt x="74" y="230"/>
                        <a:pt x="73" y="229"/>
                        <a:pt x="72" y="227"/>
                      </a:cubicBezTo>
                      <a:cubicBezTo>
                        <a:pt x="67" y="222"/>
                        <a:pt x="62" y="219"/>
                        <a:pt x="58" y="214"/>
                      </a:cubicBezTo>
                      <a:cubicBezTo>
                        <a:pt x="43" y="201"/>
                        <a:pt x="34" y="185"/>
                        <a:pt x="29" y="166"/>
                      </a:cubicBezTo>
                      <a:cubicBezTo>
                        <a:pt x="25" y="151"/>
                        <a:pt x="25" y="136"/>
                        <a:pt x="28" y="121"/>
                      </a:cubicBezTo>
                      <a:cubicBezTo>
                        <a:pt x="33" y="91"/>
                        <a:pt x="48" y="67"/>
                        <a:pt x="72" y="49"/>
                      </a:cubicBezTo>
                      <a:cubicBezTo>
                        <a:pt x="79" y="44"/>
                        <a:pt x="85" y="40"/>
                        <a:pt x="93" y="36"/>
                      </a:cubicBezTo>
                      <a:cubicBezTo>
                        <a:pt x="101" y="32"/>
                        <a:pt x="110" y="30"/>
                        <a:pt x="120" y="28"/>
                      </a:cubicBezTo>
                      <a:cubicBezTo>
                        <a:pt x="135" y="25"/>
                        <a:pt x="150" y="25"/>
                        <a:pt x="165" y="28"/>
                      </a:cubicBezTo>
                      <a:cubicBezTo>
                        <a:pt x="182" y="32"/>
                        <a:pt x="197" y="39"/>
                        <a:pt x="210" y="49"/>
                      </a:cubicBezTo>
                      <a:cubicBezTo>
                        <a:pt x="234" y="68"/>
                        <a:pt x="249" y="91"/>
                        <a:pt x="254" y="121"/>
                      </a:cubicBezTo>
                      <a:cubicBezTo>
                        <a:pt x="257" y="136"/>
                        <a:pt x="257" y="151"/>
                        <a:pt x="253" y="166"/>
                      </a:cubicBezTo>
                      <a:cubicBezTo>
                        <a:pt x="249" y="185"/>
                        <a:pt x="239" y="201"/>
                        <a:pt x="225" y="21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11" name="组合 1710"/>
              <p:cNvGrpSpPr/>
              <p:nvPr/>
            </p:nvGrpSpPr>
            <p:grpSpPr>
              <a:xfrm>
                <a:off x="6095048" y="3057445"/>
                <a:ext cx="124847" cy="128918"/>
                <a:chOff x="5119688" y="3786188"/>
                <a:chExt cx="146049" cy="150812"/>
              </a:xfrm>
              <a:solidFill>
                <a:srgbClr val="00B2F2"/>
              </a:solidFill>
            </p:grpSpPr>
            <p:sp>
              <p:nvSpPr>
                <p:cNvPr id="1862" name="Freeform 187"/>
                <p:cNvSpPr>
                  <a:spLocks noEditPoints="1"/>
                </p:cNvSpPr>
                <p:nvPr/>
              </p:nvSpPr>
              <p:spPr bwMode="auto">
                <a:xfrm>
                  <a:off x="5148263" y="3819525"/>
                  <a:ext cx="93662" cy="95250"/>
                </a:xfrm>
                <a:custGeom>
                  <a:avLst/>
                  <a:gdLst>
                    <a:gd name="T0" fmla="*/ 47 w 59"/>
                    <a:gd name="T1" fmla="*/ 22 h 60"/>
                    <a:gd name="T2" fmla="*/ 51 w 59"/>
                    <a:gd name="T3" fmla="*/ 19 h 60"/>
                    <a:gd name="T4" fmla="*/ 48 w 59"/>
                    <a:gd name="T5" fmla="*/ 14 h 60"/>
                    <a:gd name="T6" fmla="*/ 39 w 59"/>
                    <a:gd name="T7" fmla="*/ 7 h 60"/>
                    <a:gd name="T8" fmla="*/ 48 w 59"/>
                    <a:gd name="T9" fmla="*/ 14 h 60"/>
                    <a:gd name="T10" fmla="*/ 40 w 59"/>
                    <a:gd name="T11" fmla="*/ 12 h 60"/>
                    <a:gd name="T12" fmla="*/ 32 w 59"/>
                    <a:gd name="T13" fmla="*/ 5 h 60"/>
                    <a:gd name="T14" fmla="*/ 17 w 59"/>
                    <a:gd name="T15" fmla="*/ 15 h 60"/>
                    <a:gd name="T16" fmla="*/ 27 w 59"/>
                    <a:gd name="T17" fmla="*/ 5 h 60"/>
                    <a:gd name="T18" fmla="*/ 15 w 59"/>
                    <a:gd name="T19" fmla="*/ 15 h 60"/>
                    <a:gd name="T20" fmla="*/ 18 w 59"/>
                    <a:gd name="T21" fmla="*/ 8 h 60"/>
                    <a:gd name="T22" fmla="*/ 13 w 59"/>
                    <a:gd name="T23" fmla="*/ 20 h 60"/>
                    <a:gd name="T24" fmla="*/ 5 w 59"/>
                    <a:gd name="T25" fmla="*/ 28 h 60"/>
                    <a:gd name="T26" fmla="*/ 9 w 59"/>
                    <a:gd name="T27" fmla="*/ 16 h 60"/>
                    <a:gd name="T28" fmla="*/ 12 w 59"/>
                    <a:gd name="T29" fmla="*/ 37 h 60"/>
                    <a:gd name="T30" fmla="*/ 8 w 59"/>
                    <a:gd name="T31" fmla="*/ 41 h 60"/>
                    <a:gd name="T32" fmla="*/ 11 w 59"/>
                    <a:gd name="T33" fmla="*/ 45 h 60"/>
                    <a:gd name="T34" fmla="*/ 20 w 59"/>
                    <a:gd name="T35" fmla="*/ 53 h 60"/>
                    <a:gd name="T36" fmla="*/ 39 w 59"/>
                    <a:gd name="T37" fmla="*/ 53 h 60"/>
                    <a:gd name="T38" fmla="*/ 48 w 59"/>
                    <a:gd name="T39" fmla="*/ 46 h 60"/>
                    <a:gd name="T40" fmla="*/ 39 w 59"/>
                    <a:gd name="T41" fmla="*/ 53 h 60"/>
                    <a:gd name="T42" fmla="*/ 47 w 59"/>
                    <a:gd name="T43" fmla="*/ 37 h 60"/>
                    <a:gd name="T44" fmla="*/ 53 w 59"/>
                    <a:gd name="T45" fmla="*/ 34 h 60"/>
                    <a:gd name="T46" fmla="*/ 32 w 59"/>
                    <a:gd name="T47" fmla="*/ 54 h 60"/>
                    <a:gd name="T48" fmla="*/ 40 w 59"/>
                    <a:gd name="T49" fmla="*/ 47 h 60"/>
                    <a:gd name="T50" fmla="*/ 43 w 59"/>
                    <a:gd name="T51" fmla="*/ 42 h 60"/>
                    <a:gd name="T52" fmla="*/ 45 w 59"/>
                    <a:gd name="T53" fmla="*/ 31 h 60"/>
                    <a:gd name="T54" fmla="*/ 43 w 59"/>
                    <a:gd name="T55" fmla="*/ 42 h 60"/>
                    <a:gd name="T56" fmla="*/ 36 w 59"/>
                    <a:gd name="T57" fmla="*/ 19 h 60"/>
                    <a:gd name="T58" fmla="*/ 45 w 59"/>
                    <a:gd name="T59" fmla="*/ 26 h 60"/>
                    <a:gd name="T60" fmla="*/ 22 w 59"/>
                    <a:gd name="T61" fmla="*/ 24 h 60"/>
                    <a:gd name="T62" fmla="*/ 15 w 59"/>
                    <a:gd name="T63" fmla="*/ 23 h 60"/>
                    <a:gd name="T64" fmla="*/ 22 w 59"/>
                    <a:gd name="T65" fmla="*/ 31 h 60"/>
                    <a:gd name="T66" fmla="*/ 16 w 59"/>
                    <a:gd name="T67" fmla="*/ 39 h 60"/>
                    <a:gd name="T68" fmla="*/ 24 w 59"/>
                    <a:gd name="T69" fmla="*/ 43 h 60"/>
                    <a:gd name="T70" fmla="*/ 22 w 59"/>
                    <a:gd name="T71" fmla="*/ 50 h 60"/>
                    <a:gd name="T72" fmla="*/ 28 w 59"/>
                    <a:gd name="T73" fmla="*/ 48 h 60"/>
                    <a:gd name="T74" fmla="*/ 30 w 59"/>
                    <a:gd name="T75" fmla="*/ 53 h 60"/>
                    <a:gd name="T76" fmla="*/ 25 w 59"/>
                    <a:gd name="T77" fmla="*/ 31 h 60"/>
                    <a:gd name="T78" fmla="*/ 34 w 59"/>
                    <a:gd name="T79" fmla="*/ 28 h 60"/>
                    <a:gd name="T80" fmla="*/ 30 w 59"/>
                    <a:gd name="T81" fmla="*/ 19 h 60"/>
                    <a:gd name="T82" fmla="*/ 33 w 59"/>
                    <a:gd name="T83" fmla="*/ 16 h 60"/>
                    <a:gd name="T84" fmla="*/ 32 w 59"/>
                    <a:gd name="T85" fmla="*/ 11 h 60"/>
                    <a:gd name="T86" fmla="*/ 59 w 59"/>
                    <a:gd name="T87" fmla="*/ 24 h 60"/>
                    <a:gd name="T88" fmla="*/ 54 w 59"/>
                    <a:gd name="T89" fmla="*/ 13 h 60"/>
                    <a:gd name="T90" fmla="*/ 46 w 59"/>
                    <a:gd name="T91" fmla="*/ 5 h 60"/>
                    <a:gd name="T92" fmla="*/ 35 w 59"/>
                    <a:gd name="T93" fmla="*/ 0 h 60"/>
                    <a:gd name="T94" fmla="*/ 20 w 59"/>
                    <a:gd name="T95" fmla="*/ 1 h 60"/>
                    <a:gd name="T96" fmla="*/ 11 w 59"/>
                    <a:gd name="T97" fmla="*/ 7 h 60"/>
                    <a:gd name="T98" fmla="*/ 3 w 59"/>
                    <a:gd name="T99" fmla="*/ 16 h 60"/>
                    <a:gd name="T100" fmla="*/ 0 w 59"/>
                    <a:gd name="T101" fmla="*/ 27 h 60"/>
                    <a:gd name="T102" fmla="*/ 1 w 59"/>
                    <a:gd name="T103" fmla="*/ 39 h 60"/>
                    <a:gd name="T104" fmla="*/ 7 w 59"/>
                    <a:gd name="T105" fmla="*/ 49 h 60"/>
                    <a:gd name="T106" fmla="*/ 15 w 59"/>
                    <a:gd name="T107" fmla="*/ 56 h 60"/>
                    <a:gd name="T108" fmla="*/ 26 w 59"/>
                    <a:gd name="T109" fmla="*/ 60 h 60"/>
                    <a:gd name="T110" fmla="*/ 41 w 59"/>
                    <a:gd name="T111" fmla="*/ 57 h 60"/>
                    <a:gd name="T112" fmla="*/ 51 w 59"/>
                    <a:gd name="T113" fmla="*/ 51 h 60"/>
                    <a:gd name="T114" fmla="*/ 57 w 59"/>
                    <a:gd name="T115" fmla="*/ 41 h 60"/>
                    <a:gd name="T116" fmla="*/ 59 w 59"/>
                    <a:gd name="T117" fmla="*/ 3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</a:cxnLst>
                  <a:rect l="0" t="0" r="r" b="b"/>
                  <a:pathLst>
                    <a:path w="59" h="60">
                      <a:moveTo>
                        <a:pt x="54" y="28"/>
                      </a:moveTo>
                      <a:lnTo>
                        <a:pt x="47" y="28"/>
                      </a:lnTo>
                      <a:lnTo>
                        <a:pt x="47" y="26"/>
                      </a:lnTo>
                      <a:lnTo>
                        <a:pt x="47" y="22"/>
                      </a:lnTo>
                      <a:lnTo>
                        <a:pt x="46" y="20"/>
                      </a:lnTo>
                      <a:lnTo>
                        <a:pt x="45" y="17"/>
                      </a:lnTo>
                      <a:lnTo>
                        <a:pt x="50" y="16"/>
                      </a:lnTo>
                      <a:lnTo>
                        <a:pt x="51" y="19"/>
                      </a:lnTo>
                      <a:lnTo>
                        <a:pt x="53" y="22"/>
                      </a:lnTo>
                      <a:lnTo>
                        <a:pt x="53" y="25"/>
                      </a:lnTo>
                      <a:lnTo>
                        <a:pt x="54" y="28"/>
                      </a:lnTo>
                      <a:close/>
                      <a:moveTo>
                        <a:pt x="48" y="14"/>
                      </a:moveTo>
                      <a:lnTo>
                        <a:pt x="44" y="14"/>
                      </a:lnTo>
                      <a:lnTo>
                        <a:pt x="42" y="11"/>
                      </a:lnTo>
                      <a:lnTo>
                        <a:pt x="41" y="9"/>
                      </a:lnTo>
                      <a:lnTo>
                        <a:pt x="39" y="7"/>
                      </a:lnTo>
                      <a:lnTo>
                        <a:pt x="42" y="8"/>
                      </a:lnTo>
                      <a:lnTo>
                        <a:pt x="44" y="10"/>
                      </a:lnTo>
                      <a:lnTo>
                        <a:pt x="46" y="12"/>
                      </a:lnTo>
                      <a:lnTo>
                        <a:pt x="48" y="14"/>
                      </a:lnTo>
                      <a:close/>
                      <a:moveTo>
                        <a:pt x="32" y="5"/>
                      </a:moveTo>
                      <a:lnTo>
                        <a:pt x="35" y="7"/>
                      </a:lnTo>
                      <a:lnTo>
                        <a:pt x="37" y="9"/>
                      </a:lnTo>
                      <a:lnTo>
                        <a:pt x="40" y="12"/>
                      </a:lnTo>
                      <a:lnTo>
                        <a:pt x="42" y="15"/>
                      </a:lnTo>
                      <a:lnTo>
                        <a:pt x="35" y="16"/>
                      </a:lnTo>
                      <a:lnTo>
                        <a:pt x="34" y="11"/>
                      </a:lnTo>
                      <a:lnTo>
                        <a:pt x="32" y="5"/>
                      </a:lnTo>
                      <a:close/>
                      <a:moveTo>
                        <a:pt x="27" y="5"/>
                      </a:moveTo>
                      <a:lnTo>
                        <a:pt x="25" y="11"/>
                      </a:lnTo>
                      <a:lnTo>
                        <a:pt x="24" y="16"/>
                      </a:lnTo>
                      <a:lnTo>
                        <a:pt x="17" y="15"/>
                      </a:lnTo>
                      <a:lnTo>
                        <a:pt x="20" y="12"/>
                      </a:lnTo>
                      <a:lnTo>
                        <a:pt x="22" y="9"/>
                      </a:lnTo>
                      <a:lnTo>
                        <a:pt x="24" y="7"/>
                      </a:lnTo>
                      <a:lnTo>
                        <a:pt x="27" y="5"/>
                      </a:lnTo>
                      <a:close/>
                      <a:moveTo>
                        <a:pt x="20" y="7"/>
                      </a:moveTo>
                      <a:lnTo>
                        <a:pt x="18" y="9"/>
                      </a:lnTo>
                      <a:lnTo>
                        <a:pt x="17" y="11"/>
                      </a:lnTo>
                      <a:lnTo>
                        <a:pt x="15" y="15"/>
                      </a:lnTo>
                      <a:lnTo>
                        <a:pt x="11" y="14"/>
                      </a:lnTo>
                      <a:lnTo>
                        <a:pt x="13" y="12"/>
                      </a:lnTo>
                      <a:lnTo>
                        <a:pt x="15" y="10"/>
                      </a:lnTo>
                      <a:lnTo>
                        <a:pt x="18" y="8"/>
                      </a:lnTo>
                      <a:lnTo>
                        <a:pt x="20" y="7"/>
                      </a:lnTo>
                      <a:close/>
                      <a:moveTo>
                        <a:pt x="9" y="16"/>
                      </a:moveTo>
                      <a:lnTo>
                        <a:pt x="14" y="17"/>
                      </a:lnTo>
                      <a:lnTo>
                        <a:pt x="13" y="20"/>
                      </a:lnTo>
                      <a:lnTo>
                        <a:pt x="12" y="22"/>
                      </a:lnTo>
                      <a:lnTo>
                        <a:pt x="12" y="26"/>
                      </a:lnTo>
                      <a:lnTo>
                        <a:pt x="11" y="28"/>
                      </a:lnTo>
                      <a:lnTo>
                        <a:pt x="5" y="28"/>
                      </a:lnTo>
                      <a:lnTo>
                        <a:pt x="6" y="25"/>
                      </a:lnTo>
                      <a:lnTo>
                        <a:pt x="6" y="22"/>
                      </a:lnTo>
                      <a:lnTo>
                        <a:pt x="8" y="19"/>
                      </a:lnTo>
                      <a:lnTo>
                        <a:pt x="9" y="16"/>
                      </a:lnTo>
                      <a:close/>
                      <a:moveTo>
                        <a:pt x="5" y="31"/>
                      </a:moveTo>
                      <a:lnTo>
                        <a:pt x="11" y="31"/>
                      </a:lnTo>
                      <a:lnTo>
                        <a:pt x="12" y="34"/>
                      </a:lnTo>
                      <a:lnTo>
                        <a:pt x="12" y="37"/>
                      </a:lnTo>
                      <a:lnTo>
                        <a:pt x="13" y="40"/>
                      </a:lnTo>
                      <a:lnTo>
                        <a:pt x="14" y="42"/>
                      </a:lnTo>
                      <a:lnTo>
                        <a:pt x="9" y="43"/>
                      </a:lnTo>
                      <a:lnTo>
                        <a:pt x="8" y="41"/>
                      </a:lnTo>
                      <a:lnTo>
                        <a:pt x="6" y="37"/>
                      </a:lnTo>
                      <a:lnTo>
                        <a:pt x="6" y="34"/>
                      </a:lnTo>
                      <a:lnTo>
                        <a:pt x="5" y="31"/>
                      </a:lnTo>
                      <a:close/>
                      <a:moveTo>
                        <a:pt x="11" y="45"/>
                      </a:moveTo>
                      <a:lnTo>
                        <a:pt x="15" y="45"/>
                      </a:lnTo>
                      <a:lnTo>
                        <a:pt x="17" y="49"/>
                      </a:lnTo>
                      <a:lnTo>
                        <a:pt x="18" y="51"/>
                      </a:lnTo>
                      <a:lnTo>
                        <a:pt x="20" y="53"/>
                      </a:lnTo>
                      <a:lnTo>
                        <a:pt x="15" y="50"/>
                      </a:lnTo>
                      <a:lnTo>
                        <a:pt x="13" y="48"/>
                      </a:lnTo>
                      <a:lnTo>
                        <a:pt x="11" y="45"/>
                      </a:lnTo>
                      <a:close/>
                      <a:moveTo>
                        <a:pt x="39" y="53"/>
                      </a:moveTo>
                      <a:lnTo>
                        <a:pt x="41" y="51"/>
                      </a:lnTo>
                      <a:lnTo>
                        <a:pt x="42" y="49"/>
                      </a:lnTo>
                      <a:lnTo>
                        <a:pt x="44" y="45"/>
                      </a:lnTo>
                      <a:lnTo>
                        <a:pt x="48" y="46"/>
                      </a:lnTo>
                      <a:lnTo>
                        <a:pt x="46" y="48"/>
                      </a:lnTo>
                      <a:lnTo>
                        <a:pt x="44" y="50"/>
                      </a:lnTo>
                      <a:lnTo>
                        <a:pt x="42" y="51"/>
                      </a:lnTo>
                      <a:lnTo>
                        <a:pt x="39" y="53"/>
                      </a:lnTo>
                      <a:close/>
                      <a:moveTo>
                        <a:pt x="50" y="43"/>
                      </a:moveTo>
                      <a:lnTo>
                        <a:pt x="45" y="42"/>
                      </a:lnTo>
                      <a:lnTo>
                        <a:pt x="46" y="40"/>
                      </a:lnTo>
                      <a:lnTo>
                        <a:pt x="47" y="37"/>
                      </a:lnTo>
                      <a:lnTo>
                        <a:pt x="47" y="34"/>
                      </a:lnTo>
                      <a:lnTo>
                        <a:pt x="47" y="31"/>
                      </a:lnTo>
                      <a:lnTo>
                        <a:pt x="54" y="31"/>
                      </a:lnTo>
                      <a:lnTo>
                        <a:pt x="53" y="34"/>
                      </a:lnTo>
                      <a:lnTo>
                        <a:pt x="53" y="37"/>
                      </a:lnTo>
                      <a:lnTo>
                        <a:pt x="51" y="41"/>
                      </a:lnTo>
                      <a:lnTo>
                        <a:pt x="50" y="43"/>
                      </a:lnTo>
                      <a:close/>
                      <a:moveTo>
                        <a:pt x="32" y="54"/>
                      </a:moveTo>
                      <a:lnTo>
                        <a:pt x="34" y="49"/>
                      </a:lnTo>
                      <a:lnTo>
                        <a:pt x="35" y="43"/>
                      </a:lnTo>
                      <a:lnTo>
                        <a:pt x="42" y="44"/>
                      </a:lnTo>
                      <a:lnTo>
                        <a:pt x="40" y="47"/>
                      </a:lnTo>
                      <a:lnTo>
                        <a:pt x="37" y="50"/>
                      </a:lnTo>
                      <a:lnTo>
                        <a:pt x="35" y="52"/>
                      </a:lnTo>
                      <a:lnTo>
                        <a:pt x="32" y="54"/>
                      </a:lnTo>
                      <a:close/>
                      <a:moveTo>
                        <a:pt x="43" y="42"/>
                      </a:moveTo>
                      <a:lnTo>
                        <a:pt x="36" y="41"/>
                      </a:lnTo>
                      <a:lnTo>
                        <a:pt x="37" y="36"/>
                      </a:lnTo>
                      <a:lnTo>
                        <a:pt x="37" y="31"/>
                      </a:lnTo>
                      <a:lnTo>
                        <a:pt x="45" y="31"/>
                      </a:lnTo>
                      <a:lnTo>
                        <a:pt x="45" y="34"/>
                      </a:lnTo>
                      <a:lnTo>
                        <a:pt x="44" y="36"/>
                      </a:lnTo>
                      <a:lnTo>
                        <a:pt x="44" y="39"/>
                      </a:lnTo>
                      <a:lnTo>
                        <a:pt x="43" y="42"/>
                      </a:lnTo>
                      <a:close/>
                      <a:moveTo>
                        <a:pt x="45" y="28"/>
                      </a:moveTo>
                      <a:lnTo>
                        <a:pt x="37" y="28"/>
                      </a:lnTo>
                      <a:lnTo>
                        <a:pt x="37" y="24"/>
                      </a:lnTo>
                      <a:lnTo>
                        <a:pt x="36" y="19"/>
                      </a:lnTo>
                      <a:lnTo>
                        <a:pt x="43" y="18"/>
                      </a:lnTo>
                      <a:lnTo>
                        <a:pt x="43" y="20"/>
                      </a:lnTo>
                      <a:lnTo>
                        <a:pt x="44" y="23"/>
                      </a:lnTo>
                      <a:lnTo>
                        <a:pt x="45" y="26"/>
                      </a:lnTo>
                      <a:lnTo>
                        <a:pt x="45" y="28"/>
                      </a:lnTo>
                      <a:close/>
                      <a:moveTo>
                        <a:pt x="16" y="18"/>
                      </a:moveTo>
                      <a:lnTo>
                        <a:pt x="23" y="19"/>
                      </a:lnTo>
                      <a:lnTo>
                        <a:pt x="22" y="24"/>
                      </a:lnTo>
                      <a:lnTo>
                        <a:pt x="22" y="28"/>
                      </a:lnTo>
                      <a:lnTo>
                        <a:pt x="14" y="28"/>
                      </a:lnTo>
                      <a:lnTo>
                        <a:pt x="15" y="26"/>
                      </a:lnTo>
                      <a:lnTo>
                        <a:pt x="15" y="23"/>
                      </a:lnTo>
                      <a:lnTo>
                        <a:pt x="16" y="20"/>
                      </a:lnTo>
                      <a:lnTo>
                        <a:pt x="16" y="18"/>
                      </a:lnTo>
                      <a:close/>
                      <a:moveTo>
                        <a:pt x="14" y="31"/>
                      </a:moveTo>
                      <a:lnTo>
                        <a:pt x="22" y="31"/>
                      </a:lnTo>
                      <a:lnTo>
                        <a:pt x="22" y="36"/>
                      </a:lnTo>
                      <a:lnTo>
                        <a:pt x="23" y="41"/>
                      </a:lnTo>
                      <a:lnTo>
                        <a:pt x="16" y="42"/>
                      </a:lnTo>
                      <a:lnTo>
                        <a:pt x="16" y="39"/>
                      </a:lnTo>
                      <a:lnTo>
                        <a:pt x="15" y="36"/>
                      </a:lnTo>
                      <a:lnTo>
                        <a:pt x="14" y="31"/>
                      </a:lnTo>
                      <a:close/>
                      <a:moveTo>
                        <a:pt x="17" y="44"/>
                      </a:moveTo>
                      <a:lnTo>
                        <a:pt x="24" y="43"/>
                      </a:lnTo>
                      <a:lnTo>
                        <a:pt x="25" y="49"/>
                      </a:lnTo>
                      <a:lnTo>
                        <a:pt x="27" y="54"/>
                      </a:lnTo>
                      <a:lnTo>
                        <a:pt x="24" y="52"/>
                      </a:lnTo>
                      <a:lnTo>
                        <a:pt x="22" y="50"/>
                      </a:lnTo>
                      <a:lnTo>
                        <a:pt x="19" y="47"/>
                      </a:lnTo>
                      <a:lnTo>
                        <a:pt x="17" y="44"/>
                      </a:lnTo>
                      <a:close/>
                      <a:moveTo>
                        <a:pt x="30" y="53"/>
                      </a:moveTo>
                      <a:lnTo>
                        <a:pt x="28" y="48"/>
                      </a:lnTo>
                      <a:lnTo>
                        <a:pt x="26" y="43"/>
                      </a:lnTo>
                      <a:lnTo>
                        <a:pt x="33" y="43"/>
                      </a:lnTo>
                      <a:lnTo>
                        <a:pt x="31" y="48"/>
                      </a:lnTo>
                      <a:lnTo>
                        <a:pt x="30" y="53"/>
                      </a:lnTo>
                      <a:close/>
                      <a:moveTo>
                        <a:pt x="33" y="41"/>
                      </a:moveTo>
                      <a:lnTo>
                        <a:pt x="26" y="41"/>
                      </a:lnTo>
                      <a:lnTo>
                        <a:pt x="25" y="36"/>
                      </a:lnTo>
                      <a:lnTo>
                        <a:pt x="25" y="31"/>
                      </a:lnTo>
                      <a:lnTo>
                        <a:pt x="34" y="31"/>
                      </a:lnTo>
                      <a:lnTo>
                        <a:pt x="34" y="36"/>
                      </a:lnTo>
                      <a:lnTo>
                        <a:pt x="33" y="41"/>
                      </a:lnTo>
                      <a:close/>
                      <a:moveTo>
                        <a:pt x="34" y="28"/>
                      </a:moveTo>
                      <a:lnTo>
                        <a:pt x="25" y="28"/>
                      </a:lnTo>
                      <a:lnTo>
                        <a:pt x="25" y="24"/>
                      </a:lnTo>
                      <a:lnTo>
                        <a:pt x="26" y="19"/>
                      </a:lnTo>
                      <a:lnTo>
                        <a:pt x="30" y="19"/>
                      </a:lnTo>
                      <a:lnTo>
                        <a:pt x="33" y="19"/>
                      </a:lnTo>
                      <a:lnTo>
                        <a:pt x="34" y="24"/>
                      </a:lnTo>
                      <a:lnTo>
                        <a:pt x="34" y="28"/>
                      </a:lnTo>
                      <a:close/>
                      <a:moveTo>
                        <a:pt x="33" y="16"/>
                      </a:moveTo>
                      <a:lnTo>
                        <a:pt x="26" y="16"/>
                      </a:lnTo>
                      <a:lnTo>
                        <a:pt x="28" y="11"/>
                      </a:lnTo>
                      <a:lnTo>
                        <a:pt x="30" y="6"/>
                      </a:lnTo>
                      <a:lnTo>
                        <a:pt x="32" y="11"/>
                      </a:lnTo>
                      <a:lnTo>
                        <a:pt x="33" y="16"/>
                      </a:lnTo>
                      <a:close/>
                      <a:moveTo>
                        <a:pt x="59" y="30"/>
                      </a:moveTo>
                      <a:lnTo>
                        <a:pt x="59" y="27"/>
                      </a:lnTo>
                      <a:lnTo>
                        <a:pt x="59" y="24"/>
                      </a:lnTo>
                      <a:lnTo>
                        <a:pt x="58" y="21"/>
                      </a:lnTo>
                      <a:lnTo>
                        <a:pt x="57" y="18"/>
                      </a:lnTo>
                      <a:lnTo>
                        <a:pt x="56" y="16"/>
                      </a:lnTo>
                      <a:lnTo>
                        <a:pt x="54" y="13"/>
                      </a:lnTo>
                      <a:lnTo>
                        <a:pt x="52" y="11"/>
                      </a:lnTo>
                      <a:lnTo>
                        <a:pt x="51" y="9"/>
                      </a:lnTo>
                      <a:lnTo>
                        <a:pt x="49" y="7"/>
                      </a:lnTo>
                      <a:lnTo>
                        <a:pt x="46" y="5"/>
                      </a:lnTo>
                      <a:lnTo>
                        <a:pt x="44" y="3"/>
                      </a:lnTo>
                      <a:lnTo>
                        <a:pt x="41" y="2"/>
                      </a:lnTo>
                      <a:lnTo>
                        <a:pt x="38" y="1"/>
                      </a:lnTo>
                      <a:lnTo>
                        <a:pt x="35" y="0"/>
                      </a:lnTo>
                      <a:lnTo>
                        <a:pt x="33" y="0"/>
                      </a:lnTo>
                      <a:lnTo>
                        <a:pt x="26" y="0"/>
                      </a:lnTo>
                      <a:lnTo>
                        <a:pt x="24" y="0"/>
                      </a:lnTo>
                      <a:lnTo>
                        <a:pt x="20" y="1"/>
                      </a:lnTo>
                      <a:lnTo>
                        <a:pt x="18" y="2"/>
                      </a:lnTo>
                      <a:lnTo>
                        <a:pt x="15" y="3"/>
                      </a:lnTo>
                      <a:lnTo>
                        <a:pt x="13" y="5"/>
                      </a:lnTo>
                      <a:lnTo>
                        <a:pt x="11" y="7"/>
                      </a:lnTo>
                      <a:lnTo>
                        <a:pt x="8" y="9"/>
                      </a:lnTo>
                      <a:lnTo>
                        <a:pt x="7" y="11"/>
                      </a:lnTo>
                      <a:lnTo>
                        <a:pt x="5" y="13"/>
                      </a:lnTo>
                      <a:lnTo>
                        <a:pt x="3" y="16"/>
                      </a:lnTo>
                      <a:lnTo>
                        <a:pt x="2" y="18"/>
                      </a:lnTo>
                      <a:lnTo>
                        <a:pt x="1" y="21"/>
                      </a:lnTo>
                      <a:lnTo>
                        <a:pt x="1" y="24"/>
                      </a:lnTo>
                      <a:lnTo>
                        <a:pt x="0" y="27"/>
                      </a:lnTo>
                      <a:lnTo>
                        <a:pt x="0" y="30"/>
                      </a:lnTo>
                      <a:lnTo>
                        <a:pt x="0" y="33"/>
                      </a:lnTo>
                      <a:lnTo>
                        <a:pt x="1" y="36"/>
                      </a:lnTo>
                      <a:lnTo>
                        <a:pt x="1" y="39"/>
                      </a:lnTo>
                      <a:lnTo>
                        <a:pt x="2" y="41"/>
                      </a:lnTo>
                      <a:lnTo>
                        <a:pt x="3" y="44"/>
                      </a:lnTo>
                      <a:lnTo>
                        <a:pt x="5" y="47"/>
                      </a:lnTo>
                      <a:lnTo>
                        <a:pt x="7" y="49"/>
                      </a:lnTo>
                      <a:lnTo>
                        <a:pt x="9" y="51"/>
                      </a:lnTo>
                      <a:lnTo>
                        <a:pt x="11" y="53"/>
                      </a:lnTo>
                      <a:lnTo>
                        <a:pt x="13" y="55"/>
                      </a:lnTo>
                      <a:lnTo>
                        <a:pt x="15" y="56"/>
                      </a:lnTo>
                      <a:lnTo>
                        <a:pt x="18" y="57"/>
                      </a:lnTo>
                      <a:lnTo>
                        <a:pt x="21" y="58"/>
                      </a:lnTo>
                      <a:lnTo>
                        <a:pt x="24" y="59"/>
                      </a:lnTo>
                      <a:lnTo>
                        <a:pt x="26" y="60"/>
                      </a:lnTo>
                      <a:lnTo>
                        <a:pt x="33" y="60"/>
                      </a:lnTo>
                      <a:lnTo>
                        <a:pt x="35" y="59"/>
                      </a:lnTo>
                      <a:lnTo>
                        <a:pt x="38" y="58"/>
                      </a:lnTo>
                      <a:lnTo>
                        <a:pt x="41" y="57"/>
                      </a:lnTo>
                      <a:lnTo>
                        <a:pt x="44" y="56"/>
                      </a:lnTo>
                      <a:lnTo>
                        <a:pt x="46" y="55"/>
                      </a:lnTo>
                      <a:lnTo>
                        <a:pt x="48" y="53"/>
                      </a:lnTo>
                      <a:lnTo>
                        <a:pt x="51" y="51"/>
                      </a:lnTo>
                      <a:lnTo>
                        <a:pt x="52" y="49"/>
                      </a:lnTo>
                      <a:lnTo>
                        <a:pt x="54" y="47"/>
                      </a:lnTo>
                      <a:lnTo>
                        <a:pt x="55" y="44"/>
                      </a:lnTo>
                      <a:lnTo>
                        <a:pt x="57" y="41"/>
                      </a:lnTo>
                      <a:lnTo>
                        <a:pt x="58" y="39"/>
                      </a:lnTo>
                      <a:lnTo>
                        <a:pt x="59" y="36"/>
                      </a:lnTo>
                      <a:lnTo>
                        <a:pt x="59" y="33"/>
                      </a:lnTo>
                      <a:lnTo>
                        <a:pt x="59" y="3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3" name="Freeform 188"/>
                <p:cNvSpPr>
                  <a:spLocks noEditPoints="1"/>
                </p:cNvSpPr>
                <p:nvPr/>
              </p:nvSpPr>
              <p:spPr bwMode="auto">
                <a:xfrm>
                  <a:off x="5133975" y="3867150"/>
                  <a:ext cx="131762" cy="69850"/>
                </a:xfrm>
                <a:custGeom>
                  <a:avLst/>
                  <a:gdLst>
                    <a:gd name="T0" fmla="*/ 51 w 83"/>
                    <a:gd name="T1" fmla="*/ 36 h 44"/>
                    <a:gd name="T2" fmla="*/ 51 w 83"/>
                    <a:gd name="T3" fmla="*/ 38 h 44"/>
                    <a:gd name="T4" fmla="*/ 52 w 83"/>
                    <a:gd name="T5" fmla="*/ 37 h 44"/>
                    <a:gd name="T6" fmla="*/ 54 w 83"/>
                    <a:gd name="T7" fmla="*/ 35 h 44"/>
                    <a:gd name="T8" fmla="*/ 54 w 83"/>
                    <a:gd name="T9" fmla="*/ 37 h 44"/>
                    <a:gd name="T10" fmla="*/ 55 w 83"/>
                    <a:gd name="T11" fmla="*/ 37 h 44"/>
                    <a:gd name="T12" fmla="*/ 56 w 83"/>
                    <a:gd name="T13" fmla="*/ 35 h 44"/>
                    <a:gd name="T14" fmla="*/ 57 w 83"/>
                    <a:gd name="T15" fmla="*/ 36 h 44"/>
                    <a:gd name="T16" fmla="*/ 59 w 83"/>
                    <a:gd name="T17" fmla="*/ 36 h 44"/>
                    <a:gd name="T18" fmla="*/ 59 w 83"/>
                    <a:gd name="T19" fmla="*/ 35 h 44"/>
                    <a:gd name="T20" fmla="*/ 61 w 83"/>
                    <a:gd name="T21" fmla="*/ 34 h 44"/>
                    <a:gd name="T22" fmla="*/ 59 w 83"/>
                    <a:gd name="T23" fmla="*/ 44 h 44"/>
                    <a:gd name="T24" fmla="*/ 59 w 83"/>
                    <a:gd name="T25" fmla="*/ 42 h 44"/>
                    <a:gd name="T26" fmla="*/ 58 w 83"/>
                    <a:gd name="T27" fmla="*/ 42 h 44"/>
                    <a:gd name="T28" fmla="*/ 57 w 83"/>
                    <a:gd name="T29" fmla="*/ 43 h 44"/>
                    <a:gd name="T30" fmla="*/ 56 w 83"/>
                    <a:gd name="T31" fmla="*/ 42 h 44"/>
                    <a:gd name="T32" fmla="*/ 54 w 83"/>
                    <a:gd name="T33" fmla="*/ 41 h 44"/>
                    <a:gd name="T34" fmla="*/ 54 w 83"/>
                    <a:gd name="T35" fmla="*/ 42 h 44"/>
                    <a:gd name="T36" fmla="*/ 52 w 83"/>
                    <a:gd name="T37" fmla="*/ 41 h 44"/>
                    <a:gd name="T38" fmla="*/ 52 w 83"/>
                    <a:gd name="T39" fmla="*/ 40 h 44"/>
                    <a:gd name="T40" fmla="*/ 51 w 83"/>
                    <a:gd name="T41" fmla="*/ 41 h 44"/>
                    <a:gd name="T42" fmla="*/ 49 w 83"/>
                    <a:gd name="T43" fmla="*/ 41 h 44"/>
                    <a:gd name="T44" fmla="*/ 63 w 83"/>
                    <a:gd name="T45" fmla="*/ 34 h 44"/>
                    <a:gd name="T46" fmla="*/ 70 w 83"/>
                    <a:gd name="T47" fmla="*/ 32 h 44"/>
                    <a:gd name="T48" fmla="*/ 66 w 83"/>
                    <a:gd name="T49" fmla="*/ 28 h 44"/>
                    <a:gd name="T50" fmla="*/ 81 w 83"/>
                    <a:gd name="T51" fmla="*/ 33 h 44"/>
                    <a:gd name="T52" fmla="*/ 83 w 83"/>
                    <a:gd name="T53" fmla="*/ 36 h 44"/>
                    <a:gd name="T54" fmla="*/ 82 w 83"/>
                    <a:gd name="T55" fmla="*/ 41 h 44"/>
                    <a:gd name="T56" fmla="*/ 70 w 83"/>
                    <a:gd name="T57" fmla="*/ 44 h 44"/>
                    <a:gd name="T58" fmla="*/ 63 w 83"/>
                    <a:gd name="T59" fmla="*/ 34 h 44"/>
                    <a:gd name="T60" fmla="*/ 40 w 83"/>
                    <a:gd name="T61" fmla="*/ 41 h 44"/>
                    <a:gd name="T62" fmla="*/ 31 w 83"/>
                    <a:gd name="T63" fmla="*/ 40 h 44"/>
                    <a:gd name="T64" fmla="*/ 23 w 83"/>
                    <a:gd name="T65" fmla="*/ 37 h 44"/>
                    <a:gd name="T66" fmla="*/ 17 w 83"/>
                    <a:gd name="T67" fmla="*/ 34 h 44"/>
                    <a:gd name="T68" fmla="*/ 11 w 83"/>
                    <a:gd name="T69" fmla="*/ 29 h 44"/>
                    <a:gd name="T70" fmla="*/ 6 w 83"/>
                    <a:gd name="T71" fmla="*/ 23 h 44"/>
                    <a:gd name="T72" fmla="*/ 3 w 83"/>
                    <a:gd name="T73" fmla="*/ 16 h 44"/>
                    <a:gd name="T74" fmla="*/ 0 w 83"/>
                    <a:gd name="T75" fmla="*/ 8 h 44"/>
                    <a:gd name="T76" fmla="*/ 0 w 83"/>
                    <a:gd name="T77" fmla="*/ 0 h 44"/>
                    <a:gd name="T78" fmla="*/ 3 w 83"/>
                    <a:gd name="T79" fmla="*/ 4 h 44"/>
                    <a:gd name="T80" fmla="*/ 4 w 83"/>
                    <a:gd name="T81" fmla="*/ 11 h 44"/>
                    <a:gd name="T82" fmla="*/ 7 w 83"/>
                    <a:gd name="T83" fmla="*/ 18 h 44"/>
                    <a:gd name="T84" fmla="*/ 11 w 83"/>
                    <a:gd name="T85" fmla="*/ 24 h 44"/>
                    <a:gd name="T86" fmla="*/ 16 w 83"/>
                    <a:gd name="T87" fmla="*/ 29 h 44"/>
                    <a:gd name="T88" fmla="*/ 21 w 83"/>
                    <a:gd name="T89" fmla="*/ 33 h 44"/>
                    <a:gd name="T90" fmla="*/ 28 w 83"/>
                    <a:gd name="T91" fmla="*/ 36 h 44"/>
                    <a:gd name="T92" fmla="*/ 36 w 83"/>
                    <a:gd name="T93" fmla="*/ 37 h 44"/>
                    <a:gd name="T94" fmla="*/ 47 w 83"/>
                    <a:gd name="T95" fmla="*/ 37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</a:cxnLst>
                  <a:rect l="0" t="0" r="r" b="b"/>
                  <a:pathLst>
                    <a:path w="83" h="44">
                      <a:moveTo>
                        <a:pt x="49" y="37"/>
                      </a:moveTo>
                      <a:lnTo>
                        <a:pt x="51" y="36"/>
                      </a:lnTo>
                      <a:lnTo>
                        <a:pt x="51" y="37"/>
                      </a:lnTo>
                      <a:lnTo>
                        <a:pt x="51" y="38"/>
                      </a:lnTo>
                      <a:lnTo>
                        <a:pt x="52" y="37"/>
                      </a:lnTo>
                      <a:lnTo>
                        <a:pt x="52" y="37"/>
                      </a:lnTo>
                      <a:lnTo>
                        <a:pt x="52" y="36"/>
                      </a:lnTo>
                      <a:lnTo>
                        <a:pt x="54" y="35"/>
                      </a:lnTo>
                      <a:lnTo>
                        <a:pt x="54" y="37"/>
                      </a:lnTo>
                      <a:lnTo>
                        <a:pt x="54" y="37"/>
                      </a:lnTo>
                      <a:lnTo>
                        <a:pt x="54" y="37"/>
                      </a:lnTo>
                      <a:lnTo>
                        <a:pt x="55" y="37"/>
                      </a:lnTo>
                      <a:lnTo>
                        <a:pt x="56" y="36"/>
                      </a:lnTo>
                      <a:lnTo>
                        <a:pt x="56" y="35"/>
                      </a:lnTo>
                      <a:lnTo>
                        <a:pt x="57" y="35"/>
                      </a:lnTo>
                      <a:lnTo>
                        <a:pt x="57" y="36"/>
                      </a:lnTo>
                      <a:lnTo>
                        <a:pt x="58" y="36"/>
                      </a:lnTo>
                      <a:lnTo>
                        <a:pt x="59" y="36"/>
                      </a:lnTo>
                      <a:lnTo>
                        <a:pt x="59" y="36"/>
                      </a:lnTo>
                      <a:lnTo>
                        <a:pt x="59" y="35"/>
                      </a:lnTo>
                      <a:lnTo>
                        <a:pt x="59" y="34"/>
                      </a:lnTo>
                      <a:lnTo>
                        <a:pt x="61" y="34"/>
                      </a:lnTo>
                      <a:lnTo>
                        <a:pt x="61" y="44"/>
                      </a:lnTo>
                      <a:lnTo>
                        <a:pt x="59" y="44"/>
                      </a:lnTo>
                      <a:lnTo>
                        <a:pt x="59" y="42"/>
                      </a:lnTo>
                      <a:lnTo>
                        <a:pt x="59" y="42"/>
                      </a:lnTo>
                      <a:lnTo>
                        <a:pt x="58" y="42"/>
                      </a:lnTo>
                      <a:lnTo>
                        <a:pt x="58" y="42"/>
                      </a:lnTo>
                      <a:lnTo>
                        <a:pt x="57" y="42"/>
                      </a:lnTo>
                      <a:lnTo>
                        <a:pt x="57" y="43"/>
                      </a:lnTo>
                      <a:lnTo>
                        <a:pt x="56" y="42"/>
                      </a:lnTo>
                      <a:lnTo>
                        <a:pt x="56" y="42"/>
                      </a:lnTo>
                      <a:lnTo>
                        <a:pt x="55" y="41"/>
                      </a:lnTo>
                      <a:lnTo>
                        <a:pt x="54" y="41"/>
                      </a:lnTo>
                      <a:lnTo>
                        <a:pt x="54" y="41"/>
                      </a:lnTo>
                      <a:lnTo>
                        <a:pt x="54" y="42"/>
                      </a:lnTo>
                      <a:lnTo>
                        <a:pt x="52" y="42"/>
                      </a:lnTo>
                      <a:lnTo>
                        <a:pt x="52" y="41"/>
                      </a:lnTo>
                      <a:lnTo>
                        <a:pt x="52" y="41"/>
                      </a:lnTo>
                      <a:lnTo>
                        <a:pt x="52" y="40"/>
                      </a:lnTo>
                      <a:lnTo>
                        <a:pt x="51" y="40"/>
                      </a:lnTo>
                      <a:lnTo>
                        <a:pt x="51" y="41"/>
                      </a:lnTo>
                      <a:lnTo>
                        <a:pt x="51" y="42"/>
                      </a:lnTo>
                      <a:lnTo>
                        <a:pt x="49" y="41"/>
                      </a:lnTo>
                      <a:lnTo>
                        <a:pt x="49" y="37"/>
                      </a:lnTo>
                      <a:close/>
                      <a:moveTo>
                        <a:pt x="63" y="34"/>
                      </a:moveTo>
                      <a:lnTo>
                        <a:pt x="77" y="34"/>
                      </a:lnTo>
                      <a:lnTo>
                        <a:pt x="70" y="32"/>
                      </a:lnTo>
                      <a:lnTo>
                        <a:pt x="66" y="29"/>
                      </a:lnTo>
                      <a:lnTo>
                        <a:pt x="66" y="28"/>
                      </a:lnTo>
                      <a:lnTo>
                        <a:pt x="70" y="30"/>
                      </a:lnTo>
                      <a:lnTo>
                        <a:pt x="81" y="33"/>
                      </a:lnTo>
                      <a:lnTo>
                        <a:pt x="83" y="33"/>
                      </a:lnTo>
                      <a:lnTo>
                        <a:pt x="83" y="36"/>
                      </a:lnTo>
                      <a:lnTo>
                        <a:pt x="82" y="36"/>
                      </a:lnTo>
                      <a:lnTo>
                        <a:pt x="82" y="41"/>
                      </a:lnTo>
                      <a:lnTo>
                        <a:pt x="70" y="41"/>
                      </a:lnTo>
                      <a:lnTo>
                        <a:pt x="70" y="44"/>
                      </a:lnTo>
                      <a:lnTo>
                        <a:pt x="63" y="44"/>
                      </a:lnTo>
                      <a:lnTo>
                        <a:pt x="63" y="34"/>
                      </a:lnTo>
                      <a:close/>
                      <a:moveTo>
                        <a:pt x="47" y="41"/>
                      </a:moveTo>
                      <a:lnTo>
                        <a:pt x="40" y="41"/>
                      </a:lnTo>
                      <a:lnTo>
                        <a:pt x="35" y="41"/>
                      </a:lnTo>
                      <a:lnTo>
                        <a:pt x="31" y="40"/>
                      </a:lnTo>
                      <a:lnTo>
                        <a:pt x="27" y="39"/>
                      </a:lnTo>
                      <a:lnTo>
                        <a:pt x="23" y="37"/>
                      </a:lnTo>
                      <a:lnTo>
                        <a:pt x="20" y="36"/>
                      </a:lnTo>
                      <a:lnTo>
                        <a:pt x="17" y="34"/>
                      </a:lnTo>
                      <a:lnTo>
                        <a:pt x="13" y="32"/>
                      </a:lnTo>
                      <a:lnTo>
                        <a:pt x="11" y="29"/>
                      </a:lnTo>
                      <a:lnTo>
                        <a:pt x="8" y="26"/>
                      </a:lnTo>
                      <a:lnTo>
                        <a:pt x="6" y="23"/>
                      </a:lnTo>
                      <a:lnTo>
                        <a:pt x="4" y="19"/>
                      </a:lnTo>
                      <a:lnTo>
                        <a:pt x="3" y="16"/>
                      </a:lnTo>
                      <a:lnTo>
                        <a:pt x="1" y="12"/>
                      </a:lnTo>
                      <a:lnTo>
                        <a:pt x="0" y="8"/>
                      </a:lnTo>
                      <a:lnTo>
                        <a:pt x="0" y="4"/>
                      </a:lnTo>
                      <a:lnTo>
                        <a:pt x="0" y="0"/>
                      </a:lnTo>
                      <a:lnTo>
                        <a:pt x="3" y="0"/>
                      </a:lnTo>
                      <a:lnTo>
                        <a:pt x="3" y="4"/>
                      </a:lnTo>
                      <a:lnTo>
                        <a:pt x="4" y="7"/>
                      </a:lnTo>
                      <a:lnTo>
                        <a:pt x="4" y="11"/>
                      </a:lnTo>
                      <a:lnTo>
                        <a:pt x="6" y="14"/>
                      </a:lnTo>
                      <a:lnTo>
                        <a:pt x="7" y="18"/>
                      </a:lnTo>
                      <a:lnTo>
                        <a:pt x="9" y="21"/>
                      </a:lnTo>
                      <a:lnTo>
                        <a:pt x="11" y="24"/>
                      </a:lnTo>
                      <a:lnTo>
                        <a:pt x="13" y="27"/>
                      </a:lnTo>
                      <a:lnTo>
                        <a:pt x="16" y="29"/>
                      </a:lnTo>
                      <a:lnTo>
                        <a:pt x="18" y="31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6"/>
                      </a:lnTo>
                      <a:lnTo>
                        <a:pt x="32" y="36"/>
                      </a:lnTo>
                      <a:lnTo>
                        <a:pt x="36" y="37"/>
                      </a:lnTo>
                      <a:lnTo>
                        <a:pt x="40" y="37"/>
                      </a:lnTo>
                      <a:lnTo>
                        <a:pt x="47" y="37"/>
                      </a:lnTo>
                      <a:lnTo>
                        <a:pt x="47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4" name="Freeform 189"/>
                <p:cNvSpPr>
                  <a:spLocks noEditPoints="1"/>
                </p:cNvSpPr>
                <p:nvPr/>
              </p:nvSpPr>
              <p:spPr bwMode="auto">
                <a:xfrm>
                  <a:off x="5119688" y="3786188"/>
                  <a:ext cx="136525" cy="80962"/>
                </a:xfrm>
                <a:custGeom>
                  <a:avLst/>
                  <a:gdLst>
                    <a:gd name="T0" fmla="*/ 33 w 86"/>
                    <a:gd name="T1" fmla="*/ 8 h 51"/>
                    <a:gd name="T2" fmla="*/ 32 w 86"/>
                    <a:gd name="T3" fmla="*/ 10 h 51"/>
                    <a:gd name="T4" fmla="*/ 32 w 86"/>
                    <a:gd name="T5" fmla="*/ 9 h 51"/>
                    <a:gd name="T6" fmla="*/ 30 w 86"/>
                    <a:gd name="T7" fmla="*/ 7 h 51"/>
                    <a:gd name="T8" fmla="*/ 29 w 86"/>
                    <a:gd name="T9" fmla="*/ 9 h 51"/>
                    <a:gd name="T10" fmla="*/ 28 w 86"/>
                    <a:gd name="T11" fmla="*/ 7 h 51"/>
                    <a:gd name="T12" fmla="*/ 26 w 86"/>
                    <a:gd name="T13" fmla="*/ 8 h 51"/>
                    <a:gd name="T14" fmla="*/ 25 w 86"/>
                    <a:gd name="T15" fmla="*/ 7 h 51"/>
                    <a:gd name="T16" fmla="*/ 22 w 86"/>
                    <a:gd name="T17" fmla="*/ 6 h 51"/>
                    <a:gd name="T18" fmla="*/ 25 w 86"/>
                    <a:gd name="T19" fmla="*/ 16 h 51"/>
                    <a:gd name="T20" fmla="*/ 25 w 86"/>
                    <a:gd name="T21" fmla="*/ 14 h 51"/>
                    <a:gd name="T22" fmla="*/ 26 w 86"/>
                    <a:gd name="T23" fmla="*/ 15 h 51"/>
                    <a:gd name="T24" fmla="*/ 28 w 86"/>
                    <a:gd name="T25" fmla="*/ 14 h 51"/>
                    <a:gd name="T26" fmla="*/ 30 w 86"/>
                    <a:gd name="T27" fmla="*/ 13 h 51"/>
                    <a:gd name="T28" fmla="*/ 32 w 86"/>
                    <a:gd name="T29" fmla="*/ 14 h 51"/>
                    <a:gd name="T30" fmla="*/ 32 w 86"/>
                    <a:gd name="T31" fmla="*/ 13 h 51"/>
                    <a:gd name="T32" fmla="*/ 33 w 86"/>
                    <a:gd name="T33" fmla="*/ 12 h 51"/>
                    <a:gd name="T34" fmla="*/ 35 w 86"/>
                    <a:gd name="T35" fmla="*/ 13 h 51"/>
                    <a:gd name="T36" fmla="*/ 21 w 86"/>
                    <a:gd name="T37" fmla="*/ 6 h 51"/>
                    <a:gd name="T38" fmla="*/ 13 w 86"/>
                    <a:gd name="T39" fmla="*/ 3 h 51"/>
                    <a:gd name="T40" fmla="*/ 17 w 86"/>
                    <a:gd name="T41" fmla="*/ 0 h 51"/>
                    <a:gd name="T42" fmla="*/ 2 w 86"/>
                    <a:gd name="T43" fmla="*/ 4 h 51"/>
                    <a:gd name="T44" fmla="*/ 0 w 86"/>
                    <a:gd name="T45" fmla="*/ 8 h 51"/>
                    <a:gd name="T46" fmla="*/ 1 w 86"/>
                    <a:gd name="T47" fmla="*/ 13 h 51"/>
                    <a:gd name="T48" fmla="*/ 13 w 86"/>
                    <a:gd name="T49" fmla="*/ 16 h 51"/>
                    <a:gd name="T50" fmla="*/ 21 w 86"/>
                    <a:gd name="T51" fmla="*/ 6 h 51"/>
                    <a:gd name="T52" fmla="*/ 45 w 86"/>
                    <a:gd name="T53" fmla="*/ 9 h 51"/>
                    <a:gd name="T54" fmla="*/ 54 w 86"/>
                    <a:gd name="T55" fmla="*/ 10 h 51"/>
                    <a:gd name="T56" fmla="*/ 61 w 86"/>
                    <a:gd name="T57" fmla="*/ 12 h 51"/>
                    <a:gd name="T58" fmla="*/ 69 w 86"/>
                    <a:gd name="T59" fmla="*/ 16 h 51"/>
                    <a:gd name="T60" fmla="*/ 75 w 86"/>
                    <a:gd name="T61" fmla="*/ 21 h 51"/>
                    <a:gd name="T62" fmla="*/ 80 w 86"/>
                    <a:gd name="T63" fmla="*/ 27 h 51"/>
                    <a:gd name="T64" fmla="*/ 83 w 86"/>
                    <a:gd name="T65" fmla="*/ 34 h 51"/>
                    <a:gd name="T66" fmla="*/ 85 w 86"/>
                    <a:gd name="T67" fmla="*/ 43 h 51"/>
                    <a:gd name="T68" fmla="*/ 86 w 86"/>
                    <a:gd name="T69" fmla="*/ 51 h 51"/>
                    <a:gd name="T70" fmla="*/ 82 w 86"/>
                    <a:gd name="T71" fmla="*/ 47 h 51"/>
                    <a:gd name="T72" fmla="*/ 81 w 86"/>
                    <a:gd name="T73" fmla="*/ 39 h 51"/>
                    <a:gd name="T74" fmla="*/ 79 w 86"/>
                    <a:gd name="T75" fmla="*/ 32 h 51"/>
                    <a:gd name="T76" fmla="*/ 75 w 86"/>
                    <a:gd name="T77" fmla="*/ 26 h 51"/>
                    <a:gd name="T78" fmla="*/ 70 w 86"/>
                    <a:gd name="T79" fmla="*/ 21 h 51"/>
                    <a:gd name="T80" fmla="*/ 63 w 86"/>
                    <a:gd name="T81" fmla="*/ 17 h 51"/>
                    <a:gd name="T82" fmla="*/ 57 w 86"/>
                    <a:gd name="T83" fmla="*/ 15 h 51"/>
                    <a:gd name="T84" fmla="*/ 49 w 86"/>
                    <a:gd name="T85" fmla="*/ 13 h 51"/>
                    <a:gd name="T86" fmla="*/ 37 w 86"/>
                    <a:gd name="T87" fmla="*/ 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86" h="51">
                      <a:moveTo>
                        <a:pt x="35" y="9"/>
                      </a:moveTo>
                      <a:lnTo>
                        <a:pt x="33" y="8"/>
                      </a:lnTo>
                      <a:lnTo>
                        <a:pt x="33" y="10"/>
                      </a:lnTo>
                      <a:lnTo>
                        <a:pt x="32" y="10"/>
                      </a:lnTo>
                      <a:lnTo>
                        <a:pt x="32" y="9"/>
                      </a:lnTo>
                      <a:lnTo>
                        <a:pt x="32" y="9"/>
                      </a:lnTo>
                      <a:lnTo>
                        <a:pt x="32" y="8"/>
                      </a:lnTo>
                      <a:lnTo>
                        <a:pt x="30" y="7"/>
                      </a:lnTo>
                      <a:lnTo>
                        <a:pt x="30" y="9"/>
                      </a:lnTo>
                      <a:lnTo>
                        <a:pt x="29" y="9"/>
                      </a:lnTo>
                      <a:lnTo>
                        <a:pt x="28" y="8"/>
                      </a:lnTo>
                      <a:lnTo>
                        <a:pt x="28" y="7"/>
                      </a:lnTo>
                      <a:lnTo>
                        <a:pt x="26" y="7"/>
                      </a:lnTo>
                      <a:lnTo>
                        <a:pt x="26" y="8"/>
                      </a:lnTo>
                      <a:lnTo>
                        <a:pt x="25" y="8"/>
                      </a:lnTo>
                      <a:lnTo>
                        <a:pt x="25" y="7"/>
                      </a:lnTo>
                      <a:lnTo>
                        <a:pt x="25" y="6"/>
                      </a:lnTo>
                      <a:lnTo>
                        <a:pt x="22" y="6"/>
                      </a:lnTo>
                      <a:lnTo>
                        <a:pt x="22" y="16"/>
                      </a:lnTo>
                      <a:lnTo>
                        <a:pt x="25" y="16"/>
                      </a:lnTo>
                      <a:lnTo>
                        <a:pt x="25" y="15"/>
                      </a:lnTo>
                      <a:lnTo>
                        <a:pt x="25" y="14"/>
                      </a:lnTo>
                      <a:lnTo>
                        <a:pt x="26" y="14"/>
                      </a:lnTo>
                      <a:lnTo>
                        <a:pt x="26" y="15"/>
                      </a:lnTo>
                      <a:lnTo>
                        <a:pt x="28" y="15"/>
                      </a:lnTo>
                      <a:lnTo>
                        <a:pt x="28" y="14"/>
                      </a:lnTo>
                      <a:lnTo>
                        <a:pt x="29" y="13"/>
                      </a:lnTo>
                      <a:lnTo>
                        <a:pt x="30" y="13"/>
                      </a:lnTo>
                      <a:lnTo>
                        <a:pt x="30" y="15"/>
                      </a:lnTo>
                      <a:lnTo>
                        <a:pt x="32" y="14"/>
                      </a:lnTo>
                      <a:lnTo>
                        <a:pt x="32" y="13"/>
                      </a:lnTo>
                      <a:lnTo>
                        <a:pt x="32" y="13"/>
                      </a:lnTo>
                      <a:lnTo>
                        <a:pt x="32" y="12"/>
                      </a:lnTo>
                      <a:lnTo>
                        <a:pt x="33" y="12"/>
                      </a:lnTo>
                      <a:lnTo>
                        <a:pt x="33" y="14"/>
                      </a:lnTo>
                      <a:lnTo>
                        <a:pt x="35" y="13"/>
                      </a:lnTo>
                      <a:lnTo>
                        <a:pt x="35" y="9"/>
                      </a:lnTo>
                      <a:close/>
                      <a:moveTo>
                        <a:pt x="21" y="6"/>
                      </a:moveTo>
                      <a:lnTo>
                        <a:pt x="6" y="6"/>
                      </a:lnTo>
                      <a:lnTo>
                        <a:pt x="13" y="3"/>
                      </a:lnTo>
                      <a:lnTo>
                        <a:pt x="18" y="1"/>
                      </a:lnTo>
                      <a:lnTo>
                        <a:pt x="17" y="0"/>
                      </a:lnTo>
                      <a:lnTo>
                        <a:pt x="13" y="2"/>
                      </a:lnTo>
                      <a:lnTo>
                        <a:pt x="2" y="4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1" y="8"/>
                      </a:lnTo>
                      <a:lnTo>
                        <a:pt x="1" y="13"/>
                      </a:lnTo>
                      <a:lnTo>
                        <a:pt x="13" y="13"/>
                      </a:lnTo>
                      <a:lnTo>
                        <a:pt x="13" y="16"/>
                      </a:lnTo>
                      <a:lnTo>
                        <a:pt x="21" y="16"/>
                      </a:lnTo>
                      <a:lnTo>
                        <a:pt x="21" y="6"/>
                      </a:lnTo>
                      <a:close/>
                      <a:moveTo>
                        <a:pt x="37" y="9"/>
                      </a:moveTo>
                      <a:lnTo>
                        <a:pt x="45" y="9"/>
                      </a:lnTo>
                      <a:lnTo>
                        <a:pt x="49" y="10"/>
                      </a:lnTo>
                      <a:lnTo>
                        <a:pt x="54" y="10"/>
                      </a:lnTo>
                      <a:lnTo>
                        <a:pt x="58" y="11"/>
                      </a:lnTo>
                      <a:lnTo>
                        <a:pt x="61" y="12"/>
                      </a:lnTo>
                      <a:lnTo>
                        <a:pt x="65" y="14"/>
                      </a:lnTo>
                      <a:lnTo>
                        <a:pt x="69" y="16"/>
                      </a:lnTo>
                      <a:lnTo>
                        <a:pt x="72" y="18"/>
                      </a:lnTo>
                      <a:lnTo>
                        <a:pt x="75" y="21"/>
                      </a:lnTo>
                      <a:lnTo>
                        <a:pt x="77" y="24"/>
                      </a:lnTo>
                      <a:lnTo>
                        <a:pt x="80" y="27"/>
                      </a:lnTo>
                      <a:lnTo>
                        <a:pt x="82" y="31"/>
                      </a:lnTo>
                      <a:lnTo>
                        <a:pt x="83" y="34"/>
                      </a:lnTo>
                      <a:lnTo>
                        <a:pt x="85" y="38"/>
                      </a:lnTo>
                      <a:lnTo>
                        <a:pt x="85" y="43"/>
                      </a:lnTo>
                      <a:lnTo>
                        <a:pt x="86" y="47"/>
                      </a:lnTo>
                      <a:lnTo>
                        <a:pt x="86" y="51"/>
                      </a:lnTo>
                      <a:lnTo>
                        <a:pt x="83" y="51"/>
                      </a:lnTo>
                      <a:lnTo>
                        <a:pt x="82" y="47"/>
                      </a:lnTo>
                      <a:lnTo>
                        <a:pt x="82" y="43"/>
                      </a:lnTo>
                      <a:lnTo>
                        <a:pt x="81" y="39"/>
                      </a:lnTo>
                      <a:lnTo>
                        <a:pt x="81" y="36"/>
                      </a:lnTo>
                      <a:lnTo>
                        <a:pt x="79" y="32"/>
                      </a:lnTo>
                      <a:lnTo>
                        <a:pt x="77" y="29"/>
                      </a:lnTo>
                      <a:lnTo>
                        <a:pt x="75" y="26"/>
                      </a:lnTo>
                      <a:lnTo>
                        <a:pt x="72" y="24"/>
                      </a:lnTo>
                      <a:lnTo>
                        <a:pt x="70" y="21"/>
                      </a:lnTo>
                      <a:lnTo>
                        <a:pt x="67" y="19"/>
                      </a:lnTo>
                      <a:lnTo>
                        <a:pt x="63" y="17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3"/>
                      </a:lnTo>
                      <a:lnTo>
                        <a:pt x="49" y="13"/>
                      </a:lnTo>
                      <a:lnTo>
                        <a:pt x="37" y="13"/>
                      </a:lnTo>
                      <a:lnTo>
                        <a:pt x="37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5883522" y="3079836"/>
                <a:ext cx="161487" cy="84137"/>
                <a:chOff x="5883522" y="3079836"/>
                <a:chExt cx="161487" cy="84137"/>
              </a:xfrm>
            </p:grpSpPr>
            <p:sp>
              <p:nvSpPr>
                <p:cNvPr id="1850" name="Freeform 192"/>
                <p:cNvSpPr/>
                <p:nvPr/>
              </p:nvSpPr>
              <p:spPr bwMode="auto">
                <a:xfrm>
                  <a:off x="5883522" y="3112405"/>
                  <a:ext cx="161487" cy="51568"/>
                </a:xfrm>
                <a:custGeom>
                  <a:avLst/>
                  <a:gdLst>
                    <a:gd name="T0" fmla="*/ 716 w 716"/>
                    <a:gd name="T1" fmla="*/ 115 h 231"/>
                    <a:gd name="T2" fmla="*/ 600 w 716"/>
                    <a:gd name="T3" fmla="*/ 231 h 231"/>
                    <a:gd name="T4" fmla="*/ 115 w 716"/>
                    <a:gd name="T5" fmla="*/ 231 h 231"/>
                    <a:gd name="T6" fmla="*/ 0 w 716"/>
                    <a:gd name="T7" fmla="*/ 115 h 231"/>
                    <a:gd name="T8" fmla="*/ 0 w 716"/>
                    <a:gd name="T9" fmla="*/ 115 h 231"/>
                    <a:gd name="T10" fmla="*/ 115 w 716"/>
                    <a:gd name="T11" fmla="*/ 0 h 231"/>
                    <a:gd name="T12" fmla="*/ 600 w 716"/>
                    <a:gd name="T13" fmla="*/ 0 h 231"/>
                    <a:gd name="T14" fmla="*/ 716 w 716"/>
                    <a:gd name="T15" fmla="*/ 115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16" h="231">
                      <a:moveTo>
                        <a:pt x="716" y="115"/>
                      </a:moveTo>
                      <a:cubicBezTo>
                        <a:pt x="716" y="179"/>
                        <a:pt x="664" y="231"/>
                        <a:pt x="600" y="231"/>
                      </a:cubicBezTo>
                      <a:cubicBezTo>
                        <a:pt x="115" y="231"/>
                        <a:pt x="115" y="231"/>
                        <a:pt x="115" y="231"/>
                      </a:cubicBezTo>
                      <a:cubicBezTo>
                        <a:pt x="51" y="231"/>
                        <a:pt x="0" y="179"/>
                        <a:pt x="0" y="115"/>
                      </a:cubicBezTo>
                      <a:cubicBezTo>
                        <a:pt x="0" y="115"/>
                        <a:pt x="0" y="115"/>
                        <a:pt x="0" y="115"/>
                      </a:cubicBezTo>
                      <a:cubicBezTo>
                        <a:pt x="0" y="52"/>
                        <a:pt x="51" y="0"/>
                        <a:pt x="115" y="0"/>
                      </a:cubicBezTo>
                      <a:cubicBezTo>
                        <a:pt x="600" y="0"/>
                        <a:pt x="600" y="0"/>
                        <a:pt x="600" y="0"/>
                      </a:cubicBezTo>
                      <a:cubicBezTo>
                        <a:pt x="664" y="0"/>
                        <a:pt x="716" y="52"/>
                        <a:pt x="716" y="115"/>
                      </a:cubicBezTo>
                      <a:close/>
                    </a:path>
                  </a:pathLst>
                </a:custGeom>
                <a:noFill/>
                <a:ln w="11113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1" name="Oval 193"/>
                <p:cNvSpPr>
                  <a:spLocks noChangeArrowheads="1"/>
                </p:cNvSpPr>
                <p:nvPr/>
              </p:nvSpPr>
              <p:spPr bwMode="auto">
                <a:xfrm>
                  <a:off x="5901163" y="3125976"/>
                  <a:ext cx="25783" cy="25783"/>
                </a:xfrm>
                <a:prstGeom prst="ellipse">
                  <a:avLst/>
                </a:prstGeom>
                <a:noFill/>
                <a:ln w="4763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2" name="Freeform 194"/>
                <p:cNvSpPr/>
                <p:nvPr/>
              </p:nvSpPr>
              <p:spPr bwMode="auto">
                <a:xfrm>
                  <a:off x="5925590" y="3131404"/>
                  <a:ext cx="100421" cy="13570"/>
                </a:xfrm>
                <a:custGeom>
                  <a:avLst/>
                  <a:gdLst>
                    <a:gd name="T0" fmla="*/ 0 w 446"/>
                    <a:gd name="T1" fmla="*/ 0 h 60"/>
                    <a:gd name="T2" fmla="*/ 416 w 446"/>
                    <a:gd name="T3" fmla="*/ 0 h 60"/>
                    <a:gd name="T4" fmla="*/ 446 w 446"/>
                    <a:gd name="T5" fmla="*/ 30 h 60"/>
                    <a:gd name="T6" fmla="*/ 446 w 446"/>
                    <a:gd name="T7" fmla="*/ 30 h 60"/>
                    <a:gd name="T8" fmla="*/ 416 w 446"/>
                    <a:gd name="T9" fmla="*/ 60 h 60"/>
                    <a:gd name="T10" fmla="*/ 0 w 446"/>
                    <a:gd name="T11" fmla="*/ 60 h 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46" h="60">
                      <a:moveTo>
                        <a:pt x="0" y="0"/>
                      </a:moveTo>
                      <a:cubicBezTo>
                        <a:pt x="416" y="0"/>
                        <a:pt x="416" y="0"/>
                        <a:pt x="416" y="0"/>
                      </a:cubicBezTo>
                      <a:cubicBezTo>
                        <a:pt x="432" y="0"/>
                        <a:pt x="446" y="13"/>
                        <a:pt x="446" y="30"/>
                      </a:cubicBezTo>
                      <a:cubicBezTo>
                        <a:pt x="446" y="30"/>
                        <a:pt x="446" y="30"/>
                        <a:pt x="446" y="30"/>
                      </a:cubicBezTo>
                      <a:cubicBezTo>
                        <a:pt x="446" y="47"/>
                        <a:pt x="432" y="60"/>
                        <a:pt x="416" y="60"/>
                      </a:cubicBezTo>
                      <a:cubicBezTo>
                        <a:pt x="0" y="60"/>
                        <a:pt x="0" y="60"/>
                        <a:pt x="0" y="60"/>
                      </a:cubicBezTo>
                    </a:path>
                  </a:pathLst>
                </a:custGeom>
                <a:noFill/>
                <a:ln w="4763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6" name="Rectangle 198"/>
                <p:cNvSpPr>
                  <a:spLocks noChangeArrowheads="1"/>
                </p:cNvSpPr>
                <p:nvPr/>
              </p:nvSpPr>
              <p:spPr bwMode="auto">
                <a:xfrm>
                  <a:off x="5993442" y="3089336"/>
                  <a:ext cx="6785" cy="23069"/>
                </a:xfrm>
                <a:prstGeom prst="rect">
                  <a:avLst/>
                </a:prstGeom>
                <a:noFill/>
                <a:ln w="9525">
                  <a:solidFill>
                    <a:srgbClr val="00B2F2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7" name="Oval 199"/>
                <p:cNvSpPr>
                  <a:spLocks noChangeArrowheads="1"/>
                </p:cNvSpPr>
                <p:nvPr/>
              </p:nvSpPr>
              <p:spPr bwMode="auto">
                <a:xfrm>
                  <a:off x="5989371" y="3079836"/>
                  <a:ext cx="13570" cy="13570"/>
                </a:xfrm>
                <a:prstGeom prst="ellipse">
                  <a:avLst/>
                </a:prstGeom>
                <a:noFill/>
                <a:ln w="9525">
                  <a:solidFill>
                    <a:srgbClr val="00B2F2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8" name="Rectangle 200"/>
                <p:cNvSpPr>
                  <a:spLocks noChangeArrowheads="1"/>
                </p:cNvSpPr>
                <p:nvPr/>
              </p:nvSpPr>
              <p:spPr bwMode="auto">
                <a:xfrm>
                  <a:off x="5922876" y="3089336"/>
                  <a:ext cx="6785" cy="23069"/>
                </a:xfrm>
                <a:prstGeom prst="rect">
                  <a:avLst/>
                </a:prstGeom>
                <a:noFill/>
                <a:ln w="9525">
                  <a:solidFill>
                    <a:srgbClr val="00B2F2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59" name="Oval 201"/>
                <p:cNvSpPr>
                  <a:spLocks noChangeArrowheads="1"/>
                </p:cNvSpPr>
                <p:nvPr/>
              </p:nvSpPr>
              <p:spPr bwMode="auto">
                <a:xfrm>
                  <a:off x="5920162" y="3079836"/>
                  <a:ext cx="13570" cy="13570"/>
                </a:xfrm>
                <a:prstGeom prst="ellipse">
                  <a:avLst/>
                </a:prstGeom>
                <a:noFill/>
                <a:ln w="9525">
                  <a:solidFill>
                    <a:srgbClr val="00B2F2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0" name="Rectangle 202"/>
                <p:cNvSpPr>
                  <a:spLocks noChangeArrowheads="1"/>
                </p:cNvSpPr>
                <p:nvPr/>
              </p:nvSpPr>
              <p:spPr bwMode="auto">
                <a:xfrm>
                  <a:off x="5959516" y="3089336"/>
                  <a:ext cx="5428" cy="23069"/>
                </a:xfrm>
                <a:prstGeom prst="rect">
                  <a:avLst/>
                </a:prstGeom>
                <a:noFill/>
                <a:ln w="9525">
                  <a:solidFill>
                    <a:srgbClr val="00B2F2"/>
                  </a:solidFill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61" name="Oval 203"/>
                <p:cNvSpPr>
                  <a:spLocks noChangeArrowheads="1"/>
                </p:cNvSpPr>
                <p:nvPr/>
              </p:nvSpPr>
              <p:spPr bwMode="auto">
                <a:xfrm>
                  <a:off x="5955445" y="3079836"/>
                  <a:ext cx="13570" cy="13570"/>
                </a:xfrm>
                <a:prstGeom prst="ellipse">
                  <a:avLst/>
                </a:prstGeom>
                <a:noFill/>
                <a:ln w="9525">
                  <a:solidFill>
                    <a:srgbClr val="00B2F2"/>
                  </a:solidFill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13" name="组合 1712"/>
              <p:cNvGrpSpPr/>
              <p:nvPr/>
            </p:nvGrpSpPr>
            <p:grpSpPr>
              <a:xfrm>
                <a:off x="6274297" y="3070337"/>
                <a:ext cx="143847" cy="103136"/>
                <a:chOff x="5376863" y="3803650"/>
                <a:chExt cx="168275" cy="120650"/>
              </a:xfrm>
              <a:solidFill>
                <a:srgbClr val="00B2F2"/>
              </a:solidFill>
            </p:grpSpPr>
            <p:sp>
              <p:nvSpPr>
                <p:cNvPr id="1847" name="Freeform 206"/>
                <p:cNvSpPr/>
                <p:nvPr/>
              </p:nvSpPr>
              <p:spPr bwMode="auto">
                <a:xfrm>
                  <a:off x="5376863" y="3803650"/>
                  <a:ext cx="168275" cy="53975"/>
                </a:xfrm>
                <a:custGeom>
                  <a:avLst/>
                  <a:gdLst>
                    <a:gd name="T0" fmla="*/ 614 w 638"/>
                    <a:gd name="T1" fmla="*/ 205 h 209"/>
                    <a:gd name="T2" fmla="*/ 638 w 638"/>
                    <a:gd name="T3" fmla="*/ 170 h 209"/>
                    <a:gd name="T4" fmla="*/ 628 w 638"/>
                    <a:gd name="T5" fmla="*/ 142 h 209"/>
                    <a:gd name="T6" fmla="*/ 321 w 638"/>
                    <a:gd name="T7" fmla="*/ 0 h 209"/>
                    <a:gd name="T8" fmla="*/ 13 w 638"/>
                    <a:gd name="T9" fmla="*/ 142 h 209"/>
                    <a:gd name="T10" fmla="*/ 8 w 638"/>
                    <a:gd name="T11" fmla="*/ 190 h 209"/>
                    <a:gd name="T12" fmla="*/ 41 w 638"/>
                    <a:gd name="T13" fmla="*/ 198 h 209"/>
                    <a:gd name="T14" fmla="*/ 321 w 638"/>
                    <a:gd name="T15" fmla="*/ 69 h 209"/>
                    <a:gd name="T16" fmla="*/ 601 w 638"/>
                    <a:gd name="T17" fmla="*/ 198 h 209"/>
                    <a:gd name="T18" fmla="*/ 614 w 638"/>
                    <a:gd name="T19" fmla="*/ 205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638" h="209">
                      <a:moveTo>
                        <a:pt x="614" y="205"/>
                      </a:moveTo>
                      <a:cubicBezTo>
                        <a:pt x="628" y="205"/>
                        <a:pt x="638" y="189"/>
                        <a:pt x="638" y="170"/>
                      </a:cubicBezTo>
                      <a:cubicBezTo>
                        <a:pt x="638" y="159"/>
                        <a:pt x="635" y="148"/>
                        <a:pt x="628" y="142"/>
                      </a:cubicBezTo>
                      <a:cubicBezTo>
                        <a:pt x="538" y="50"/>
                        <a:pt x="432" y="0"/>
                        <a:pt x="321" y="0"/>
                      </a:cubicBezTo>
                      <a:cubicBezTo>
                        <a:pt x="210" y="0"/>
                        <a:pt x="103" y="49"/>
                        <a:pt x="13" y="142"/>
                      </a:cubicBezTo>
                      <a:cubicBezTo>
                        <a:pt x="2" y="153"/>
                        <a:pt x="0" y="175"/>
                        <a:pt x="8" y="190"/>
                      </a:cubicBezTo>
                      <a:cubicBezTo>
                        <a:pt x="16" y="206"/>
                        <a:pt x="30" y="209"/>
                        <a:pt x="41" y="198"/>
                      </a:cubicBezTo>
                      <a:cubicBezTo>
                        <a:pt x="123" y="114"/>
                        <a:pt x="220" y="69"/>
                        <a:pt x="321" y="69"/>
                      </a:cubicBezTo>
                      <a:cubicBezTo>
                        <a:pt x="422" y="69"/>
                        <a:pt x="518" y="114"/>
                        <a:pt x="601" y="198"/>
                      </a:cubicBezTo>
                      <a:cubicBezTo>
                        <a:pt x="604" y="203"/>
                        <a:pt x="609" y="205"/>
                        <a:pt x="614" y="20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8" name="Freeform 207"/>
                <p:cNvSpPr/>
                <p:nvPr/>
              </p:nvSpPr>
              <p:spPr bwMode="auto">
                <a:xfrm>
                  <a:off x="5437188" y="3897313"/>
                  <a:ext cx="47625" cy="26987"/>
                </a:xfrm>
                <a:custGeom>
                  <a:avLst/>
                  <a:gdLst>
                    <a:gd name="T0" fmla="*/ 95 w 186"/>
                    <a:gd name="T1" fmla="*/ 0 h 105"/>
                    <a:gd name="T2" fmla="*/ 14 w 186"/>
                    <a:gd name="T3" fmla="*/ 37 h 105"/>
                    <a:gd name="T4" fmla="*/ 8 w 186"/>
                    <a:gd name="T5" fmla="*/ 86 h 105"/>
                    <a:gd name="T6" fmla="*/ 41 w 186"/>
                    <a:gd name="T7" fmla="*/ 94 h 105"/>
                    <a:gd name="T8" fmla="*/ 148 w 186"/>
                    <a:gd name="T9" fmla="*/ 94 h 105"/>
                    <a:gd name="T10" fmla="*/ 162 w 186"/>
                    <a:gd name="T11" fmla="*/ 100 h 105"/>
                    <a:gd name="T12" fmla="*/ 186 w 186"/>
                    <a:gd name="T13" fmla="*/ 65 h 105"/>
                    <a:gd name="T14" fmla="*/ 176 w 186"/>
                    <a:gd name="T15" fmla="*/ 37 h 105"/>
                    <a:gd name="T16" fmla="*/ 95 w 186"/>
                    <a:gd name="T17" fmla="*/ 0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86" h="105">
                      <a:moveTo>
                        <a:pt x="95" y="0"/>
                      </a:moveTo>
                      <a:cubicBezTo>
                        <a:pt x="66" y="0"/>
                        <a:pt x="37" y="13"/>
                        <a:pt x="14" y="37"/>
                      </a:cubicBezTo>
                      <a:cubicBezTo>
                        <a:pt x="3" y="48"/>
                        <a:pt x="0" y="70"/>
                        <a:pt x="8" y="86"/>
                      </a:cubicBezTo>
                      <a:cubicBezTo>
                        <a:pt x="16" y="102"/>
                        <a:pt x="30" y="105"/>
                        <a:pt x="41" y="94"/>
                      </a:cubicBezTo>
                      <a:cubicBezTo>
                        <a:pt x="74" y="61"/>
                        <a:pt x="116" y="61"/>
                        <a:pt x="148" y="94"/>
                      </a:cubicBezTo>
                      <a:cubicBezTo>
                        <a:pt x="153" y="98"/>
                        <a:pt x="157" y="100"/>
                        <a:pt x="162" y="100"/>
                      </a:cubicBezTo>
                      <a:cubicBezTo>
                        <a:pt x="175" y="100"/>
                        <a:pt x="186" y="84"/>
                        <a:pt x="186" y="65"/>
                      </a:cubicBezTo>
                      <a:cubicBezTo>
                        <a:pt x="186" y="54"/>
                        <a:pt x="182" y="44"/>
                        <a:pt x="176" y="37"/>
                      </a:cubicBezTo>
                      <a:cubicBezTo>
                        <a:pt x="153" y="13"/>
                        <a:pt x="124" y="0"/>
                        <a:pt x="9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9" name="Freeform 208"/>
                <p:cNvSpPr/>
                <p:nvPr/>
              </p:nvSpPr>
              <p:spPr bwMode="auto">
                <a:xfrm>
                  <a:off x="5408613" y="3849688"/>
                  <a:ext cx="104775" cy="39687"/>
                </a:xfrm>
                <a:custGeom>
                  <a:avLst/>
                  <a:gdLst>
                    <a:gd name="T0" fmla="*/ 371 w 395"/>
                    <a:gd name="T1" fmla="*/ 149 h 153"/>
                    <a:gd name="T2" fmla="*/ 395 w 395"/>
                    <a:gd name="T3" fmla="*/ 114 h 153"/>
                    <a:gd name="T4" fmla="*/ 385 w 395"/>
                    <a:gd name="T5" fmla="*/ 86 h 153"/>
                    <a:gd name="T6" fmla="*/ 199 w 395"/>
                    <a:gd name="T7" fmla="*/ 0 h 153"/>
                    <a:gd name="T8" fmla="*/ 13 w 395"/>
                    <a:gd name="T9" fmla="*/ 86 h 153"/>
                    <a:gd name="T10" fmla="*/ 7 w 395"/>
                    <a:gd name="T11" fmla="*/ 134 h 153"/>
                    <a:gd name="T12" fmla="*/ 41 w 395"/>
                    <a:gd name="T13" fmla="*/ 142 h 153"/>
                    <a:gd name="T14" fmla="*/ 199 w 395"/>
                    <a:gd name="T15" fmla="*/ 69 h 153"/>
                    <a:gd name="T16" fmla="*/ 357 w 395"/>
                    <a:gd name="T17" fmla="*/ 142 h 153"/>
                    <a:gd name="T18" fmla="*/ 371 w 395"/>
                    <a:gd name="T19" fmla="*/ 149 h 1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5" h="153">
                      <a:moveTo>
                        <a:pt x="371" y="149"/>
                      </a:moveTo>
                      <a:cubicBezTo>
                        <a:pt x="384" y="149"/>
                        <a:pt x="395" y="133"/>
                        <a:pt x="395" y="114"/>
                      </a:cubicBezTo>
                      <a:cubicBezTo>
                        <a:pt x="395" y="103"/>
                        <a:pt x="391" y="92"/>
                        <a:pt x="385" y="86"/>
                      </a:cubicBezTo>
                      <a:cubicBezTo>
                        <a:pt x="330" y="30"/>
                        <a:pt x="265" y="0"/>
                        <a:pt x="199" y="0"/>
                      </a:cubicBezTo>
                      <a:cubicBezTo>
                        <a:pt x="132" y="0"/>
                        <a:pt x="67" y="30"/>
                        <a:pt x="13" y="86"/>
                      </a:cubicBezTo>
                      <a:cubicBezTo>
                        <a:pt x="2" y="97"/>
                        <a:pt x="0" y="119"/>
                        <a:pt x="7" y="134"/>
                      </a:cubicBezTo>
                      <a:cubicBezTo>
                        <a:pt x="15" y="150"/>
                        <a:pt x="30" y="153"/>
                        <a:pt x="41" y="142"/>
                      </a:cubicBezTo>
                      <a:cubicBezTo>
                        <a:pt x="87" y="94"/>
                        <a:pt x="142" y="69"/>
                        <a:pt x="199" y="69"/>
                      </a:cubicBezTo>
                      <a:cubicBezTo>
                        <a:pt x="256" y="69"/>
                        <a:pt x="311" y="94"/>
                        <a:pt x="357" y="142"/>
                      </a:cubicBezTo>
                      <a:cubicBezTo>
                        <a:pt x="361" y="147"/>
                        <a:pt x="366" y="149"/>
                        <a:pt x="371" y="14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14" name="组合 1713"/>
              <p:cNvGrpSpPr/>
              <p:nvPr/>
            </p:nvGrpSpPr>
            <p:grpSpPr>
              <a:xfrm>
                <a:off x="6859087" y="3070337"/>
                <a:ext cx="105850" cy="103136"/>
                <a:chOff x="6184900" y="3803650"/>
                <a:chExt cx="123825" cy="120650"/>
              </a:xfrm>
              <a:noFill/>
            </p:grpSpPr>
            <p:sp>
              <p:nvSpPr>
                <p:cNvPr id="1833" name="Oval 214"/>
                <p:cNvSpPr>
                  <a:spLocks noChangeArrowheads="1"/>
                </p:cNvSpPr>
                <p:nvPr/>
              </p:nvSpPr>
              <p:spPr bwMode="auto">
                <a:xfrm>
                  <a:off x="6232525" y="3848100"/>
                  <a:ext cx="30162" cy="30162"/>
                </a:xfrm>
                <a:prstGeom prst="ellipse">
                  <a:avLst/>
                </a:prstGeom>
                <a:grpFill/>
                <a:ln w="4763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4" name="Oval 215"/>
                <p:cNvSpPr>
                  <a:spLocks noChangeArrowheads="1"/>
                </p:cNvSpPr>
                <p:nvPr/>
              </p:nvSpPr>
              <p:spPr bwMode="auto">
                <a:xfrm>
                  <a:off x="6213475" y="3830638"/>
                  <a:ext cx="66675" cy="66675"/>
                </a:xfrm>
                <a:prstGeom prst="ellipse">
                  <a:avLst/>
                </a:prstGeom>
                <a:grpFill/>
                <a:ln w="4763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5" name="Oval 216"/>
                <p:cNvSpPr>
                  <a:spLocks noChangeArrowheads="1"/>
                </p:cNvSpPr>
                <p:nvPr/>
              </p:nvSpPr>
              <p:spPr bwMode="auto">
                <a:xfrm>
                  <a:off x="6197600" y="3814763"/>
                  <a:ext cx="15875" cy="15875"/>
                </a:xfrm>
                <a:prstGeom prst="ellipse">
                  <a:avLst/>
                </a:prstGeom>
                <a:grpFill/>
                <a:ln w="3175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6" name="Oval 217"/>
                <p:cNvSpPr>
                  <a:spLocks noChangeArrowheads="1"/>
                </p:cNvSpPr>
                <p:nvPr/>
              </p:nvSpPr>
              <p:spPr bwMode="auto">
                <a:xfrm>
                  <a:off x="6283325" y="3814763"/>
                  <a:ext cx="15875" cy="17462"/>
                </a:xfrm>
                <a:prstGeom prst="ellipse">
                  <a:avLst/>
                </a:prstGeom>
                <a:grpFill/>
                <a:ln w="3175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7" name="Oval 218"/>
                <p:cNvSpPr>
                  <a:spLocks noChangeArrowheads="1"/>
                </p:cNvSpPr>
                <p:nvPr/>
              </p:nvSpPr>
              <p:spPr bwMode="auto">
                <a:xfrm>
                  <a:off x="6197600" y="3898900"/>
                  <a:ext cx="15875" cy="15875"/>
                </a:xfrm>
                <a:prstGeom prst="ellipse">
                  <a:avLst/>
                </a:prstGeom>
                <a:grpFill/>
                <a:ln w="3175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8" name="Oval 219"/>
                <p:cNvSpPr>
                  <a:spLocks noChangeArrowheads="1"/>
                </p:cNvSpPr>
                <p:nvPr/>
              </p:nvSpPr>
              <p:spPr bwMode="auto">
                <a:xfrm>
                  <a:off x="6283325" y="3898900"/>
                  <a:ext cx="15875" cy="15875"/>
                </a:xfrm>
                <a:prstGeom prst="ellipse">
                  <a:avLst/>
                </a:prstGeom>
                <a:grpFill/>
                <a:ln w="3175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9" name="Freeform 220"/>
                <p:cNvSpPr/>
                <p:nvPr/>
              </p:nvSpPr>
              <p:spPr bwMode="auto">
                <a:xfrm>
                  <a:off x="6280150" y="3813175"/>
                  <a:ext cx="0" cy="0"/>
                </a:xfrm>
                <a:custGeom>
                  <a:avLst/>
                  <a:gdLst>
                    <a:gd name="T0" fmla="*/ 0 w 5"/>
                    <a:gd name="T1" fmla="*/ 0 h 3"/>
                    <a:gd name="T2" fmla="*/ 5 w 5"/>
                    <a:gd name="T3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" h="3">
                      <a:moveTo>
                        <a:pt x="0" y="0"/>
                      </a:moveTo>
                      <a:cubicBezTo>
                        <a:pt x="1" y="1"/>
                        <a:pt x="3" y="2"/>
                        <a:pt x="5" y="3"/>
                      </a:cubicBezTo>
                    </a:path>
                  </a:pathLst>
                </a:custGeom>
                <a:grp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0" name="Freeform 221"/>
                <p:cNvSpPr/>
                <p:nvPr/>
              </p:nvSpPr>
              <p:spPr bwMode="auto">
                <a:xfrm>
                  <a:off x="6213475" y="3803650"/>
                  <a:ext cx="58737" cy="11112"/>
                </a:xfrm>
                <a:custGeom>
                  <a:avLst/>
                  <a:gdLst>
                    <a:gd name="T0" fmla="*/ 0 w 224"/>
                    <a:gd name="T1" fmla="*/ 43 h 43"/>
                    <a:gd name="T2" fmla="*/ 130 w 224"/>
                    <a:gd name="T3" fmla="*/ 0 h 43"/>
                    <a:gd name="T4" fmla="*/ 224 w 224"/>
                    <a:gd name="T5" fmla="*/ 20 h 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4" h="43">
                      <a:moveTo>
                        <a:pt x="0" y="43"/>
                      </a:moveTo>
                      <a:cubicBezTo>
                        <a:pt x="39" y="12"/>
                        <a:pt x="76" y="0"/>
                        <a:pt x="130" y="0"/>
                      </a:cubicBezTo>
                      <a:cubicBezTo>
                        <a:pt x="164" y="0"/>
                        <a:pt x="195" y="7"/>
                        <a:pt x="224" y="20"/>
                      </a:cubicBezTo>
                    </a:path>
                  </a:pathLst>
                </a:custGeom>
                <a:grp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1" name="Freeform 222"/>
                <p:cNvSpPr/>
                <p:nvPr/>
              </p:nvSpPr>
              <p:spPr bwMode="auto">
                <a:xfrm>
                  <a:off x="6194425" y="3832225"/>
                  <a:ext cx="0" cy="0"/>
                </a:xfrm>
                <a:custGeom>
                  <a:avLst/>
                  <a:gdLst>
                    <a:gd name="T0" fmla="*/ 0 w 3"/>
                    <a:gd name="T1" fmla="*/ 5 h 5"/>
                    <a:gd name="T2" fmla="*/ 3 w 3"/>
                    <a:gd name="T3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5">
                      <a:moveTo>
                        <a:pt x="0" y="5"/>
                      </a:moveTo>
                      <a:cubicBezTo>
                        <a:pt x="1" y="3"/>
                        <a:pt x="2" y="1"/>
                        <a:pt x="3" y="0"/>
                      </a:cubicBezTo>
                    </a:path>
                  </a:pathLst>
                </a:custGeom>
                <a:grp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2" name="Freeform 223"/>
                <p:cNvSpPr/>
                <p:nvPr/>
              </p:nvSpPr>
              <p:spPr bwMode="auto">
                <a:xfrm>
                  <a:off x="6184900" y="3840163"/>
                  <a:ext cx="12700" cy="60325"/>
                </a:xfrm>
                <a:custGeom>
                  <a:avLst/>
                  <a:gdLst>
                    <a:gd name="T0" fmla="*/ 47 w 47"/>
                    <a:gd name="T1" fmla="*/ 225 h 225"/>
                    <a:gd name="T2" fmla="*/ 0 w 47"/>
                    <a:gd name="T3" fmla="*/ 88 h 225"/>
                    <a:gd name="T4" fmla="*/ 18 w 47"/>
                    <a:gd name="T5" fmla="*/ 0 h 22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7" h="225">
                      <a:moveTo>
                        <a:pt x="47" y="225"/>
                      </a:moveTo>
                      <a:cubicBezTo>
                        <a:pt x="15" y="186"/>
                        <a:pt x="0" y="142"/>
                        <a:pt x="0" y="88"/>
                      </a:cubicBezTo>
                      <a:cubicBezTo>
                        <a:pt x="0" y="54"/>
                        <a:pt x="5" y="29"/>
                        <a:pt x="18" y="0"/>
                      </a:cubicBezTo>
                    </a:path>
                  </a:pathLst>
                </a:custGeom>
                <a:grp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3" name="Freeform 224"/>
                <p:cNvSpPr/>
                <p:nvPr/>
              </p:nvSpPr>
              <p:spPr bwMode="auto">
                <a:xfrm>
                  <a:off x="6299200" y="3892550"/>
                  <a:ext cx="0" cy="1587"/>
                </a:xfrm>
                <a:custGeom>
                  <a:avLst/>
                  <a:gdLst>
                    <a:gd name="T0" fmla="*/ 3 w 3"/>
                    <a:gd name="T1" fmla="*/ 0 h 5"/>
                    <a:gd name="T2" fmla="*/ 0 w 3"/>
                    <a:gd name="T3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3" h="5">
                      <a:moveTo>
                        <a:pt x="3" y="0"/>
                      </a:moveTo>
                      <a:cubicBezTo>
                        <a:pt x="2" y="2"/>
                        <a:pt x="1" y="4"/>
                        <a:pt x="0" y="5"/>
                      </a:cubicBezTo>
                    </a:path>
                  </a:pathLst>
                </a:custGeom>
                <a:grp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4" name="Freeform 225"/>
                <p:cNvSpPr/>
                <p:nvPr/>
              </p:nvSpPr>
              <p:spPr bwMode="auto">
                <a:xfrm>
                  <a:off x="6299200" y="3830638"/>
                  <a:ext cx="9525" cy="55562"/>
                </a:xfrm>
                <a:custGeom>
                  <a:avLst/>
                  <a:gdLst>
                    <a:gd name="T0" fmla="*/ 0 w 41"/>
                    <a:gd name="T1" fmla="*/ 0 h 210"/>
                    <a:gd name="T2" fmla="*/ 36 w 41"/>
                    <a:gd name="T3" fmla="*/ 141 h 210"/>
                    <a:gd name="T4" fmla="*/ 20 w 41"/>
                    <a:gd name="T5" fmla="*/ 210 h 2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1" h="210">
                      <a:moveTo>
                        <a:pt x="0" y="0"/>
                      </a:moveTo>
                      <a:cubicBezTo>
                        <a:pt x="28" y="41"/>
                        <a:pt x="41" y="87"/>
                        <a:pt x="36" y="141"/>
                      </a:cubicBezTo>
                      <a:cubicBezTo>
                        <a:pt x="34" y="174"/>
                        <a:pt x="34" y="182"/>
                        <a:pt x="20" y="210"/>
                      </a:cubicBezTo>
                    </a:path>
                  </a:pathLst>
                </a:custGeom>
                <a:grp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5" name="Freeform 226"/>
                <p:cNvSpPr/>
                <p:nvPr/>
              </p:nvSpPr>
              <p:spPr bwMode="auto">
                <a:xfrm>
                  <a:off x="6215063" y="3916363"/>
                  <a:ext cx="1587" cy="0"/>
                </a:xfrm>
                <a:custGeom>
                  <a:avLst/>
                  <a:gdLst>
                    <a:gd name="T0" fmla="*/ 5 w 5"/>
                    <a:gd name="T1" fmla="*/ 3 h 3"/>
                    <a:gd name="T2" fmla="*/ 0 w 5"/>
                    <a:gd name="T3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5" h="3">
                      <a:moveTo>
                        <a:pt x="5" y="3"/>
                      </a:moveTo>
                      <a:cubicBezTo>
                        <a:pt x="3" y="2"/>
                        <a:pt x="2" y="1"/>
                        <a:pt x="0" y="0"/>
                      </a:cubicBezTo>
                    </a:path>
                  </a:pathLst>
                </a:custGeom>
                <a:grp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46" name="Freeform 227"/>
                <p:cNvSpPr/>
                <p:nvPr/>
              </p:nvSpPr>
              <p:spPr bwMode="auto">
                <a:xfrm>
                  <a:off x="6223000" y="3911600"/>
                  <a:ext cx="60325" cy="12700"/>
                </a:xfrm>
                <a:custGeom>
                  <a:avLst/>
                  <a:gdLst>
                    <a:gd name="T0" fmla="*/ 225 w 225"/>
                    <a:gd name="T1" fmla="*/ 0 h 47"/>
                    <a:gd name="T2" fmla="*/ 85 w 225"/>
                    <a:gd name="T3" fmla="*/ 47 h 47"/>
                    <a:gd name="T4" fmla="*/ 0 w 225"/>
                    <a:gd name="T5" fmla="*/ 31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25" h="47">
                      <a:moveTo>
                        <a:pt x="225" y="0"/>
                      </a:moveTo>
                      <a:cubicBezTo>
                        <a:pt x="185" y="31"/>
                        <a:pt x="139" y="47"/>
                        <a:pt x="85" y="47"/>
                      </a:cubicBezTo>
                      <a:cubicBezTo>
                        <a:pt x="52" y="47"/>
                        <a:pt x="29" y="44"/>
                        <a:pt x="0" y="31"/>
                      </a:cubicBezTo>
                    </a:path>
                  </a:pathLst>
                </a:custGeom>
                <a:grpFill/>
                <a:ln w="6350" cap="rnd">
                  <a:solidFill>
                    <a:srgbClr val="00B2F2"/>
                  </a:solidFill>
                  <a:prstDash val="solid"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15" name="组合 1714"/>
              <p:cNvGrpSpPr/>
              <p:nvPr/>
            </p:nvGrpSpPr>
            <p:grpSpPr>
              <a:xfrm>
                <a:off x="6666217" y="3062873"/>
                <a:ext cx="131633" cy="118063"/>
                <a:chOff x="5910263" y="3790950"/>
                <a:chExt cx="153987" cy="138113"/>
              </a:xfrm>
              <a:solidFill>
                <a:srgbClr val="00B2F2"/>
              </a:solidFill>
            </p:grpSpPr>
            <p:sp>
              <p:nvSpPr>
                <p:cNvPr id="1830" name="Freeform 234"/>
                <p:cNvSpPr>
                  <a:spLocks noEditPoints="1"/>
                </p:cNvSpPr>
                <p:nvPr/>
              </p:nvSpPr>
              <p:spPr bwMode="auto">
                <a:xfrm>
                  <a:off x="5910263" y="3835400"/>
                  <a:ext cx="153987" cy="80962"/>
                </a:xfrm>
                <a:custGeom>
                  <a:avLst/>
                  <a:gdLst>
                    <a:gd name="T0" fmla="*/ 541 w 585"/>
                    <a:gd name="T1" fmla="*/ 306 h 306"/>
                    <a:gd name="T2" fmla="*/ 44 w 585"/>
                    <a:gd name="T3" fmla="*/ 306 h 306"/>
                    <a:gd name="T4" fmla="*/ 0 w 585"/>
                    <a:gd name="T5" fmla="*/ 261 h 306"/>
                    <a:gd name="T6" fmla="*/ 0 w 585"/>
                    <a:gd name="T7" fmla="*/ 45 h 306"/>
                    <a:gd name="T8" fmla="*/ 44 w 585"/>
                    <a:gd name="T9" fmla="*/ 0 h 306"/>
                    <a:gd name="T10" fmla="*/ 541 w 585"/>
                    <a:gd name="T11" fmla="*/ 0 h 306"/>
                    <a:gd name="T12" fmla="*/ 585 w 585"/>
                    <a:gd name="T13" fmla="*/ 45 h 306"/>
                    <a:gd name="T14" fmla="*/ 585 w 585"/>
                    <a:gd name="T15" fmla="*/ 261 h 306"/>
                    <a:gd name="T16" fmla="*/ 541 w 585"/>
                    <a:gd name="T17" fmla="*/ 306 h 306"/>
                    <a:gd name="T18" fmla="*/ 44 w 585"/>
                    <a:gd name="T19" fmla="*/ 35 h 306"/>
                    <a:gd name="T20" fmla="*/ 37 w 585"/>
                    <a:gd name="T21" fmla="*/ 38 h 306"/>
                    <a:gd name="T22" fmla="*/ 34 w 585"/>
                    <a:gd name="T23" fmla="*/ 45 h 306"/>
                    <a:gd name="T24" fmla="*/ 34 w 585"/>
                    <a:gd name="T25" fmla="*/ 261 h 306"/>
                    <a:gd name="T26" fmla="*/ 44 w 585"/>
                    <a:gd name="T27" fmla="*/ 271 h 306"/>
                    <a:gd name="T28" fmla="*/ 541 w 585"/>
                    <a:gd name="T29" fmla="*/ 271 h 306"/>
                    <a:gd name="T30" fmla="*/ 551 w 585"/>
                    <a:gd name="T31" fmla="*/ 261 h 306"/>
                    <a:gd name="T32" fmla="*/ 551 w 585"/>
                    <a:gd name="T33" fmla="*/ 45 h 306"/>
                    <a:gd name="T34" fmla="*/ 548 w 585"/>
                    <a:gd name="T35" fmla="*/ 38 h 306"/>
                    <a:gd name="T36" fmla="*/ 541 w 585"/>
                    <a:gd name="T37" fmla="*/ 35 h 306"/>
                    <a:gd name="T38" fmla="*/ 44 w 585"/>
                    <a:gd name="T39" fmla="*/ 35 h 306"/>
                    <a:gd name="T40" fmla="*/ 44 w 585"/>
                    <a:gd name="T41" fmla="*/ 35 h 306"/>
                    <a:gd name="T42" fmla="*/ 44 w 585"/>
                    <a:gd name="T43" fmla="*/ 3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585" h="306">
                      <a:moveTo>
                        <a:pt x="541" y="306"/>
                      </a:moveTo>
                      <a:cubicBezTo>
                        <a:pt x="44" y="306"/>
                        <a:pt x="44" y="306"/>
                        <a:pt x="44" y="306"/>
                      </a:cubicBezTo>
                      <a:cubicBezTo>
                        <a:pt x="20" y="306"/>
                        <a:pt x="0" y="286"/>
                        <a:pt x="0" y="261"/>
                      </a:cubicBezTo>
                      <a:cubicBezTo>
                        <a:pt x="0" y="45"/>
                        <a:pt x="0" y="45"/>
                        <a:pt x="0" y="45"/>
                      </a:cubicBezTo>
                      <a:cubicBezTo>
                        <a:pt x="0" y="20"/>
                        <a:pt x="20" y="0"/>
                        <a:pt x="44" y="0"/>
                      </a:cubicBezTo>
                      <a:cubicBezTo>
                        <a:pt x="541" y="0"/>
                        <a:pt x="541" y="0"/>
                        <a:pt x="541" y="0"/>
                      </a:cubicBezTo>
                      <a:cubicBezTo>
                        <a:pt x="565" y="0"/>
                        <a:pt x="585" y="20"/>
                        <a:pt x="585" y="45"/>
                      </a:cubicBezTo>
                      <a:cubicBezTo>
                        <a:pt x="585" y="261"/>
                        <a:pt x="585" y="261"/>
                        <a:pt x="585" y="261"/>
                      </a:cubicBezTo>
                      <a:cubicBezTo>
                        <a:pt x="585" y="286"/>
                        <a:pt x="565" y="306"/>
                        <a:pt x="541" y="306"/>
                      </a:cubicBezTo>
                      <a:close/>
                      <a:moveTo>
                        <a:pt x="44" y="35"/>
                      </a:moveTo>
                      <a:cubicBezTo>
                        <a:pt x="42" y="35"/>
                        <a:pt x="39" y="36"/>
                        <a:pt x="37" y="38"/>
                      </a:cubicBezTo>
                      <a:cubicBezTo>
                        <a:pt x="35" y="40"/>
                        <a:pt x="34" y="42"/>
                        <a:pt x="34" y="45"/>
                      </a:cubicBezTo>
                      <a:cubicBezTo>
                        <a:pt x="34" y="261"/>
                        <a:pt x="34" y="261"/>
                        <a:pt x="34" y="261"/>
                      </a:cubicBezTo>
                      <a:cubicBezTo>
                        <a:pt x="34" y="267"/>
                        <a:pt x="39" y="271"/>
                        <a:pt x="44" y="271"/>
                      </a:cubicBezTo>
                      <a:cubicBezTo>
                        <a:pt x="541" y="271"/>
                        <a:pt x="541" y="271"/>
                        <a:pt x="541" y="271"/>
                      </a:cubicBezTo>
                      <a:cubicBezTo>
                        <a:pt x="546" y="271"/>
                        <a:pt x="551" y="267"/>
                        <a:pt x="551" y="261"/>
                      </a:cubicBezTo>
                      <a:cubicBezTo>
                        <a:pt x="551" y="45"/>
                        <a:pt x="551" y="45"/>
                        <a:pt x="551" y="45"/>
                      </a:cubicBezTo>
                      <a:cubicBezTo>
                        <a:pt x="551" y="42"/>
                        <a:pt x="550" y="40"/>
                        <a:pt x="548" y="38"/>
                      </a:cubicBezTo>
                      <a:cubicBezTo>
                        <a:pt x="546" y="36"/>
                        <a:pt x="543" y="35"/>
                        <a:pt x="541" y="35"/>
                      </a:cubicBezTo>
                      <a:lnTo>
                        <a:pt x="44" y="35"/>
                      </a:lnTo>
                      <a:close/>
                      <a:moveTo>
                        <a:pt x="44" y="35"/>
                      </a:moveTo>
                      <a:cubicBezTo>
                        <a:pt x="44" y="35"/>
                        <a:pt x="44" y="35"/>
                        <a:pt x="44" y="3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1" name="Freeform 235"/>
                <p:cNvSpPr>
                  <a:spLocks noEditPoints="1"/>
                </p:cNvSpPr>
                <p:nvPr/>
              </p:nvSpPr>
              <p:spPr bwMode="auto">
                <a:xfrm>
                  <a:off x="5940425" y="3808413"/>
                  <a:ext cx="100012" cy="120650"/>
                </a:xfrm>
                <a:custGeom>
                  <a:avLst/>
                  <a:gdLst>
                    <a:gd name="T0" fmla="*/ 247 w 377"/>
                    <a:gd name="T1" fmla="*/ 209 h 458"/>
                    <a:gd name="T2" fmla="*/ 281 w 377"/>
                    <a:gd name="T3" fmla="*/ 209 h 458"/>
                    <a:gd name="T4" fmla="*/ 281 w 377"/>
                    <a:gd name="T5" fmla="*/ 307 h 458"/>
                    <a:gd name="T6" fmla="*/ 247 w 377"/>
                    <a:gd name="T7" fmla="*/ 307 h 458"/>
                    <a:gd name="T8" fmla="*/ 247 w 377"/>
                    <a:gd name="T9" fmla="*/ 209 h 458"/>
                    <a:gd name="T10" fmla="*/ 343 w 377"/>
                    <a:gd name="T11" fmla="*/ 209 h 458"/>
                    <a:gd name="T12" fmla="*/ 377 w 377"/>
                    <a:gd name="T13" fmla="*/ 209 h 458"/>
                    <a:gd name="T14" fmla="*/ 377 w 377"/>
                    <a:gd name="T15" fmla="*/ 307 h 458"/>
                    <a:gd name="T16" fmla="*/ 343 w 377"/>
                    <a:gd name="T17" fmla="*/ 307 h 458"/>
                    <a:gd name="T18" fmla="*/ 343 w 377"/>
                    <a:gd name="T19" fmla="*/ 209 h 458"/>
                    <a:gd name="T20" fmla="*/ 0 w 377"/>
                    <a:gd name="T21" fmla="*/ 397 h 458"/>
                    <a:gd name="T22" fmla="*/ 35 w 377"/>
                    <a:gd name="T23" fmla="*/ 397 h 458"/>
                    <a:gd name="T24" fmla="*/ 35 w 377"/>
                    <a:gd name="T25" fmla="*/ 458 h 458"/>
                    <a:gd name="T26" fmla="*/ 0 w 377"/>
                    <a:gd name="T27" fmla="*/ 458 h 458"/>
                    <a:gd name="T28" fmla="*/ 0 w 377"/>
                    <a:gd name="T29" fmla="*/ 397 h 458"/>
                    <a:gd name="T30" fmla="*/ 314 w 377"/>
                    <a:gd name="T31" fmla="*/ 397 h 458"/>
                    <a:gd name="T32" fmla="*/ 349 w 377"/>
                    <a:gd name="T33" fmla="*/ 397 h 458"/>
                    <a:gd name="T34" fmla="*/ 349 w 377"/>
                    <a:gd name="T35" fmla="*/ 458 h 458"/>
                    <a:gd name="T36" fmla="*/ 314 w 377"/>
                    <a:gd name="T37" fmla="*/ 458 h 458"/>
                    <a:gd name="T38" fmla="*/ 314 w 377"/>
                    <a:gd name="T39" fmla="*/ 397 h 458"/>
                    <a:gd name="T40" fmla="*/ 101 w 377"/>
                    <a:gd name="T41" fmla="*/ 44 h 458"/>
                    <a:gd name="T42" fmla="*/ 67 w 377"/>
                    <a:gd name="T43" fmla="*/ 44 h 458"/>
                    <a:gd name="T44" fmla="*/ 57 w 377"/>
                    <a:gd name="T45" fmla="*/ 34 h 458"/>
                    <a:gd name="T46" fmla="*/ 47 w 377"/>
                    <a:gd name="T47" fmla="*/ 44 h 458"/>
                    <a:gd name="T48" fmla="*/ 13 w 377"/>
                    <a:gd name="T49" fmla="*/ 44 h 458"/>
                    <a:gd name="T50" fmla="*/ 57 w 377"/>
                    <a:gd name="T51" fmla="*/ 0 h 458"/>
                    <a:gd name="T52" fmla="*/ 101 w 377"/>
                    <a:gd name="T53" fmla="*/ 44 h 458"/>
                    <a:gd name="T54" fmla="*/ 101 w 377"/>
                    <a:gd name="T55" fmla="*/ 44 h 458"/>
                    <a:gd name="T56" fmla="*/ 101 w 377"/>
                    <a:gd name="T57" fmla="*/ 44 h 4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77" h="458">
                      <a:moveTo>
                        <a:pt x="247" y="209"/>
                      </a:moveTo>
                      <a:cubicBezTo>
                        <a:pt x="281" y="209"/>
                        <a:pt x="281" y="209"/>
                        <a:pt x="281" y="209"/>
                      </a:cubicBezTo>
                      <a:cubicBezTo>
                        <a:pt x="281" y="307"/>
                        <a:pt x="281" y="307"/>
                        <a:pt x="281" y="307"/>
                      </a:cubicBezTo>
                      <a:cubicBezTo>
                        <a:pt x="247" y="307"/>
                        <a:pt x="247" y="307"/>
                        <a:pt x="247" y="307"/>
                      </a:cubicBezTo>
                      <a:lnTo>
                        <a:pt x="247" y="209"/>
                      </a:lnTo>
                      <a:close/>
                      <a:moveTo>
                        <a:pt x="343" y="209"/>
                      </a:moveTo>
                      <a:cubicBezTo>
                        <a:pt x="377" y="209"/>
                        <a:pt x="377" y="209"/>
                        <a:pt x="377" y="209"/>
                      </a:cubicBezTo>
                      <a:cubicBezTo>
                        <a:pt x="377" y="307"/>
                        <a:pt x="377" y="307"/>
                        <a:pt x="377" y="307"/>
                      </a:cubicBezTo>
                      <a:cubicBezTo>
                        <a:pt x="343" y="307"/>
                        <a:pt x="343" y="307"/>
                        <a:pt x="343" y="307"/>
                      </a:cubicBezTo>
                      <a:lnTo>
                        <a:pt x="343" y="209"/>
                      </a:lnTo>
                      <a:close/>
                      <a:moveTo>
                        <a:pt x="0" y="397"/>
                      </a:moveTo>
                      <a:cubicBezTo>
                        <a:pt x="35" y="397"/>
                        <a:pt x="35" y="397"/>
                        <a:pt x="35" y="397"/>
                      </a:cubicBezTo>
                      <a:cubicBezTo>
                        <a:pt x="35" y="458"/>
                        <a:pt x="35" y="458"/>
                        <a:pt x="35" y="458"/>
                      </a:cubicBezTo>
                      <a:cubicBezTo>
                        <a:pt x="0" y="458"/>
                        <a:pt x="0" y="458"/>
                        <a:pt x="0" y="458"/>
                      </a:cubicBezTo>
                      <a:lnTo>
                        <a:pt x="0" y="397"/>
                      </a:lnTo>
                      <a:close/>
                      <a:moveTo>
                        <a:pt x="314" y="397"/>
                      </a:moveTo>
                      <a:cubicBezTo>
                        <a:pt x="349" y="397"/>
                        <a:pt x="349" y="397"/>
                        <a:pt x="349" y="397"/>
                      </a:cubicBezTo>
                      <a:cubicBezTo>
                        <a:pt x="349" y="458"/>
                        <a:pt x="349" y="458"/>
                        <a:pt x="349" y="458"/>
                      </a:cubicBezTo>
                      <a:cubicBezTo>
                        <a:pt x="314" y="458"/>
                        <a:pt x="314" y="458"/>
                        <a:pt x="314" y="458"/>
                      </a:cubicBezTo>
                      <a:lnTo>
                        <a:pt x="314" y="397"/>
                      </a:lnTo>
                      <a:close/>
                      <a:moveTo>
                        <a:pt x="101" y="44"/>
                      </a:moveTo>
                      <a:cubicBezTo>
                        <a:pt x="67" y="44"/>
                        <a:pt x="67" y="44"/>
                        <a:pt x="67" y="44"/>
                      </a:cubicBezTo>
                      <a:cubicBezTo>
                        <a:pt x="67" y="39"/>
                        <a:pt x="62" y="34"/>
                        <a:pt x="57" y="34"/>
                      </a:cubicBezTo>
                      <a:cubicBezTo>
                        <a:pt x="51" y="34"/>
                        <a:pt x="47" y="39"/>
                        <a:pt x="47" y="44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cubicBezTo>
                        <a:pt x="13" y="20"/>
                        <a:pt x="32" y="0"/>
                        <a:pt x="57" y="0"/>
                      </a:cubicBezTo>
                      <a:cubicBezTo>
                        <a:pt x="81" y="0"/>
                        <a:pt x="101" y="20"/>
                        <a:pt x="101" y="44"/>
                      </a:cubicBezTo>
                      <a:close/>
                      <a:moveTo>
                        <a:pt x="101" y="44"/>
                      </a:moveTo>
                      <a:cubicBezTo>
                        <a:pt x="101" y="44"/>
                        <a:pt x="101" y="44"/>
                        <a:pt x="101" y="4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32" name="Freeform 236"/>
                <p:cNvSpPr>
                  <a:spLocks noEditPoints="1"/>
                </p:cNvSpPr>
                <p:nvPr/>
              </p:nvSpPr>
              <p:spPr bwMode="auto">
                <a:xfrm>
                  <a:off x="5927725" y="3790950"/>
                  <a:ext cx="57150" cy="49212"/>
                </a:xfrm>
                <a:custGeom>
                  <a:avLst/>
                  <a:gdLst>
                    <a:gd name="T0" fmla="*/ 218 w 218"/>
                    <a:gd name="T1" fmla="*/ 109 h 187"/>
                    <a:gd name="T2" fmla="*/ 184 w 218"/>
                    <a:gd name="T3" fmla="*/ 109 h 187"/>
                    <a:gd name="T4" fmla="*/ 109 w 218"/>
                    <a:gd name="T5" fmla="*/ 34 h 187"/>
                    <a:gd name="T6" fmla="*/ 34 w 218"/>
                    <a:gd name="T7" fmla="*/ 109 h 187"/>
                    <a:gd name="T8" fmla="*/ 0 w 218"/>
                    <a:gd name="T9" fmla="*/ 109 h 187"/>
                    <a:gd name="T10" fmla="*/ 109 w 218"/>
                    <a:gd name="T11" fmla="*/ 0 h 187"/>
                    <a:gd name="T12" fmla="*/ 218 w 218"/>
                    <a:gd name="T13" fmla="*/ 109 h 187"/>
                    <a:gd name="T14" fmla="*/ 92 w 218"/>
                    <a:gd name="T15" fmla="*/ 126 h 187"/>
                    <a:gd name="T16" fmla="*/ 126 w 218"/>
                    <a:gd name="T17" fmla="*/ 126 h 187"/>
                    <a:gd name="T18" fmla="*/ 126 w 218"/>
                    <a:gd name="T19" fmla="*/ 187 h 187"/>
                    <a:gd name="T20" fmla="*/ 92 w 218"/>
                    <a:gd name="T21" fmla="*/ 187 h 187"/>
                    <a:gd name="T22" fmla="*/ 92 w 218"/>
                    <a:gd name="T23" fmla="*/ 126 h 187"/>
                    <a:gd name="T24" fmla="*/ 92 w 218"/>
                    <a:gd name="T25" fmla="*/ 126 h 187"/>
                    <a:gd name="T26" fmla="*/ 92 w 218"/>
                    <a:gd name="T27" fmla="*/ 126 h 1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18" h="187">
                      <a:moveTo>
                        <a:pt x="218" y="109"/>
                      </a:moveTo>
                      <a:cubicBezTo>
                        <a:pt x="184" y="109"/>
                        <a:pt x="184" y="109"/>
                        <a:pt x="184" y="109"/>
                      </a:cubicBezTo>
                      <a:cubicBezTo>
                        <a:pt x="184" y="68"/>
                        <a:pt x="150" y="34"/>
                        <a:pt x="109" y="34"/>
                      </a:cubicBezTo>
                      <a:cubicBezTo>
                        <a:pt x="68" y="34"/>
                        <a:pt x="34" y="68"/>
                        <a:pt x="34" y="109"/>
                      </a:cubicBezTo>
                      <a:cubicBezTo>
                        <a:pt x="0" y="109"/>
                        <a:pt x="0" y="109"/>
                        <a:pt x="0" y="109"/>
                      </a:cubicBezTo>
                      <a:cubicBezTo>
                        <a:pt x="0" y="49"/>
                        <a:pt x="49" y="0"/>
                        <a:pt x="109" y="0"/>
                      </a:cubicBezTo>
                      <a:cubicBezTo>
                        <a:pt x="169" y="0"/>
                        <a:pt x="218" y="49"/>
                        <a:pt x="218" y="109"/>
                      </a:cubicBezTo>
                      <a:close/>
                      <a:moveTo>
                        <a:pt x="92" y="126"/>
                      </a:moveTo>
                      <a:cubicBezTo>
                        <a:pt x="126" y="126"/>
                        <a:pt x="126" y="126"/>
                        <a:pt x="126" y="126"/>
                      </a:cubicBezTo>
                      <a:cubicBezTo>
                        <a:pt x="126" y="187"/>
                        <a:pt x="126" y="187"/>
                        <a:pt x="126" y="187"/>
                      </a:cubicBezTo>
                      <a:cubicBezTo>
                        <a:pt x="92" y="187"/>
                        <a:pt x="92" y="187"/>
                        <a:pt x="92" y="187"/>
                      </a:cubicBezTo>
                      <a:cubicBezTo>
                        <a:pt x="92" y="126"/>
                        <a:pt x="92" y="126"/>
                        <a:pt x="92" y="126"/>
                      </a:cubicBezTo>
                      <a:close/>
                      <a:moveTo>
                        <a:pt x="92" y="126"/>
                      </a:moveTo>
                      <a:cubicBezTo>
                        <a:pt x="92" y="126"/>
                        <a:pt x="92" y="126"/>
                        <a:pt x="92" y="12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16" name="组合 1715"/>
              <p:cNvGrpSpPr/>
              <p:nvPr/>
            </p:nvGrpSpPr>
            <p:grpSpPr>
              <a:xfrm>
                <a:off x="5117454" y="3073730"/>
                <a:ext cx="77351" cy="96349"/>
                <a:chOff x="3578225" y="3805238"/>
                <a:chExt cx="90487" cy="112712"/>
              </a:xfrm>
              <a:solidFill>
                <a:srgbClr val="00B2F2"/>
              </a:solidFill>
            </p:grpSpPr>
            <p:sp>
              <p:nvSpPr>
                <p:cNvPr id="1819" name="Freeform 237"/>
                <p:cNvSpPr>
                  <a:spLocks noEditPoints="1"/>
                </p:cNvSpPr>
                <p:nvPr/>
              </p:nvSpPr>
              <p:spPr bwMode="auto">
                <a:xfrm>
                  <a:off x="3578225" y="3805238"/>
                  <a:ext cx="90487" cy="112712"/>
                </a:xfrm>
                <a:custGeom>
                  <a:avLst/>
                  <a:gdLst>
                    <a:gd name="T0" fmla="*/ 298 w 343"/>
                    <a:gd name="T1" fmla="*/ 429 h 429"/>
                    <a:gd name="T2" fmla="*/ 298 w 343"/>
                    <a:gd name="T3" fmla="*/ 429 h 429"/>
                    <a:gd name="T4" fmla="*/ 44 w 343"/>
                    <a:gd name="T5" fmla="*/ 429 h 429"/>
                    <a:gd name="T6" fmla="*/ 0 w 343"/>
                    <a:gd name="T7" fmla="*/ 379 h 429"/>
                    <a:gd name="T8" fmla="*/ 0 w 343"/>
                    <a:gd name="T9" fmla="*/ 50 h 429"/>
                    <a:gd name="T10" fmla="*/ 44 w 343"/>
                    <a:gd name="T11" fmla="*/ 0 h 429"/>
                    <a:gd name="T12" fmla="*/ 298 w 343"/>
                    <a:gd name="T13" fmla="*/ 0 h 429"/>
                    <a:gd name="T14" fmla="*/ 343 w 343"/>
                    <a:gd name="T15" fmla="*/ 50 h 429"/>
                    <a:gd name="T16" fmla="*/ 343 w 343"/>
                    <a:gd name="T17" fmla="*/ 379 h 429"/>
                    <a:gd name="T18" fmla="*/ 298 w 343"/>
                    <a:gd name="T19" fmla="*/ 429 h 429"/>
                    <a:gd name="T20" fmla="*/ 44 w 343"/>
                    <a:gd name="T21" fmla="*/ 24 h 429"/>
                    <a:gd name="T22" fmla="*/ 44 w 343"/>
                    <a:gd name="T23" fmla="*/ 24 h 429"/>
                    <a:gd name="T24" fmla="*/ 22 w 343"/>
                    <a:gd name="T25" fmla="*/ 50 h 429"/>
                    <a:gd name="T26" fmla="*/ 22 w 343"/>
                    <a:gd name="T27" fmla="*/ 379 h 429"/>
                    <a:gd name="T28" fmla="*/ 44 w 343"/>
                    <a:gd name="T29" fmla="*/ 402 h 429"/>
                    <a:gd name="T30" fmla="*/ 298 w 343"/>
                    <a:gd name="T31" fmla="*/ 402 h 429"/>
                    <a:gd name="T32" fmla="*/ 320 w 343"/>
                    <a:gd name="T33" fmla="*/ 379 h 429"/>
                    <a:gd name="T34" fmla="*/ 320 w 343"/>
                    <a:gd name="T35" fmla="*/ 50 h 429"/>
                    <a:gd name="T36" fmla="*/ 298 w 343"/>
                    <a:gd name="T37" fmla="*/ 24 h 429"/>
                    <a:gd name="T38" fmla="*/ 44 w 343"/>
                    <a:gd name="T39" fmla="*/ 24 h 4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43" h="429">
                      <a:moveTo>
                        <a:pt x="298" y="429"/>
                      </a:moveTo>
                      <a:cubicBezTo>
                        <a:pt x="298" y="429"/>
                        <a:pt x="298" y="429"/>
                        <a:pt x="298" y="429"/>
                      </a:cubicBezTo>
                      <a:cubicBezTo>
                        <a:pt x="44" y="429"/>
                        <a:pt x="44" y="429"/>
                        <a:pt x="44" y="429"/>
                      </a:cubicBezTo>
                      <a:cubicBezTo>
                        <a:pt x="17" y="429"/>
                        <a:pt x="0" y="407"/>
                        <a:pt x="0" y="379"/>
                      </a:cubicBezTo>
                      <a:cubicBezTo>
                        <a:pt x="0" y="50"/>
                        <a:pt x="0" y="50"/>
                        <a:pt x="0" y="50"/>
                      </a:cubicBezTo>
                      <a:cubicBezTo>
                        <a:pt x="0" y="21"/>
                        <a:pt x="17" y="0"/>
                        <a:pt x="44" y="0"/>
                      </a:cubicBezTo>
                      <a:cubicBezTo>
                        <a:pt x="298" y="0"/>
                        <a:pt x="298" y="0"/>
                        <a:pt x="298" y="0"/>
                      </a:cubicBezTo>
                      <a:cubicBezTo>
                        <a:pt x="323" y="0"/>
                        <a:pt x="343" y="21"/>
                        <a:pt x="343" y="50"/>
                      </a:cubicBezTo>
                      <a:cubicBezTo>
                        <a:pt x="343" y="379"/>
                        <a:pt x="343" y="379"/>
                        <a:pt x="343" y="379"/>
                      </a:cubicBezTo>
                      <a:cubicBezTo>
                        <a:pt x="343" y="407"/>
                        <a:pt x="323" y="429"/>
                        <a:pt x="298" y="429"/>
                      </a:cubicBezTo>
                      <a:close/>
                      <a:moveTo>
                        <a:pt x="44" y="24"/>
                      </a:moveTo>
                      <a:cubicBezTo>
                        <a:pt x="44" y="24"/>
                        <a:pt x="44" y="24"/>
                        <a:pt x="44" y="24"/>
                      </a:cubicBezTo>
                      <a:cubicBezTo>
                        <a:pt x="31" y="24"/>
                        <a:pt x="22" y="34"/>
                        <a:pt x="22" y="50"/>
                      </a:cubicBezTo>
                      <a:cubicBezTo>
                        <a:pt x="22" y="379"/>
                        <a:pt x="22" y="379"/>
                        <a:pt x="22" y="379"/>
                      </a:cubicBezTo>
                      <a:cubicBezTo>
                        <a:pt x="22" y="392"/>
                        <a:pt x="31" y="402"/>
                        <a:pt x="44" y="402"/>
                      </a:cubicBezTo>
                      <a:cubicBezTo>
                        <a:pt x="298" y="402"/>
                        <a:pt x="298" y="402"/>
                        <a:pt x="298" y="402"/>
                      </a:cubicBezTo>
                      <a:cubicBezTo>
                        <a:pt x="309" y="402"/>
                        <a:pt x="320" y="392"/>
                        <a:pt x="320" y="379"/>
                      </a:cubicBezTo>
                      <a:cubicBezTo>
                        <a:pt x="320" y="50"/>
                        <a:pt x="320" y="50"/>
                        <a:pt x="320" y="50"/>
                      </a:cubicBezTo>
                      <a:cubicBezTo>
                        <a:pt x="320" y="34"/>
                        <a:pt x="309" y="24"/>
                        <a:pt x="298" y="24"/>
                      </a:cubicBezTo>
                      <a:lnTo>
                        <a:pt x="44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0" name="Freeform 238"/>
                <p:cNvSpPr>
                  <a:spLocks noEditPoints="1"/>
                </p:cNvSpPr>
                <p:nvPr/>
              </p:nvSpPr>
              <p:spPr bwMode="auto">
                <a:xfrm>
                  <a:off x="3581400" y="3841750"/>
                  <a:ext cx="85725" cy="38100"/>
                </a:xfrm>
                <a:custGeom>
                  <a:avLst/>
                  <a:gdLst>
                    <a:gd name="T0" fmla="*/ 324 w 329"/>
                    <a:gd name="T1" fmla="*/ 148 h 148"/>
                    <a:gd name="T2" fmla="*/ 324 w 329"/>
                    <a:gd name="T3" fmla="*/ 148 h 148"/>
                    <a:gd name="T4" fmla="*/ 6 w 329"/>
                    <a:gd name="T5" fmla="*/ 148 h 148"/>
                    <a:gd name="T6" fmla="*/ 0 w 329"/>
                    <a:gd name="T7" fmla="*/ 143 h 148"/>
                    <a:gd name="T8" fmla="*/ 6 w 329"/>
                    <a:gd name="T9" fmla="*/ 135 h 148"/>
                    <a:gd name="T10" fmla="*/ 324 w 329"/>
                    <a:gd name="T11" fmla="*/ 135 h 148"/>
                    <a:gd name="T12" fmla="*/ 329 w 329"/>
                    <a:gd name="T13" fmla="*/ 143 h 148"/>
                    <a:gd name="T14" fmla="*/ 324 w 329"/>
                    <a:gd name="T15" fmla="*/ 148 h 148"/>
                    <a:gd name="T16" fmla="*/ 324 w 329"/>
                    <a:gd name="T17" fmla="*/ 13 h 148"/>
                    <a:gd name="T18" fmla="*/ 324 w 329"/>
                    <a:gd name="T19" fmla="*/ 13 h 148"/>
                    <a:gd name="T20" fmla="*/ 6 w 329"/>
                    <a:gd name="T21" fmla="*/ 13 h 148"/>
                    <a:gd name="T22" fmla="*/ 0 w 329"/>
                    <a:gd name="T23" fmla="*/ 8 h 148"/>
                    <a:gd name="T24" fmla="*/ 6 w 329"/>
                    <a:gd name="T25" fmla="*/ 0 h 148"/>
                    <a:gd name="T26" fmla="*/ 324 w 329"/>
                    <a:gd name="T27" fmla="*/ 0 h 148"/>
                    <a:gd name="T28" fmla="*/ 329 w 329"/>
                    <a:gd name="T29" fmla="*/ 8 h 148"/>
                    <a:gd name="T30" fmla="*/ 324 w 329"/>
                    <a:gd name="T31" fmla="*/ 13 h 1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29" h="148">
                      <a:moveTo>
                        <a:pt x="324" y="148"/>
                      </a:moveTo>
                      <a:cubicBezTo>
                        <a:pt x="324" y="148"/>
                        <a:pt x="324" y="148"/>
                        <a:pt x="324" y="148"/>
                      </a:cubicBezTo>
                      <a:cubicBezTo>
                        <a:pt x="6" y="148"/>
                        <a:pt x="6" y="148"/>
                        <a:pt x="6" y="148"/>
                      </a:cubicBezTo>
                      <a:cubicBezTo>
                        <a:pt x="2" y="148"/>
                        <a:pt x="0" y="146"/>
                        <a:pt x="0" y="143"/>
                      </a:cubicBezTo>
                      <a:cubicBezTo>
                        <a:pt x="0" y="138"/>
                        <a:pt x="2" y="135"/>
                        <a:pt x="6" y="135"/>
                      </a:cubicBezTo>
                      <a:cubicBezTo>
                        <a:pt x="324" y="135"/>
                        <a:pt x="324" y="135"/>
                        <a:pt x="324" y="135"/>
                      </a:cubicBezTo>
                      <a:cubicBezTo>
                        <a:pt x="326" y="135"/>
                        <a:pt x="329" y="138"/>
                        <a:pt x="329" y="143"/>
                      </a:cubicBezTo>
                      <a:cubicBezTo>
                        <a:pt x="329" y="146"/>
                        <a:pt x="326" y="148"/>
                        <a:pt x="324" y="148"/>
                      </a:cubicBezTo>
                      <a:close/>
                      <a:moveTo>
                        <a:pt x="324" y="13"/>
                      </a:moveTo>
                      <a:cubicBezTo>
                        <a:pt x="324" y="13"/>
                        <a:pt x="324" y="13"/>
                        <a:pt x="324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2" y="13"/>
                        <a:pt x="0" y="10"/>
                        <a:pt x="0" y="8"/>
                      </a:cubicBezTo>
                      <a:cubicBezTo>
                        <a:pt x="0" y="3"/>
                        <a:pt x="2" y="0"/>
                        <a:pt x="6" y="0"/>
                      </a:cubicBezTo>
                      <a:cubicBezTo>
                        <a:pt x="324" y="0"/>
                        <a:pt x="324" y="0"/>
                        <a:pt x="324" y="0"/>
                      </a:cubicBezTo>
                      <a:cubicBezTo>
                        <a:pt x="326" y="0"/>
                        <a:pt x="329" y="3"/>
                        <a:pt x="329" y="8"/>
                      </a:cubicBezTo>
                      <a:cubicBezTo>
                        <a:pt x="329" y="10"/>
                        <a:pt x="326" y="13"/>
                        <a:pt x="324" y="1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1" name="Freeform 239"/>
                <p:cNvSpPr/>
                <p:nvPr/>
              </p:nvSpPr>
              <p:spPr bwMode="auto">
                <a:xfrm>
                  <a:off x="3595688" y="3822700"/>
                  <a:ext cx="7937" cy="9525"/>
                </a:xfrm>
                <a:custGeom>
                  <a:avLst/>
                  <a:gdLst>
                    <a:gd name="T0" fmla="*/ 0 w 33"/>
                    <a:gd name="T1" fmla="*/ 18 h 37"/>
                    <a:gd name="T2" fmla="*/ 0 w 33"/>
                    <a:gd name="T3" fmla="*/ 18 h 37"/>
                    <a:gd name="T4" fmla="*/ 17 w 33"/>
                    <a:gd name="T5" fmla="*/ 37 h 37"/>
                    <a:gd name="T6" fmla="*/ 33 w 33"/>
                    <a:gd name="T7" fmla="*/ 18 h 37"/>
                    <a:gd name="T8" fmla="*/ 17 w 33"/>
                    <a:gd name="T9" fmla="*/ 0 h 37"/>
                    <a:gd name="T10" fmla="*/ 0 w 33"/>
                    <a:gd name="T11" fmla="*/ 1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7">
                      <a:moveTo>
                        <a:pt x="0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9"/>
                        <a:pt x="7" y="37"/>
                        <a:pt x="17" y="37"/>
                      </a:cubicBezTo>
                      <a:cubicBezTo>
                        <a:pt x="26" y="37"/>
                        <a:pt x="33" y="29"/>
                        <a:pt x="33" y="18"/>
                      </a:cubicBezTo>
                      <a:cubicBezTo>
                        <a:pt x="33" y="8"/>
                        <a:pt x="26" y="0"/>
                        <a:pt x="17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2" name="Freeform 240"/>
                <p:cNvSpPr/>
                <p:nvPr/>
              </p:nvSpPr>
              <p:spPr bwMode="auto">
                <a:xfrm>
                  <a:off x="3627438" y="3822700"/>
                  <a:ext cx="23812" cy="9525"/>
                </a:xfrm>
                <a:custGeom>
                  <a:avLst/>
                  <a:gdLst>
                    <a:gd name="T0" fmla="*/ 77 w 90"/>
                    <a:gd name="T1" fmla="*/ 37 h 37"/>
                    <a:gd name="T2" fmla="*/ 77 w 90"/>
                    <a:gd name="T3" fmla="*/ 37 h 37"/>
                    <a:gd name="T4" fmla="*/ 15 w 90"/>
                    <a:gd name="T5" fmla="*/ 37 h 37"/>
                    <a:gd name="T6" fmla="*/ 0 w 90"/>
                    <a:gd name="T7" fmla="*/ 18 h 37"/>
                    <a:gd name="T8" fmla="*/ 15 w 90"/>
                    <a:gd name="T9" fmla="*/ 0 h 37"/>
                    <a:gd name="T10" fmla="*/ 77 w 90"/>
                    <a:gd name="T11" fmla="*/ 0 h 37"/>
                    <a:gd name="T12" fmla="*/ 90 w 90"/>
                    <a:gd name="T13" fmla="*/ 18 h 37"/>
                    <a:gd name="T14" fmla="*/ 77 w 90"/>
                    <a:gd name="T15" fmla="*/ 37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37">
                      <a:moveTo>
                        <a:pt x="77" y="37"/>
                      </a:moveTo>
                      <a:cubicBezTo>
                        <a:pt x="77" y="37"/>
                        <a:pt x="77" y="37"/>
                        <a:pt x="77" y="37"/>
                      </a:cubicBezTo>
                      <a:cubicBezTo>
                        <a:pt x="15" y="37"/>
                        <a:pt x="15" y="37"/>
                        <a:pt x="15" y="37"/>
                      </a:cubicBezTo>
                      <a:cubicBezTo>
                        <a:pt x="6" y="37"/>
                        <a:pt x="0" y="29"/>
                        <a:pt x="0" y="18"/>
                      </a:cubicBezTo>
                      <a:cubicBezTo>
                        <a:pt x="0" y="8"/>
                        <a:pt x="6" y="0"/>
                        <a:pt x="15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83" y="0"/>
                        <a:pt x="90" y="8"/>
                        <a:pt x="90" y="18"/>
                      </a:cubicBezTo>
                      <a:cubicBezTo>
                        <a:pt x="90" y="29"/>
                        <a:pt x="83" y="37"/>
                        <a:pt x="77" y="3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3" name="Freeform 241"/>
                <p:cNvSpPr/>
                <p:nvPr/>
              </p:nvSpPr>
              <p:spPr bwMode="auto">
                <a:xfrm>
                  <a:off x="3595688" y="3857625"/>
                  <a:ext cx="7937" cy="7937"/>
                </a:xfrm>
                <a:custGeom>
                  <a:avLst/>
                  <a:gdLst>
                    <a:gd name="T0" fmla="*/ 0 w 33"/>
                    <a:gd name="T1" fmla="*/ 16 h 35"/>
                    <a:gd name="T2" fmla="*/ 0 w 33"/>
                    <a:gd name="T3" fmla="*/ 16 h 35"/>
                    <a:gd name="T4" fmla="*/ 17 w 33"/>
                    <a:gd name="T5" fmla="*/ 35 h 35"/>
                    <a:gd name="T6" fmla="*/ 33 w 33"/>
                    <a:gd name="T7" fmla="*/ 16 h 35"/>
                    <a:gd name="T8" fmla="*/ 17 w 33"/>
                    <a:gd name="T9" fmla="*/ 0 h 35"/>
                    <a:gd name="T10" fmla="*/ 0 w 33"/>
                    <a:gd name="T11" fmla="*/ 1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3" h="35">
                      <a:moveTo>
                        <a:pt x="0" y="16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27"/>
                        <a:pt x="7" y="35"/>
                        <a:pt x="17" y="35"/>
                      </a:cubicBezTo>
                      <a:cubicBezTo>
                        <a:pt x="26" y="35"/>
                        <a:pt x="33" y="27"/>
                        <a:pt x="33" y="16"/>
                      </a:cubicBezTo>
                      <a:cubicBezTo>
                        <a:pt x="33" y="8"/>
                        <a:pt x="26" y="0"/>
                        <a:pt x="17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4" name="Freeform 242"/>
                <p:cNvSpPr/>
                <p:nvPr/>
              </p:nvSpPr>
              <p:spPr bwMode="auto">
                <a:xfrm>
                  <a:off x="3627438" y="3857625"/>
                  <a:ext cx="23812" cy="7937"/>
                </a:xfrm>
                <a:custGeom>
                  <a:avLst/>
                  <a:gdLst>
                    <a:gd name="T0" fmla="*/ 90 w 90"/>
                    <a:gd name="T1" fmla="*/ 35 h 35"/>
                    <a:gd name="T2" fmla="*/ 90 w 90"/>
                    <a:gd name="T3" fmla="*/ 35 h 35"/>
                    <a:gd name="T4" fmla="*/ 2 w 90"/>
                    <a:gd name="T5" fmla="*/ 35 h 35"/>
                    <a:gd name="T6" fmla="*/ 0 w 90"/>
                    <a:gd name="T7" fmla="*/ 35 h 35"/>
                    <a:gd name="T8" fmla="*/ 0 w 90"/>
                    <a:gd name="T9" fmla="*/ 0 h 35"/>
                    <a:gd name="T10" fmla="*/ 2 w 90"/>
                    <a:gd name="T11" fmla="*/ 0 h 35"/>
                    <a:gd name="T12" fmla="*/ 90 w 90"/>
                    <a:gd name="T13" fmla="*/ 0 h 35"/>
                    <a:gd name="T14" fmla="*/ 90 w 90"/>
                    <a:gd name="T15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35">
                      <a:moveTo>
                        <a:pt x="90" y="35"/>
                      </a:moveTo>
                      <a:cubicBezTo>
                        <a:pt x="90" y="35"/>
                        <a:pt x="90" y="35"/>
                        <a:pt x="90" y="35"/>
                      </a:cubicBezTo>
                      <a:cubicBezTo>
                        <a:pt x="2" y="35"/>
                        <a:pt x="2" y="35"/>
                        <a:pt x="2" y="35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2" y="0"/>
                      </a:cubicBezTo>
                      <a:cubicBezTo>
                        <a:pt x="90" y="0"/>
                        <a:pt x="90" y="0"/>
                        <a:pt x="90" y="0"/>
                      </a:cubicBezTo>
                      <a:lnTo>
                        <a:pt x="90" y="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5" name="Freeform 243"/>
                <p:cNvSpPr/>
                <p:nvPr/>
              </p:nvSpPr>
              <p:spPr bwMode="auto">
                <a:xfrm>
                  <a:off x="3597275" y="3892550"/>
                  <a:ext cx="6350" cy="9525"/>
                </a:xfrm>
                <a:custGeom>
                  <a:avLst/>
                  <a:gdLst>
                    <a:gd name="T0" fmla="*/ 0 w 30"/>
                    <a:gd name="T1" fmla="*/ 16 h 35"/>
                    <a:gd name="T2" fmla="*/ 0 w 30"/>
                    <a:gd name="T3" fmla="*/ 16 h 35"/>
                    <a:gd name="T4" fmla="*/ 15 w 30"/>
                    <a:gd name="T5" fmla="*/ 35 h 35"/>
                    <a:gd name="T6" fmla="*/ 30 w 30"/>
                    <a:gd name="T7" fmla="*/ 16 h 35"/>
                    <a:gd name="T8" fmla="*/ 15 w 30"/>
                    <a:gd name="T9" fmla="*/ 0 h 35"/>
                    <a:gd name="T10" fmla="*/ 0 w 30"/>
                    <a:gd name="T11" fmla="*/ 1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" h="35">
                      <a:moveTo>
                        <a:pt x="0" y="16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27"/>
                        <a:pt x="6" y="35"/>
                        <a:pt x="15" y="35"/>
                      </a:cubicBezTo>
                      <a:cubicBezTo>
                        <a:pt x="23" y="35"/>
                        <a:pt x="30" y="27"/>
                        <a:pt x="30" y="16"/>
                      </a:cubicBezTo>
                      <a:cubicBezTo>
                        <a:pt x="30" y="8"/>
                        <a:pt x="23" y="0"/>
                        <a:pt x="15" y="0"/>
                      </a:cubicBezTo>
                      <a:cubicBezTo>
                        <a:pt x="6" y="0"/>
                        <a:pt x="0" y="8"/>
                        <a:pt x="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6" name="Freeform 244"/>
                <p:cNvSpPr/>
                <p:nvPr/>
              </p:nvSpPr>
              <p:spPr bwMode="auto">
                <a:xfrm>
                  <a:off x="3608388" y="3822700"/>
                  <a:ext cx="9525" cy="9525"/>
                </a:xfrm>
                <a:custGeom>
                  <a:avLst/>
                  <a:gdLst>
                    <a:gd name="T0" fmla="*/ 0 w 31"/>
                    <a:gd name="T1" fmla="*/ 18 h 37"/>
                    <a:gd name="T2" fmla="*/ 0 w 31"/>
                    <a:gd name="T3" fmla="*/ 18 h 37"/>
                    <a:gd name="T4" fmla="*/ 15 w 31"/>
                    <a:gd name="T5" fmla="*/ 37 h 37"/>
                    <a:gd name="T6" fmla="*/ 31 w 31"/>
                    <a:gd name="T7" fmla="*/ 18 h 37"/>
                    <a:gd name="T8" fmla="*/ 15 w 31"/>
                    <a:gd name="T9" fmla="*/ 0 h 37"/>
                    <a:gd name="T10" fmla="*/ 0 w 31"/>
                    <a:gd name="T11" fmla="*/ 18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" h="37">
                      <a:moveTo>
                        <a:pt x="0" y="18"/>
                      </a:moveTo>
                      <a:cubicBezTo>
                        <a:pt x="0" y="18"/>
                        <a:pt x="0" y="18"/>
                        <a:pt x="0" y="18"/>
                      </a:cubicBezTo>
                      <a:cubicBezTo>
                        <a:pt x="0" y="29"/>
                        <a:pt x="7" y="37"/>
                        <a:pt x="15" y="37"/>
                      </a:cubicBezTo>
                      <a:cubicBezTo>
                        <a:pt x="24" y="37"/>
                        <a:pt x="31" y="29"/>
                        <a:pt x="31" y="18"/>
                      </a:cubicBezTo>
                      <a:cubicBezTo>
                        <a:pt x="31" y="8"/>
                        <a:pt x="24" y="0"/>
                        <a:pt x="15" y="0"/>
                      </a:cubicBezTo>
                      <a:cubicBezTo>
                        <a:pt x="7" y="0"/>
                        <a:pt x="0" y="8"/>
                        <a:pt x="0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7" name="Freeform 245"/>
                <p:cNvSpPr/>
                <p:nvPr/>
              </p:nvSpPr>
              <p:spPr bwMode="auto">
                <a:xfrm>
                  <a:off x="3608388" y="3857625"/>
                  <a:ext cx="9525" cy="7937"/>
                </a:xfrm>
                <a:custGeom>
                  <a:avLst/>
                  <a:gdLst>
                    <a:gd name="T0" fmla="*/ 0 w 31"/>
                    <a:gd name="T1" fmla="*/ 16 h 35"/>
                    <a:gd name="T2" fmla="*/ 0 w 31"/>
                    <a:gd name="T3" fmla="*/ 16 h 35"/>
                    <a:gd name="T4" fmla="*/ 15 w 31"/>
                    <a:gd name="T5" fmla="*/ 35 h 35"/>
                    <a:gd name="T6" fmla="*/ 31 w 31"/>
                    <a:gd name="T7" fmla="*/ 16 h 35"/>
                    <a:gd name="T8" fmla="*/ 15 w 31"/>
                    <a:gd name="T9" fmla="*/ 0 h 35"/>
                    <a:gd name="T10" fmla="*/ 0 w 31"/>
                    <a:gd name="T11" fmla="*/ 1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" h="35">
                      <a:moveTo>
                        <a:pt x="0" y="16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27"/>
                        <a:pt x="7" y="35"/>
                        <a:pt x="15" y="35"/>
                      </a:cubicBezTo>
                      <a:cubicBezTo>
                        <a:pt x="24" y="35"/>
                        <a:pt x="31" y="27"/>
                        <a:pt x="31" y="16"/>
                      </a:cubicBezTo>
                      <a:cubicBezTo>
                        <a:pt x="31" y="8"/>
                        <a:pt x="24" y="0"/>
                        <a:pt x="15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8" name="Freeform 246"/>
                <p:cNvSpPr/>
                <p:nvPr/>
              </p:nvSpPr>
              <p:spPr bwMode="auto">
                <a:xfrm>
                  <a:off x="3608388" y="3892550"/>
                  <a:ext cx="9525" cy="9525"/>
                </a:xfrm>
                <a:custGeom>
                  <a:avLst/>
                  <a:gdLst>
                    <a:gd name="T0" fmla="*/ 0 w 31"/>
                    <a:gd name="T1" fmla="*/ 16 h 35"/>
                    <a:gd name="T2" fmla="*/ 0 w 31"/>
                    <a:gd name="T3" fmla="*/ 16 h 35"/>
                    <a:gd name="T4" fmla="*/ 15 w 31"/>
                    <a:gd name="T5" fmla="*/ 35 h 35"/>
                    <a:gd name="T6" fmla="*/ 31 w 31"/>
                    <a:gd name="T7" fmla="*/ 16 h 35"/>
                    <a:gd name="T8" fmla="*/ 15 w 31"/>
                    <a:gd name="T9" fmla="*/ 0 h 35"/>
                    <a:gd name="T10" fmla="*/ 0 w 31"/>
                    <a:gd name="T11" fmla="*/ 16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1" h="35">
                      <a:moveTo>
                        <a:pt x="0" y="16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0" y="27"/>
                        <a:pt x="7" y="35"/>
                        <a:pt x="15" y="35"/>
                      </a:cubicBezTo>
                      <a:cubicBezTo>
                        <a:pt x="24" y="35"/>
                        <a:pt x="31" y="27"/>
                        <a:pt x="31" y="16"/>
                      </a:cubicBezTo>
                      <a:cubicBezTo>
                        <a:pt x="31" y="8"/>
                        <a:pt x="24" y="0"/>
                        <a:pt x="15" y="0"/>
                      </a:cubicBezTo>
                      <a:cubicBezTo>
                        <a:pt x="7" y="0"/>
                        <a:pt x="0" y="8"/>
                        <a:pt x="0" y="1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29" name="Freeform 247"/>
                <p:cNvSpPr/>
                <p:nvPr/>
              </p:nvSpPr>
              <p:spPr bwMode="auto">
                <a:xfrm>
                  <a:off x="3627438" y="3892550"/>
                  <a:ext cx="23812" cy="9525"/>
                </a:xfrm>
                <a:custGeom>
                  <a:avLst/>
                  <a:gdLst>
                    <a:gd name="T0" fmla="*/ 77 w 90"/>
                    <a:gd name="T1" fmla="*/ 35 h 35"/>
                    <a:gd name="T2" fmla="*/ 77 w 90"/>
                    <a:gd name="T3" fmla="*/ 35 h 35"/>
                    <a:gd name="T4" fmla="*/ 15 w 90"/>
                    <a:gd name="T5" fmla="*/ 35 h 35"/>
                    <a:gd name="T6" fmla="*/ 0 w 90"/>
                    <a:gd name="T7" fmla="*/ 16 h 35"/>
                    <a:gd name="T8" fmla="*/ 15 w 90"/>
                    <a:gd name="T9" fmla="*/ 0 h 35"/>
                    <a:gd name="T10" fmla="*/ 77 w 90"/>
                    <a:gd name="T11" fmla="*/ 0 h 35"/>
                    <a:gd name="T12" fmla="*/ 90 w 90"/>
                    <a:gd name="T13" fmla="*/ 16 h 35"/>
                    <a:gd name="T14" fmla="*/ 77 w 90"/>
                    <a:gd name="T15" fmla="*/ 35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0" h="35">
                      <a:moveTo>
                        <a:pt x="77" y="35"/>
                      </a:moveTo>
                      <a:cubicBezTo>
                        <a:pt x="77" y="35"/>
                        <a:pt x="77" y="35"/>
                        <a:pt x="77" y="35"/>
                      </a:cubicBezTo>
                      <a:cubicBezTo>
                        <a:pt x="15" y="35"/>
                        <a:pt x="15" y="35"/>
                        <a:pt x="15" y="35"/>
                      </a:cubicBezTo>
                      <a:cubicBezTo>
                        <a:pt x="6" y="35"/>
                        <a:pt x="0" y="27"/>
                        <a:pt x="0" y="16"/>
                      </a:cubicBezTo>
                      <a:cubicBezTo>
                        <a:pt x="0" y="8"/>
                        <a:pt x="6" y="0"/>
                        <a:pt x="15" y="0"/>
                      </a:cubicBezTo>
                      <a:cubicBezTo>
                        <a:pt x="77" y="0"/>
                        <a:pt x="77" y="0"/>
                        <a:pt x="77" y="0"/>
                      </a:cubicBezTo>
                      <a:cubicBezTo>
                        <a:pt x="83" y="0"/>
                        <a:pt x="90" y="8"/>
                        <a:pt x="90" y="16"/>
                      </a:cubicBezTo>
                      <a:cubicBezTo>
                        <a:pt x="90" y="27"/>
                        <a:pt x="83" y="35"/>
                        <a:pt x="77" y="3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17" name="Freeform 252"/>
              <p:cNvSpPr>
                <a:spLocks noEditPoints="1"/>
              </p:cNvSpPr>
              <p:nvPr/>
            </p:nvSpPr>
            <p:spPr bwMode="auto">
              <a:xfrm>
                <a:off x="7255762" y="3069659"/>
                <a:ext cx="82779" cy="104492"/>
              </a:xfrm>
              <a:custGeom>
                <a:avLst/>
                <a:gdLst>
                  <a:gd name="T0" fmla="*/ 356 w 364"/>
                  <a:gd name="T1" fmla="*/ 66 h 467"/>
                  <a:gd name="T2" fmla="*/ 336 w 364"/>
                  <a:gd name="T3" fmla="*/ 58 h 467"/>
                  <a:gd name="T4" fmla="*/ 334 w 364"/>
                  <a:gd name="T5" fmla="*/ 58 h 467"/>
                  <a:gd name="T6" fmla="*/ 323 w 364"/>
                  <a:gd name="T7" fmla="*/ 59 h 467"/>
                  <a:gd name="T8" fmla="*/ 266 w 364"/>
                  <a:gd name="T9" fmla="*/ 52 h 467"/>
                  <a:gd name="T10" fmla="*/ 197 w 364"/>
                  <a:gd name="T11" fmla="*/ 5 h 467"/>
                  <a:gd name="T12" fmla="*/ 181 w 364"/>
                  <a:gd name="T13" fmla="*/ 0 h 467"/>
                  <a:gd name="T14" fmla="*/ 166 w 364"/>
                  <a:gd name="T15" fmla="*/ 5 h 467"/>
                  <a:gd name="T16" fmla="*/ 98 w 364"/>
                  <a:gd name="T17" fmla="*/ 52 h 467"/>
                  <a:gd name="T18" fmla="*/ 42 w 364"/>
                  <a:gd name="T19" fmla="*/ 59 h 467"/>
                  <a:gd name="T20" fmla="*/ 30 w 364"/>
                  <a:gd name="T21" fmla="*/ 58 h 467"/>
                  <a:gd name="T22" fmla="*/ 28 w 364"/>
                  <a:gd name="T23" fmla="*/ 58 h 467"/>
                  <a:gd name="T24" fmla="*/ 9 w 364"/>
                  <a:gd name="T25" fmla="*/ 66 h 467"/>
                  <a:gd name="T26" fmla="*/ 0 w 364"/>
                  <a:gd name="T27" fmla="*/ 87 h 467"/>
                  <a:gd name="T28" fmla="*/ 0 w 364"/>
                  <a:gd name="T29" fmla="*/ 161 h 467"/>
                  <a:gd name="T30" fmla="*/ 176 w 364"/>
                  <a:gd name="T31" fmla="*/ 467 h 467"/>
                  <a:gd name="T32" fmla="*/ 186 w 364"/>
                  <a:gd name="T33" fmla="*/ 467 h 467"/>
                  <a:gd name="T34" fmla="*/ 364 w 364"/>
                  <a:gd name="T35" fmla="*/ 161 h 467"/>
                  <a:gd name="T36" fmla="*/ 364 w 364"/>
                  <a:gd name="T37" fmla="*/ 87 h 467"/>
                  <a:gd name="T38" fmla="*/ 356 w 364"/>
                  <a:gd name="T39" fmla="*/ 66 h 467"/>
                  <a:gd name="T40" fmla="*/ 293 w 364"/>
                  <a:gd name="T41" fmla="*/ 171 h 467"/>
                  <a:gd name="T42" fmla="*/ 175 w 364"/>
                  <a:gd name="T43" fmla="*/ 293 h 467"/>
                  <a:gd name="T44" fmla="*/ 172 w 364"/>
                  <a:gd name="T45" fmla="*/ 297 h 467"/>
                  <a:gd name="T46" fmla="*/ 160 w 364"/>
                  <a:gd name="T47" fmla="*/ 302 h 467"/>
                  <a:gd name="T48" fmla="*/ 147 w 364"/>
                  <a:gd name="T49" fmla="*/ 297 h 467"/>
                  <a:gd name="T50" fmla="*/ 145 w 364"/>
                  <a:gd name="T51" fmla="*/ 293 h 467"/>
                  <a:gd name="T52" fmla="*/ 82 w 364"/>
                  <a:gd name="T53" fmla="*/ 228 h 467"/>
                  <a:gd name="T54" fmla="*/ 77 w 364"/>
                  <a:gd name="T55" fmla="*/ 215 h 467"/>
                  <a:gd name="T56" fmla="*/ 82 w 364"/>
                  <a:gd name="T57" fmla="*/ 202 h 467"/>
                  <a:gd name="T58" fmla="*/ 106 w 364"/>
                  <a:gd name="T59" fmla="*/ 202 h 467"/>
                  <a:gd name="T60" fmla="*/ 160 w 364"/>
                  <a:gd name="T61" fmla="*/ 258 h 467"/>
                  <a:gd name="T62" fmla="*/ 269 w 364"/>
                  <a:gd name="T63" fmla="*/ 146 h 467"/>
                  <a:gd name="T64" fmla="*/ 293 w 364"/>
                  <a:gd name="T65" fmla="*/ 146 h 467"/>
                  <a:gd name="T66" fmla="*/ 298 w 364"/>
                  <a:gd name="T67" fmla="*/ 158 h 467"/>
                  <a:gd name="T68" fmla="*/ 293 w 364"/>
                  <a:gd name="T69" fmla="*/ 171 h 467"/>
                  <a:gd name="T70" fmla="*/ 293 w 364"/>
                  <a:gd name="T71" fmla="*/ 171 h 467"/>
                  <a:gd name="T72" fmla="*/ 293 w 364"/>
                  <a:gd name="T73" fmla="*/ 171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64" h="467">
                    <a:moveTo>
                      <a:pt x="356" y="66"/>
                    </a:moveTo>
                    <a:cubicBezTo>
                      <a:pt x="350" y="61"/>
                      <a:pt x="344" y="58"/>
                      <a:pt x="336" y="58"/>
                    </a:cubicBezTo>
                    <a:cubicBezTo>
                      <a:pt x="334" y="58"/>
                      <a:pt x="334" y="58"/>
                      <a:pt x="334" y="58"/>
                    </a:cubicBezTo>
                    <a:cubicBezTo>
                      <a:pt x="334" y="58"/>
                      <a:pt x="329" y="59"/>
                      <a:pt x="323" y="59"/>
                    </a:cubicBezTo>
                    <a:cubicBezTo>
                      <a:pt x="304" y="59"/>
                      <a:pt x="285" y="57"/>
                      <a:pt x="266" y="52"/>
                    </a:cubicBezTo>
                    <a:cubicBezTo>
                      <a:pt x="239" y="45"/>
                      <a:pt x="206" y="12"/>
                      <a:pt x="197" y="5"/>
                    </a:cubicBezTo>
                    <a:cubicBezTo>
                      <a:pt x="192" y="2"/>
                      <a:pt x="187" y="0"/>
                      <a:pt x="181" y="0"/>
                    </a:cubicBezTo>
                    <a:cubicBezTo>
                      <a:pt x="176" y="1"/>
                      <a:pt x="170" y="2"/>
                      <a:pt x="166" y="5"/>
                    </a:cubicBezTo>
                    <a:cubicBezTo>
                      <a:pt x="165" y="6"/>
                      <a:pt x="131" y="44"/>
                      <a:pt x="98" y="52"/>
                    </a:cubicBezTo>
                    <a:cubicBezTo>
                      <a:pt x="80" y="56"/>
                      <a:pt x="61" y="59"/>
                      <a:pt x="42" y="59"/>
                    </a:cubicBezTo>
                    <a:cubicBezTo>
                      <a:pt x="35" y="59"/>
                      <a:pt x="30" y="58"/>
                      <a:pt x="30" y="58"/>
                    </a:cubicBezTo>
                    <a:cubicBezTo>
                      <a:pt x="28" y="58"/>
                      <a:pt x="28" y="58"/>
                      <a:pt x="28" y="58"/>
                    </a:cubicBezTo>
                    <a:cubicBezTo>
                      <a:pt x="21" y="58"/>
                      <a:pt x="14" y="61"/>
                      <a:pt x="9" y="66"/>
                    </a:cubicBezTo>
                    <a:cubicBezTo>
                      <a:pt x="3" y="71"/>
                      <a:pt x="0" y="79"/>
                      <a:pt x="0" y="87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430"/>
                      <a:pt x="169" y="465"/>
                      <a:pt x="176" y="467"/>
                    </a:cubicBezTo>
                    <a:cubicBezTo>
                      <a:pt x="180" y="467"/>
                      <a:pt x="183" y="467"/>
                      <a:pt x="186" y="467"/>
                    </a:cubicBezTo>
                    <a:cubicBezTo>
                      <a:pt x="194" y="465"/>
                      <a:pt x="364" y="430"/>
                      <a:pt x="364" y="161"/>
                    </a:cubicBezTo>
                    <a:cubicBezTo>
                      <a:pt x="364" y="87"/>
                      <a:pt x="364" y="87"/>
                      <a:pt x="364" y="87"/>
                    </a:cubicBezTo>
                    <a:cubicBezTo>
                      <a:pt x="364" y="79"/>
                      <a:pt x="361" y="72"/>
                      <a:pt x="356" y="66"/>
                    </a:cubicBezTo>
                    <a:close/>
                    <a:moveTo>
                      <a:pt x="293" y="171"/>
                    </a:moveTo>
                    <a:cubicBezTo>
                      <a:pt x="175" y="293"/>
                      <a:pt x="175" y="293"/>
                      <a:pt x="175" y="293"/>
                    </a:cubicBezTo>
                    <a:cubicBezTo>
                      <a:pt x="175" y="295"/>
                      <a:pt x="174" y="296"/>
                      <a:pt x="172" y="297"/>
                    </a:cubicBezTo>
                    <a:cubicBezTo>
                      <a:pt x="169" y="300"/>
                      <a:pt x="165" y="302"/>
                      <a:pt x="160" y="302"/>
                    </a:cubicBezTo>
                    <a:cubicBezTo>
                      <a:pt x="155" y="302"/>
                      <a:pt x="151" y="300"/>
                      <a:pt x="147" y="297"/>
                    </a:cubicBezTo>
                    <a:cubicBezTo>
                      <a:pt x="146" y="296"/>
                      <a:pt x="146" y="295"/>
                      <a:pt x="145" y="293"/>
                    </a:cubicBezTo>
                    <a:cubicBezTo>
                      <a:pt x="82" y="228"/>
                      <a:pt x="82" y="228"/>
                      <a:pt x="82" y="228"/>
                    </a:cubicBezTo>
                    <a:cubicBezTo>
                      <a:pt x="79" y="224"/>
                      <a:pt x="77" y="220"/>
                      <a:pt x="77" y="215"/>
                    </a:cubicBezTo>
                    <a:cubicBezTo>
                      <a:pt x="77" y="210"/>
                      <a:pt x="79" y="206"/>
                      <a:pt x="82" y="202"/>
                    </a:cubicBezTo>
                    <a:cubicBezTo>
                      <a:pt x="89" y="195"/>
                      <a:pt x="99" y="195"/>
                      <a:pt x="106" y="202"/>
                    </a:cubicBezTo>
                    <a:cubicBezTo>
                      <a:pt x="160" y="258"/>
                      <a:pt x="160" y="258"/>
                      <a:pt x="160" y="258"/>
                    </a:cubicBezTo>
                    <a:cubicBezTo>
                      <a:pt x="269" y="146"/>
                      <a:pt x="269" y="146"/>
                      <a:pt x="269" y="146"/>
                    </a:cubicBezTo>
                    <a:cubicBezTo>
                      <a:pt x="275" y="138"/>
                      <a:pt x="286" y="138"/>
                      <a:pt x="293" y="146"/>
                    </a:cubicBezTo>
                    <a:cubicBezTo>
                      <a:pt x="296" y="149"/>
                      <a:pt x="298" y="153"/>
                      <a:pt x="298" y="158"/>
                    </a:cubicBezTo>
                    <a:cubicBezTo>
                      <a:pt x="298" y="163"/>
                      <a:pt x="296" y="167"/>
                      <a:pt x="293" y="171"/>
                    </a:cubicBezTo>
                    <a:close/>
                    <a:moveTo>
                      <a:pt x="293" y="171"/>
                    </a:moveTo>
                    <a:cubicBezTo>
                      <a:pt x="293" y="171"/>
                      <a:pt x="293" y="171"/>
                      <a:pt x="293" y="171"/>
                    </a:cubicBezTo>
                  </a:path>
                </a:pathLst>
              </a:cu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18" name="Freeform 257"/>
              <p:cNvSpPr/>
              <p:nvPr/>
            </p:nvSpPr>
            <p:spPr bwMode="auto">
              <a:xfrm>
                <a:off x="7054733" y="3066266"/>
                <a:ext cx="107206" cy="111278"/>
              </a:xfrm>
              <a:custGeom>
                <a:avLst/>
                <a:gdLst>
                  <a:gd name="T0" fmla="*/ 0 w 79"/>
                  <a:gd name="T1" fmla="*/ 48 h 82"/>
                  <a:gd name="T2" fmla="*/ 24 w 79"/>
                  <a:gd name="T3" fmla="*/ 48 h 82"/>
                  <a:gd name="T4" fmla="*/ 15 w 79"/>
                  <a:gd name="T5" fmla="*/ 82 h 82"/>
                  <a:gd name="T6" fmla="*/ 79 w 79"/>
                  <a:gd name="T7" fmla="*/ 32 h 82"/>
                  <a:gd name="T8" fmla="*/ 57 w 79"/>
                  <a:gd name="T9" fmla="*/ 32 h 82"/>
                  <a:gd name="T10" fmla="*/ 67 w 79"/>
                  <a:gd name="T11" fmla="*/ 0 h 82"/>
                  <a:gd name="T12" fmla="*/ 0 w 79"/>
                  <a:gd name="T13" fmla="*/ 4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82">
                    <a:moveTo>
                      <a:pt x="0" y="48"/>
                    </a:moveTo>
                    <a:lnTo>
                      <a:pt x="24" y="48"/>
                    </a:lnTo>
                    <a:lnTo>
                      <a:pt x="15" y="82"/>
                    </a:lnTo>
                    <a:lnTo>
                      <a:pt x="79" y="32"/>
                    </a:lnTo>
                    <a:lnTo>
                      <a:pt x="57" y="32"/>
                    </a:lnTo>
                    <a:lnTo>
                      <a:pt x="67" y="0"/>
                    </a:lnTo>
                    <a:lnTo>
                      <a:pt x="0" y="48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00B2F2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19" name="组合 1718"/>
              <p:cNvGrpSpPr/>
              <p:nvPr/>
            </p:nvGrpSpPr>
            <p:grpSpPr>
              <a:xfrm>
                <a:off x="7665340" y="3068980"/>
                <a:ext cx="105850" cy="105850"/>
                <a:chOff x="7299325" y="3792538"/>
                <a:chExt cx="123825" cy="123825"/>
              </a:xfrm>
              <a:solidFill>
                <a:srgbClr val="00B2F2"/>
              </a:solidFill>
            </p:grpSpPr>
            <p:sp>
              <p:nvSpPr>
                <p:cNvPr id="1811" name="Freeform 262"/>
                <p:cNvSpPr/>
                <p:nvPr/>
              </p:nvSpPr>
              <p:spPr bwMode="auto">
                <a:xfrm>
                  <a:off x="7312025" y="3810000"/>
                  <a:ext cx="15875" cy="23812"/>
                </a:xfrm>
                <a:custGeom>
                  <a:avLst/>
                  <a:gdLst>
                    <a:gd name="T0" fmla="*/ 4 w 56"/>
                    <a:gd name="T1" fmla="*/ 85 h 87"/>
                    <a:gd name="T2" fmla="*/ 54 w 56"/>
                    <a:gd name="T3" fmla="*/ 33 h 87"/>
                    <a:gd name="T4" fmla="*/ 56 w 56"/>
                    <a:gd name="T5" fmla="*/ 29 h 87"/>
                    <a:gd name="T6" fmla="*/ 56 w 56"/>
                    <a:gd name="T7" fmla="*/ 5 h 87"/>
                    <a:gd name="T8" fmla="*/ 50 w 56"/>
                    <a:gd name="T9" fmla="*/ 0 h 87"/>
                    <a:gd name="T10" fmla="*/ 6 w 56"/>
                    <a:gd name="T11" fmla="*/ 0 h 87"/>
                    <a:gd name="T12" fmla="*/ 0 w 56"/>
                    <a:gd name="T13" fmla="*/ 5 h 87"/>
                    <a:gd name="T14" fmla="*/ 0 w 56"/>
                    <a:gd name="T15" fmla="*/ 83 h 87"/>
                    <a:gd name="T16" fmla="*/ 4 w 56"/>
                    <a:gd name="T17" fmla="*/ 85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56" h="87">
                      <a:moveTo>
                        <a:pt x="4" y="85"/>
                      </a:moveTo>
                      <a:cubicBezTo>
                        <a:pt x="4" y="85"/>
                        <a:pt x="53" y="34"/>
                        <a:pt x="54" y="33"/>
                      </a:cubicBezTo>
                      <a:cubicBezTo>
                        <a:pt x="55" y="32"/>
                        <a:pt x="56" y="31"/>
                        <a:pt x="56" y="29"/>
                      </a:cubicBezTo>
                      <a:cubicBezTo>
                        <a:pt x="56" y="28"/>
                        <a:pt x="56" y="5"/>
                        <a:pt x="56" y="5"/>
                      </a:cubicBezTo>
                      <a:cubicBezTo>
                        <a:pt x="56" y="2"/>
                        <a:pt x="53" y="0"/>
                        <a:pt x="50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5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0" y="86"/>
                        <a:pt x="2" y="87"/>
                        <a:pt x="4" y="8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12" name="Line 263"/>
                <p:cNvSpPr>
                  <a:spLocks noChangeShapeType="1"/>
                </p:cNvSpPr>
                <p:nvPr/>
              </p:nvSpPr>
              <p:spPr bwMode="auto">
                <a:xfrm>
                  <a:off x="7407275" y="3852863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813" name="Line 264"/>
                <p:cNvSpPr>
                  <a:spLocks noChangeShapeType="1"/>
                </p:cNvSpPr>
                <p:nvPr/>
              </p:nvSpPr>
              <p:spPr bwMode="auto">
                <a:xfrm>
                  <a:off x="7407275" y="3852863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814" name="Freeform 265"/>
                <p:cNvSpPr/>
                <p:nvPr/>
              </p:nvSpPr>
              <p:spPr bwMode="auto">
                <a:xfrm>
                  <a:off x="7299325" y="3854450"/>
                  <a:ext cx="0" cy="1587"/>
                </a:xfrm>
                <a:custGeom>
                  <a:avLst/>
                  <a:gdLst>
                    <a:gd name="T0" fmla="*/ 0 w 1"/>
                    <a:gd name="T1" fmla="*/ 1 h 3"/>
                    <a:gd name="T2" fmla="*/ 1 w 1"/>
                    <a:gd name="T3" fmla="*/ 3 h 3"/>
                    <a:gd name="T4" fmla="*/ 1 w 1"/>
                    <a:gd name="T5" fmla="*/ 0 h 3"/>
                    <a:gd name="T6" fmla="*/ 0 w 1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" h="3">
                      <a:moveTo>
                        <a:pt x="0" y="1"/>
                      </a:moveTo>
                      <a:cubicBezTo>
                        <a:pt x="0" y="2"/>
                        <a:pt x="0" y="2"/>
                        <a:pt x="1" y="3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1" y="0"/>
                        <a:pt x="0" y="1"/>
                        <a:pt x="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15" name="Freeform 266"/>
                <p:cNvSpPr>
                  <a:spLocks noEditPoints="1"/>
                </p:cNvSpPr>
                <p:nvPr/>
              </p:nvSpPr>
              <p:spPr bwMode="auto">
                <a:xfrm>
                  <a:off x="7299325" y="3792538"/>
                  <a:ext cx="123825" cy="123825"/>
                </a:xfrm>
                <a:custGeom>
                  <a:avLst/>
                  <a:gdLst>
                    <a:gd name="T0" fmla="*/ 411 w 470"/>
                    <a:gd name="T1" fmla="*/ 447 h 471"/>
                    <a:gd name="T2" fmla="*/ 435 w 470"/>
                    <a:gd name="T3" fmla="*/ 257 h 471"/>
                    <a:gd name="T4" fmla="*/ 448 w 470"/>
                    <a:gd name="T5" fmla="*/ 257 h 471"/>
                    <a:gd name="T6" fmla="*/ 460 w 470"/>
                    <a:gd name="T7" fmla="*/ 254 h 471"/>
                    <a:gd name="T8" fmla="*/ 470 w 470"/>
                    <a:gd name="T9" fmla="*/ 238 h 471"/>
                    <a:gd name="T10" fmla="*/ 462 w 470"/>
                    <a:gd name="T11" fmla="*/ 222 h 471"/>
                    <a:gd name="T12" fmla="*/ 253 w 470"/>
                    <a:gd name="T13" fmla="*/ 7 h 471"/>
                    <a:gd name="T14" fmla="*/ 235 w 470"/>
                    <a:gd name="T15" fmla="*/ 0 h 471"/>
                    <a:gd name="T16" fmla="*/ 216 w 470"/>
                    <a:gd name="T17" fmla="*/ 7 h 471"/>
                    <a:gd name="T18" fmla="*/ 7 w 470"/>
                    <a:gd name="T19" fmla="*/ 222 h 471"/>
                    <a:gd name="T20" fmla="*/ 0 w 470"/>
                    <a:gd name="T21" fmla="*/ 237 h 471"/>
                    <a:gd name="T22" fmla="*/ 0 w 470"/>
                    <a:gd name="T23" fmla="*/ 240 h 471"/>
                    <a:gd name="T24" fmla="*/ 9 w 470"/>
                    <a:gd name="T25" fmla="*/ 254 h 471"/>
                    <a:gd name="T26" fmla="*/ 21 w 470"/>
                    <a:gd name="T27" fmla="*/ 257 h 471"/>
                    <a:gd name="T28" fmla="*/ 35 w 470"/>
                    <a:gd name="T29" fmla="*/ 257 h 471"/>
                    <a:gd name="T30" fmla="*/ 58 w 470"/>
                    <a:gd name="T31" fmla="*/ 447 h 471"/>
                    <a:gd name="T32" fmla="*/ 81 w 470"/>
                    <a:gd name="T33" fmla="*/ 471 h 471"/>
                    <a:gd name="T34" fmla="*/ 387 w 470"/>
                    <a:gd name="T35" fmla="*/ 471 h 471"/>
                    <a:gd name="T36" fmla="*/ 411 w 470"/>
                    <a:gd name="T37" fmla="*/ 447 h 471"/>
                    <a:gd name="T38" fmla="*/ 383 w 470"/>
                    <a:gd name="T39" fmla="*/ 442 h 471"/>
                    <a:gd name="T40" fmla="*/ 86 w 470"/>
                    <a:gd name="T41" fmla="*/ 442 h 471"/>
                    <a:gd name="T42" fmla="*/ 63 w 470"/>
                    <a:gd name="T43" fmla="*/ 228 h 471"/>
                    <a:gd name="T44" fmla="*/ 46 w 470"/>
                    <a:gd name="T45" fmla="*/ 228 h 471"/>
                    <a:gd name="T46" fmla="*/ 235 w 470"/>
                    <a:gd name="T47" fmla="*/ 31 h 471"/>
                    <a:gd name="T48" fmla="*/ 424 w 470"/>
                    <a:gd name="T49" fmla="*/ 228 h 471"/>
                    <a:gd name="T50" fmla="*/ 406 w 470"/>
                    <a:gd name="T51" fmla="*/ 228 h 471"/>
                    <a:gd name="T52" fmla="*/ 383 w 470"/>
                    <a:gd name="T53" fmla="*/ 442 h 4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470" h="471">
                      <a:moveTo>
                        <a:pt x="411" y="447"/>
                      </a:moveTo>
                      <a:cubicBezTo>
                        <a:pt x="435" y="257"/>
                        <a:pt x="435" y="257"/>
                        <a:pt x="435" y="257"/>
                      </a:cubicBezTo>
                      <a:cubicBezTo>
                        <a:pt x="448" y="257"/>
                        <a:pt x="448" y="257"/>
                        <a:pt x="448" y="257"/>
                      </a:cubicBezTo>
                      <a:cubicBezTo>
                        <a:pt x="452" y="257"/>
                        <a:pt x="456" y="257"/>
                        <a:pt x="460" y="254"/>
                      </a:cubicBezTo>
                      <a:cubicBezTo>
                        <a:pt x="465" y="252"/>
                        <a:pt x="470" y="245"/>
                        <a:pt x="470" y="238"/>
                      </a:cubicBezTo>
                      <a:cubicBezTo>
                        <a:pt x="469" y="229"/>
                        <a:pt x="465" y="225"/>
                        <a:pt x="462" y="222"/>
                      </a:cubicBezTo>
                      <a:cubicBezTo>
                        <a:pt x="253" y="7"/>
                        <a:pt x="253" y="7"/>
                        <a:pt x="253" y="7"/>
                      </a:cubicBezTo>
                      <a:cubicBezTo>
                        <a:pt x="248" y="2"/>
                        <a:pt x="241" y="0"/>
                        <a:pt x="235" y="0"/>
                      </a:cubicBezTo>
                      <a:cubicBezTo>
                        <a:pt x="228" y="0"/>
                        <a:pt x="222" y="2"/>
                        <a:pt x="216" y="7"/>
                      </a:cubicBezTo>
                      <a:cubicBezTo>
                        <a:pt x="7" y="222"/>
                        <a:pt x="7" y="222"/>
                        <a:pt x="7" y="222"/>
                      </a:cubicBezTo>
                      <a:cubicBezTo>
                        <a:pt x="4" y="225"/>
                        <a:pt x="0" y="229"/>
                        <a:pt x="0" y="237"/>
                      </a:cubicBezTo>
                      <a:cubicBezTo>
                        <a:pt x="0" y="240"/>
                        <a:pt x="0" y="240"/>
                        <a:pt x="0" y="240"/>
                      </a:cubicBezTo>
                      <a:cubicBezTo>
                        <a:pt x="0" y="246"/>
                        <a:pt x="5" y="252"/>
                        <a:pt x="9" y="254"/>
                      </a:cubicBezTo>
                      <a:cubicBezTo>
                        <a:pt x="14" y="257"/>
                        <a:pt x="17" y="257"/>
                        <a:pt x="21" y="257"/>
                      </a:cubicBezTo>
                      <a:cubicBezTo>
                        <a:pt x="35" y="257"/>
                        <a:pt x="35" y="257"/>
                        <a:pt x="35" y="257"/>
                      </a:cubicBezTo>
                      <a:cubicBezTo>
                        <a:pt x="58" y="447"/>
                        <a:pt x="58" y="447"/>
                        <a:pt x="58" y="447"/>
                      </a:cubicBezTo>
                      <a:cubicBezTo>
                        <a:pt x="58" y="461"/>
                        <a:pt x="68" y="471"/>
                        <a:pt x="81" y="471"/>
                      </a:cubicBezTo>
                      <a:cubicBezTo>
                        <a:pt x="387" y="471"/>
                        <a:pt x="387" y="471"/>
                        <a:pt x="387" y="471"/>
                      </a:cubicBezTo>
                      <a:cubicBezTo>
                        <a:pt x="401" y="471"/>
                        <a:pt x="411" y="461"/>
                        <a:pt x="411" y="447"/>
                      </a:cubicBezTo>
                      <a:close/>
                      <a:moveTo>
                        <a:pt x="383" y="442"/>
                      </a:moveTo>
                      <a:cubicBezTo>
                        <a:pt x="86" y="442"/>
                        <a:pt x="86" y="442"/>
                        <a:pt x="86" y="442"/>
                      </a:cubicBezTo>
                      <a:cubicBezTo>
                        <a:pt x="63" y="228"/>
                        <a:pt x="63" y="228"/>
                        <a:pt x="63" y="228"/>
                      </a:cubicBezTo>
                      <a:cubicBezTo>
                        <a:pt x="46" y="228"/>
                        <a:pt x="46" y="228"/>
                        <a:pt x="46" y="228"/>
                      </a:cubicBezTo>
                      <a:cubicBezTo>
                        <a:pt x="235" y="31"/>
                        <a:pt x="235" y="31"/>
                        <a:pt x="235" y="31"/>
                      </a:cubicBezTo>
                      <a:cubicBezTo>
                        <a:pt x="424" y="228"/>
                        <a:pt x="424" y="228"/>
                        <a:pt x="424" y="228"/>
                      </a:cubicBezTo>
                      <a:cubicBezTo>
                        <a:pt x="406" y="228"/>
                        <a:pt x="406" y="228"/>
                        <a:pt x="406" y="228"/>
                      </a:cubicBezTo>
                      <a:lnTo>
                        <a:pt x="383" y="44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16" name="Freeform 267"/>
                <p:cNvSpPr>
                  <a:spLocks noEditPoints="1"/>
                </p:cNvSpPr>
                <p:nvPr/>
              </p:nvSpPr>
              <p:spPr bwMode="auto">
                <a:xfrm>
                  <a:off x="7331075" y="3857625"/>
                  <a:ext cx="61912" cy="28575"/>
                </a:xfrm>
                <a:custGeom>
                  <a:avLst/>
                  <a:gdLst>
                    <a:gd name="T0" fmla="*/ 190 w 232"/>
                    <a:gd name="T1" fmla="*/ 90 h 111"/>
                    <a:gd name="T2" fmla="*/ 116 w 232"/>
                    <a:gd name="T3" fmla="*/ 63 h 111"/>
                    <a:gd name="T4" fmla="*/ 42 w 232"/>
                    <a:gd name="T5" fmla="*/ 90 h 111"/>
                    <a:gd name="T6" fmla="*/ 42 w 232"/>
                    <a:gd name="T7" fmla="*/ 94 h 111"/>
                    <a:gd name="T8" fmla="*/ 54 w 232"/>
                    <a:gd name="T9" fmla="*/ 109 h 111"/>
                    <a:gd name="T10" fmla="*/ 58 w 232"/>
                    <a:gd name="T11" fmla="*/ 110 h 111"/>
                    <a:gd name="T12" fmla="*/ 116 w 232"/>
                    <a:gd name="T13" fmla="*/ 88 h 111"/>
                    <a:gd name="T14" fmla="*/ 173 w 232"/>
                    <a:gd name="T15" fmla="*/ 110 h 111"/>
                    <a:gd name="T16" fmla="*/ 177 w 232"/>
                    <a:gd name="T17" fmla="*/ 109 h 111"/>
                    <a:gd name="T18" fmla="*/ 190 w 232"/>
                    <a:gd name="T19" fmla="*/ 94 h 111"/>
                    <a:gd name="T20" fmla="*/ 190 w 232"/>
                    <a:gd name="T21" fmla="*/ 90 h 111"/>
                    <a:gd name="T22" fmla="*/ 231 w 232"/>
                    <a:gd name="T23" fmla="*/ 41 h 111"/>
                    <a:gd name="T24" fmla="*/ 116 w 232"/>
                    <a:gd name="T25" fmla="*/ 0 h 111"/>
                    <a:gd name="T26" fmla="*/ 1 w 232"/>
                    <a:gd name="T27" fmla="*/ 41 h 111"/>
                    <a:gd name="T28" fmla="*/ 1 w 232"/>
                    <a:gd name="T29" fmla="*/ 45 h 111"/>
                    <a:gd name="T30" fmla="*/ 13 w 232"/>
                    <a:gd name="T31" fmla="*/ 60 h 111"/>
                    <a:gd name="T32" fmla="*/ 17 w 232"/>
                    <a:gd name="T33" fmla="*/ 61 h 111"/>
                    <a:gd name="T34" fmla="*/ 116 w 232"/>
                    <a:gd name="T35" fmla="*/ 25 h 111"/>
                    <a:gd name="T36" fmla="*/ 214 w 232"/>
                    <a:gd name="T37" fmla="*/ 61 h 111"/>
                    <a:gd name="T38" fmla="*/ 218 w 232"/>
                    <a:gd name="T39" fmla="*/ 60 h 111"/>
                    <a:gd name="T40" fmla="*/ 231 w 232"/>
                    <a:gd name="T41" fmla="*/ 45 h 111"/>
                    <a:gd name="T42" fmla="*/ 231 w 232"/>
                    <a:gd name="T43" fmla="*/ 41 h 111"/>
                    <a:gd name="T44" fmla="*/ 231 w 232"/>
                    <a:gd name="T45" fmla="*/ 41 h 111"/>
                    <a:gd name="T46" fmla="*/ 231 w 232"/>
                    <a:gd name="T47" fmla="*/ 41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32" h="111">
                      <a:moveTo>
                        <a:pt x="190" y="90"/>
                      </a:moveTo>
                      <a:cubicBezTo>
                        <a:pt x="170" y="73"/>
                        <a:pt x="144" y="63"/>
                        <a:pt x="116" y="63"/>
                      </a:cubicBezTo>
                      <a:cubicBezTo>
                        <a:pt x="88" y="63"/>
                        <a:pt x="62" y="73"/>
                        <a:pt x="42" y="90"/>
                      </a:cubicBezTo>
                      <a:cubicBezTo>
                        <a:pt x="41" y="91"/>
                        <a:pt x="41" y="93"/>
                        <a:pt x="42" y="94"/>
                      </a:cubicBezTo>
                      <a:cubicBezTo>
                        <a:pt x="54" y="109"/>
                        <a:pt x="54" y="109"/>
                        <a:pt x="54" y="109"/>
                      </a:cubicBezTo>
                      <a:cubicBezTo>
                        <a:pt x="56" y="111"/>
                        <a:pt x="57" y="111"/>
                        <a:pt x="58" y="110"/>
                      </a:cubicBezTo>
                      <a:cubicBezTo>
                        <a:pt x="74" y="96"/>
                        <a:pt x="94" y="88"/>
                        <a:pt x="116" y="88"/>
                      </a:cubicBezTo>
                      <a:cubicBezTo>
                        <a:pt x="138" y="88"/>
                        <a:pt x="158" y="96"/>
                        <a:pt x="173" y="110"/>
                      </a:cubicBezTo>
                      <a:cubicBezTo>
                        <a:pt x="174" y="111"/>
                        <a:pt x="176" y="111"/>
                        <a:pt x="177" y="109"/>
                      </a:cubicBezTo>
                      <a:cubicBezTo>
                        <a:pt x="190" y="94"/>
                        <a:pt x="190" y="94"/>
                        <a:pt x="190" y="94"/>
                      </a:cubicBezTo>
                      <a:cubicBezTo>
                        <a:pt x="191" y="93"/>
                        <a:pt x="191" y="91"/>
                        <a:pt x="190" y="90"/>
                      </a:cubicBezTo>
                      <a:close/>
                      <a:moveTo>
                        <a:pt x="231" y="41"/>
                      </a:moveTo>
                      <a:cubicBezTo>
                        <a:pt x="200" y="15"/>
                        <a:pt x="160" y="0"/>
                        <a:pt x="116" y="0"/>
                      </a:cubicBezTo>
                      <a:cubicBezTo>
                        <a:pt x="72" y="0"/>
                        <a:pt x="32" y="15"/>
                        <a:pt x="1" y="41"/>
                      </a:cubicBezTo>
                      <a:cubicBezTo>
                        <a:pt x="0" y="42"/>
                        <a:pt x="0" y="44"/>
                        <a:pt x="1" y="45"/>
                      </a:cubicBezTo>
                      <a:cubicBezTo>
                        <a:pt x="13" y="60"/>
                        <a:pt x="13" y="60"/>
                        <a:pt x="13" y="60"/>
                      </a:cubicBezTo>
                      <a:cubicBezTo>
                        <a:pt x="14" y="61"/>
                        <a:pt x="16" y="62"/>
                        <a:pt x="17" y="61"/>
                      </a:cubicBezTo>
                      <a:cubicBezTo>
                        <a:pt x="44" y="38"/>
                        <a:pt x="78" y="25"/>
                        <a:pt x="116" y="25"/>
                      </a:cubicBezTo>
                      <a:cubicBezTo>
                        <a:pt x="153" y="25"/>
                        <a:pt x="188" y="38"/>
                        <a:pt x="214" y="61"/>
                      </a:cubicBezTo>
                      <a:cubicBezTo>
                        <a:pt x="216" y="62"/>
                        <a:pt x="217" y="61"/>
                        <a:pt x="218" y="60"/>
                      </a:cubicBezTo>
                      <a:cubicBezTo>
                        <a:pt x="231" y="45"/>
                        <a:pt x="231" y="45"/>
                        <a:pt x="231" y="45"/>
                      </a:cubicBezTo>
                      <a:cubicBezTo>
                        <a:pt x="232" y="44"/>
                        <a:pt x="232" y="42"/>
                        <a:pt x="231" y="41"/>
                      </a:cubicBezTo>
                      <a:close/>
                      <a:moveTo>
                        <a:pt x="231" y="41"/>
                      </a:moveTo>
                      <a:cubicBezTo>
                        <a:pt x="231" y="41"/>
                        <a:pt x="231" y="41"/>
                        <a:pt x="231" y="4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17" name="Freeform 268"/>
                <p:cNvSpPr>
                  <a:spLocks noEditPoints="1"/>
                </p:cNvSpPr>
                <p:nvPr/>
              </p:nvSpPr>
              <p:spPr bwMode="auto">
                <a:xfrm>
                  <a:off x="7319963" y="3840163"/>
                  <a:ext cx="82550" cy="20637"/>
                </a:xfrm>
                <a:custGeom>
                  <a:avLst/>
                  <a:gdLst>
                    <a:gd name="T0" fmla="*/ 314 w 315"/>
                    <a:gd name="T1" fmla="*/ 56 h 76"/>
                    <a:gd name="T2" fmla="*/ 157 w 315"/>
                    <a:gd name="T3" fmla="*/ 0 h 76"/>
                    <a:gd name="T4" fmla="*/ 2 w 315"/>
                    <a:gd name="T5" fmla="*/ 55 h 76"/>
                    <a:gd name="T6" fmla="*/ 1 w 315"/>
                    <a:gd name="T7" fmla="*/ 59 h 76"/>
                    <a:gd name="T8" fmla="*/ 14 w 315"/>
                    <a:gd name="T9" fmla="*/ 74 h 76"/>
                    <a:gd name="T10" fmla="*/ 18 w 315"/>
                    <a:gd name="T11" fmla="*/ 74 h 76"/>
                    <a:gd name="T12" fmla="*/ 157 w 315"/>
                    <a:gd name="T13" fmla="*/ 25 h 76"/>
                    <a:gd name="T14" fmla="*/ 297 w 315"/>
                    <a:gd name="T15" fmla="*/ 75 h 76"/>
                    <a:gd name="T16" fmla="*/ 301 w 315"/>
                    <a:gd name="T17" fmla="*/ 75 h 76"/>
                    <a:gd name="T18" fmla="*/ 314 w 315"/>
                    <a:gd name="T19" fmla="*/ 59 h 76"/>
                    <a:gd name="T20" fmla="*/ 314 w 315"/>
                    <a:gd name="T21" fmla="*/ 56 h 76"/>
                    <a:gd name="T22" fmla="*/ 314 w 315"/>
                    <a:gd name="T23" fmla="*/ 56 h 76"/>
                    <a:gd name="T24" fmla="*/ 314 w 315"/>
                    <a:gd name="T25" fmla="*/ 56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315" h="76">
                      <a:moveTo>
                        <a:pt x="314" y="56"/>
                      </a:moveTo>
                      <a:cubicBezTo>
                        <a:pt x="271" y="21"/>
                        <a:pt x="217" y="0"/>
                        <a:pt x="157" y="0"/>
                      </a:cubicBezTo>
                      <a:cubicBezTo>
                        <a:pt x="98" y="0"/>
                        <a:pt x="44" y="20"/>
                        <a:pt x="2" y="55"/>
                      </a:cubicBezTo>
                      <a:cubicBezTo>
                        <a:pt x="0" y="56"/>
                        <a:pt x="0" y="58"/>
                        <a:pt x="1" y="59"/>
                      </a:cubicBezTo>
                      <a:cubicBezTo>
                        <a:pt x="14" y="74"/>
                        <a:pt x="14" y="74"/>
                        <a:pt x="14" y="74"/>
                      </a:cubicBezTo>
                      <a:cubicBezTo>
                        <a:pt x="15" y="75"/>
                        <a:pt x="16" y="75"/>
                        <a:pt x="18" y="74"/>
                      </a:cubicBezTo>
                      <a:cubicBezTo>
                        <a:pt x="56" y="43"/>
                        <a:pt x="104" y="25"/>
                        <a:pt x="157" y="25"/>
                      </a:cubicBezTo>
                      <a:cubicBezTo>
                        <a:pt x="210" y="25"/>
                        <a:pt x="259" y="44"/>
                        <a:pt x="297" y="75"/>
                      </a:cubicBezTo>
                      <a:cubicBezTo>
                        <a:pt x="299" y="76"/>
                        <a:pt x="300" y="76"/>
                        <a:pt x="301" y="75"/>
                      </a:cubicBezTo>
                      <a:cubicBezTo>
                        <a:pt x="314" y="59"/>
                        <a:pt x="314" y="59"/>
                        <a:pt x="314" y="59"/>
                      </a:cubicBezTo>
                      <a:cubicBezTo>
                        <a:pt x="315" y="58"/>
                        <a:pt x="315" y="56"/>
                        <a:pt x="314" y="56"/>
                      </a:cubicBezTo>
                      <a:close/>
                      <a:moveTo>
                        <a:pt x="314" y="56"/>
                      </a:moveTo>
                      <a:cubicBezTo>
                        <a:pt x="314" y="56"/>
                        <a:pt x="314" y="56"/>
                        <a:pt x="314" y="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18" name="Freeform 269"/>
                <p:cNvSpPr>
                  <a:spLocks noEditPoints="1"/>
                </p:cNvSpPr>
                <p:nvPr/>
              </p:nvSpPr>
              <p:spPr bwMode="auto">
                <a:xfrm>
                  <a:off x="7354888" y="3889375"/>
                  <a:ext cx="12700" cy="12700"/>
                </a:xfrm>
                <a:custGeom>
                  <a:avLst/>
                  <a:gdLst>
                    <a:gd name="T0" fmla="*/ 0 w 45"/>
                    <a:gd name="T1" fmla="*/ 23 h 45"/>
                    <a:gd name="T2" fmla="*/ 22 w 45"/>
                    <a:gd name="T3" fmla="*/ 45 h 45"/>
                    <a:gd name="T4" fmla="*/ 45 w 45"/>
                    <a:gd name="T5" fmla="*/ 23 h 45"/>
                    <a:gd name="T6" fmla="*/ 22 w 45"/>
                    <a:gd name="T7" fmla="*/ 0 h 45"/>
                    <a:gd name="T8" fmla="*/ 0 w 45"/>
                    <a:gd name="T9" fmla="*/ 23 h 45"/>
                    <a:gd name="T10" fmla="*/ 0 w 45"/>
                    <a:gd name="T11" fmla="*/ 23 h 45"/>
                    <a:gd name="T12" fmla="*/ 0 w 45"/>
                    <a:gd name="T13" fmla="*/ 23 h 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45">
                      <a:moveTo>
                        <a:pt x="0" y="23"/>
                      </a:moveTo>
                      <a:cubicBezTo>
                        <a:pt x="0" y="35"/>
                        <a:pt x="10" y="45"/>
                        <a:pt x="22" y="45"/>
                      </a:cubicBezTo>
                      <a:cubicBezTo>
                        <a:pt x="35" y="45"/>
                        <a:pt x="45" y="35"/>
                        <a:pt x="45" y="23"/>
                      </a:cubicBezTo>
                      <a:cubicBezTo>
                        <a:pt x="45" y="10"/>
                        <a:pt x="35" y="0"/>
                        <a:pt x="22" y="0"/>
                      </a:cubicBezTo>
                      <a:cubicBezTo>
                        <a:pt x="10" y="0"/>
                        <a:pt x="0" y="10"/>
                        <a:pt x="0" y="23"/>
                      </a:cubicBezTo>
                      <a:close/>
                      <a:moveTo>
                        <a:pt x="0" y="23"/>
                      </a:moveTo>
                      <a:cubicBezTo>
                        <a:pt x="0" y="23"/>
                        <a:pt x="0" y="23"/>
                        <a:pt x="0" y="2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20" name="矩形 1719"/>
              <p:cNvSpPr/>
              <p:nvPr/>
            </p:nvSpPr>
            <p:spPr>
              <a:xfrm>
                <a:off x="7032933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全光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网关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721" name="矩形 1720"/>
              <p:cNvSpPr/>
              <p:nvPr/>
            </p:nvSpPr>
            <p:spPr>
              <a:xfrm>
                <a:off x="7654264" y="3215894"/>
                <a:ext cx="152598" cy="132245"/>
              </a:xfrm>
              <a:prstGeom prst="rect">
                <a:avLst/>
              </a:prstGeom>
            </p:spPr>
            <p:txBody>
              <a:bodyPr wrap="square" lIns="0" tIns="0" rIns="0" bIns="0" anchor="t" anchorCtr="0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智能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家居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grpSp>
            <p:nvGrpSpPr>
              <p:cNvPr id="1722" name="组合 1721"/>
              <p:cNvGrpSpPr/>
              <p:nvPr/>
            </p:nvGrpSpPr>
            <p:grpSpPr>
              <a:xfrm>
                <a:off x="4961264" y="1989264"/>
                <a:ext cx="170471" cy="133462"/>
                <a:chOff x="3363913" y="2261972"/>
                <a:chExt cx="241299" cy="188913"/>
              </a:xfrm>
              <a:solidFill>
                <a:srgbClr val="00B2F2"/>
              </a:solidFill>
            </p:grpSpPr>
            <p:sp>
              <p:nvSpPr>
                <p:cNvPr id="1809" name="Freeform 273"/>
                <p:cNvSpPr/>
                <p:nvPr/>
              </p:nvSpPr>
              <p:spPr bwMode="auto">
                <a:xfrm>
                  <a:off x="3363913" y="2261972"/>
                  <a:ext cx="160337" cy="188913"/>
                </a:xfrm>
                <a:custGeom>
                  <a:avLst/>
                  <a:gdLst>
                    <a:gd name="T0" fmla="*/ 598 w 598"/>
                    <a:gd name="T1" fmla="*/ 478 h 707"/>
                    <a:gd name="T2" fmla="*/ 390 w 598"/>
                    <a:gd name="T3" fmla="*/ 687 h 707"/>
                    <a:gd name="T4" fmla="*/ 317 w 598"/>
                    <a:gd name="T5" fmla="*/ 687 h 707"/>
                    <a:gd name="T6" fmla="*/ 20 w 598"/>
                    <a:gd name="T7" fmla="*/ 389 h 707"/>
                    <a:gd name="T8" fmla="*/ 20 w 598"/>
                    <a:gd name="T9" fmla="*/ 317 h 707"/>
                    <a:gd name="T10" fmla="*/ 317 w 598"/>
                    <a:gd name="T11" fmla="*/ 20 h 707"/>
                    <a:gd name="T12" fmla="*/ 390 w 598"/>
                    <a:gd name="T13" fmla="*/ 20 h 707"/>
                    <a:gd name="T14" fmla="*/ 489 w 598"/>
                    <a:gd name="T15" fmla="*/ 118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598" h="707">
                      <a:moveTo>
                        <a:pt x="598" y="478"/>
                      </a:moveTo>
                      <a:cubicBezTo>
                        <a:pt x="390" y="687"/>
                        <a:pt x="390" y="687"/>
                        <a:pt x="390" y="687"/>
                      </a:cubicBezTo>
                      <a:cubicBezTo>
                        <a:pt x="370" y="707"/>
                        <a:pt x="337" y="707"/>
                        <a:pt x="317" y="687"/>
                      </a:cubicBezTo>
                      <a:cubicBezTo>
                        <a:pt x="20" y="389"/>
                        <a:pt x="20" y="389"/>
                        <a:pt x="20" y="389"/>
                      </a:cubicBezTo>
                      <a:cubicBezTo>
                        <a:pt x="0" y="369"/>
                        <a:pt x="0" y="337"/>
                        <a:pt x="20" y="317"/>
                      </a:cubicBezTo>
                      <a:cubicBezTo>
                        <a:pt x="317" y="20"/>
                        <a:pt x="317" y="20"/>
                        <a:pt x="317" y="20"/>
                      </a:cubicBezTo>
                      <a:cubicBezTo>
                        <a:pt x="337" y="0"/>
                        <a:pt x="370" y="0"/>
                        <a:pt x="390" y="20"/>
                      </a:cubicBezTo>
                      <a:cubicBezTo>
                        <a:pt x="489" y="118"/>
                        <a:pt x="489" y="118"/>
                        <a:pt x="489" y="118"/>
                      </a:cubicBezTo>
                    </a:path>
                  </a:pathLst>
                </a:custGeom>
                <a:noFill/>
                <a:ln w="7938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10" name="Freeform 274"/>
                <p:cNvSpPr/>
                <p:nvPr/>
              </p:nvSpPr>
              <p:spPr bwMode="auto">
                <a:xfrm>
                  <a:off x="3416300" y="2261972"/>
                  <a:ext cx="188912" cy="188913"/>
                </a:xfrm>
                <a:custGeom>
                  <a:avLst/>
                  <a:gdLst>
                    <a:gd name="T0" fmla="*/ 687 w 707"/>
                    <a:gd name="T1" fmla="*/ 317 h 707"/>
                    <a:gd name="T2" fmla="*/ 389 w 707"/>
                    <a:gd name="T3" fmla="*/ 20 h 707"/>
                    <a:gd name="T4" fmla="*/ 317 w 707"/>
                    <a:gd name="T5" fmla="*/ 20 h 707"/>
                    <a:gd name="T6" fmla="*/ 20 w 707"/>
                    <a:gd name="T7" fmla="*/ 317 h 707"/>
                    <a:gd name="T8" fmla="*/ 20 w 707"/>
                    <a:gd name="T9" fmla="*/ 389 h 707"/>
                    <a:gd name="T10" fmla="*/ 140 w 707"/>
                    <a:gd name="T11" fmla="*/ 510 h 707"/>
                    <a:gd name="T12" fmla="*/ 77 w 707"/>
                    <a:gd name="T13" fmla="*/ 286 h 707"/>
                    <a:gd name="T14" fmla="*/ 81 w 707"/>
                    <a:gd name="T15" fmla="*/ 273 h 707"/>
                    <a:gd name="T16" fmla="*/ 95 w 707"/>
                    <a:gd name="T17" fmla="*/ 271 h 707"/>
                    <a:gd name="T18" fmla="*/ 181 w 707"/>
                    <a:gd name="T19" fmla="*/ 309 h 707"/>
                    <a:gd name="T20" fmla="*/ 336 w 707"/>
                    <a:gd name="T21" fmla="*/ 153 h 707"/>
                    <a:gd name="T22" fmla="*/ 354 w 707"/>
                    <a:gd name="T23" fmla="*/ 153 h 707"/>
                    <a:gd name="T24" fmla="*/ 354 w 707"/>
                    <a:gd name="T25" fmla="*/ 172 h 707"/>
                    <a:gd name="T26" fmla="*/ 193 w 707"/>
                    <a:gd name="T27" fmla="*/ 333 h 707"/>
                    <a:gd name="T28" fmla="*/ 178 w 707"/>
                    <a:gd name="T29" fmla="*/ 336 h 707"/>
                    <a:gd name="T30" fmla="*/ 110 w 707"/>
                    <a:gd name="T31" fmla="*/ 305 h 707"/>
                    <a:gd name="T32" fmla="*/ 164 w 707"/>
                    <a:gd name="T33" fmla="*/ 499 h 707"/>
                    <a:gd name="T34" fmla="*/ 464 w 707"/>
                    <a:gd name="T35" fmla="*/ 199 h 707"/>
                    <a:gd name="T36" fmla="*/ 478 w 707"/>
                    <a:gd name="T37" fmla="*/ 196 h 707"/>
                    <a:gd name="T38" fmla="*/ 486 w 707"/>
                    <a:gd name="T39" fmla="*/ 208 h 707"/>
                    <a:gd name="T40" fmla="*/ 486 w 707"/>
                    <a:gd name="T41" fmla="*/ 501 h 707"/>
                    <a:gd name="T42" fmla="*/ 478 w 707"/>
                    <a:gd name="T43" fmla="*/ 513 h 707"/>
                    <a:gd name="T44" fmla="*/ 464 w 707"/>
                    <a:gd name="T45" fmla="*/ 510 h 707"/>
                    <a:gd name="T46" fmla="*/ 408 w 707"/>
                    <a:gd name="T47" fmla="*/ 454 h 707"/>
                    <a:gd name="T48" fmla="*/ 247 w 707"/>
                    <a:gd name="T49" fmla="*/ 616 h 707"/>
                    <a:gd name="T50" fmla="*/ 317 w 707"/>
                    <a:gd name="T51" fmla="*/ 687 h 707"/>
                    <a:gd name="T52" fmla="*/ 389 w 707"/>
                    <a:gd name="T53" fmla="*/ 687 h 707"/>
                    <a:gd name="T54" fmla="*/ 687 w 707"/>
                    <a:gd name="T55" fmla="*/ 389 h 707"/>
                    <a:gd name="T56" fmla="*/ 687 w 707"/>
                    <a:gd name="T57" fmla="*/ 317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7" h="707">
                      <a:moveTo>
                        <a:pt x="687" y="317"/>
                      </a:moveTo>
                      <a:cubicBezTo>
                        <a:pt x="389" y="20"/>
                        <a:pt x="389" y="20"/>
                        <a:pt x="389" y="20"/>
                      </a:cubicBezTo>
                      <a:cubicBezTo>
                        <a:pt x="369" y="0"/>
                        <a:pt x="337" y="0"/>
                        <a:pt x="317" y="20"/>
                      </a:cubicBezTo>
                      <a:cubicBezTo>
                        <a:pt x="20" y="317"/>
                        <a:pt x="20" y="317"/>
                        <a:pt x="20" y="317"/>
                      </a:cubicBezTo>
                      <a:cubicBezTo>
                        <a:pt x="0" y="337"/>
                        <a:pt x="0" y="369"/>
                        <a:pt x="20" y="389"/>
                      </a:cubicBezTo>
                      <a:cubicBezTo>
                        <a:pt x="140" y="510"/>
                        <a:pt x="140" y="510"/>
                        <a:pt x="140" y="510"/>
                      </a:cubicBezTo>
                      <a:cubicBezTo>
                        <a:pt x="77" y="286"/>
                        <a:pt x="77" y="286"/>
                        <a:pt x="77" y="286"/>
                      </a:cubicBezTo>
                      <a:cubicBezTo>
                        <a:pt x="76" y="281"/>
                        <a:pt x="77" y="276"/>
                        <a:pt x="81" y="273"/>
                      </a:cubicBezTo>
                      <a:cubicBezTo>
                        <a:pt x="85" y="269"/>
                        <a:pt x="90" y="269"/>
                        <a:pt x="95" y="271"/>
                      </a:cubicBezTo>
                      <a:cubicBezTo>
                        <a:pt x="181" y="309"/>
                        <a:pt x="181" y="309"/>
                        <a:pt x="181" y="309"/>
                      </a:cubicBezTo>
                      <a:cubicBezTo>
                        <a:pt x="336" y="153"/>
                        <a:pt x="336" y="153"/>
                        <a:pt x="336" y="153"/>
                      </a:cubicBezTo>
                      <a:cubicBezTo>
                        <a:pt x="341" y="148"/>
                        <a:pt x="349" y="148"/>
                        <a:pt x="354" y="153"/>
                      </a:cubicBezTo>
                      <a:cubicBezTo>
                        <a:pt x="359" y="158"/>
                        <a:pt x="359" y="167"/>
                        <a:pt x="354" y="172"/>
                      </a:cubicBezTo>
                      <a:cubicBezTo>
                        <a:pt x="193" y="333"/>
                        <a:pt x="193" y="333"/>
                        <a:pt x="193" y="333"/>
                      </a:cubicBezTo>
                      <a:cubicBezTo>
                        <a:pt x="189" y="337"/>
                        <a:pt x="183" y="338"/>
                        <a:pt x="178" y="336"/>
                      </a:cubicBezTo>
                      <a:cubicBezTo>
                        <a:pt x="110" y="305"/>
                        <a:pt x="110" y="305"/>
                        <a:pt x="110" y="305"/>
                      </a:cubicBezTo>
                      <a:cubicBezTo>
                        <a:pt x="164" y="499"/>
                        <a:pt x="164" y="499"/>
                        <a:pt x="164" y="499"/>
                      </a:cubicBezTo>
                      <a:cubicBezTo>
                        <a:pt x="464" y="199"/>
                        <a:pt x="464" y="199"/>
                        <a:pt x="464" y="199"/>
                      </a:cubicBezTo>
                      <a:cubicBezTo>
                        <a:pt x="468" y="195"/>
                        <a:pt x="473" y="194"/>
                        <a:pt x="478" y="196"/>
                      </a:cubicBezTo>
                      <a:cubicBezTo>
                        <a:pt x="483" y="198"/>
                        <a:pt x="486" y="203"/>
                        <a:pt x="486" y="208"/>
                      </a:cubicBezTo>
                      <a:cubicBezTo>
                        <a:pt x="486" y="501"/>
                        <a:pt x="486" y="501"/>
                        <a:pt x="486" y="501"/>
                      </a:cubicBezTo>
                      <a:cubicBezTo>
                        <a:pt x="486" y="506"/>
                        <a:pt x="483" y="511"/>
                        <a:pt x="478" y="513"/>
                      </a:cubicBezTo>
                      <a:cubicBezTo>
                        <a:pt x="473" y="515"/>
                        <a:pt x="468" y="514"/>
                        <a:pt x="464" y="510"/>
                      </a:cubicBezTo>
                      <a:cubicBezTo>
                        <a:pt x="408" y="454"/>
                        <a:pt x="408" y="454"/>
                        <a:pt x="408" y="454"/>
                      </a:cubicBezTo>
                      <a:cubicBezTo>
                        <a:pt x="247" y="616"/>
                        <a:pt x="247" y="616"/>
                        <a:pt x="247" y="616"/>
                      </a:cubicBezTo>
                      <a:cubicBezTo>
                        <a:pt x="317" y="687"/>
                        <a:pt x="317" y="687"/>
                        <a:pt x="317" y="687"/>
                      </a:cubicBezTo>
                      <a:cubicBezTo>
                        <a:pt x="337" y="707"/>
                        <a:pt x="369" y="707"/>
                        <a:pt x="389" y="687"/>
                      </a:cubicBezTo>
                      <a:cubicBezTo>
                        <a:pt x="687" y="389"/>
                        <a:pt x="687" y="389"/>
                        <a:pt x="687" y="389"/>
                      </a:cubicBezTo>
                      <a:cubicBezTo>
                        <a:pt x="707" y="369"/>
                        <a:pt x="707" y="337"/>
                        <a:pt x="687" y="317"/>
                      </a:cubicBezTo>
                      <a:close/>
                    </a:path>
                  </a:pathLst>
                </a:custGeom>
                <a:solidFill>
                  <a:srgbClr val="00B2F2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23" name="Freeform 281"/>
              <p:cNvSpPr>
                <a:spLocks noEditPoints="1"/>
              </p:cNvSpPr>
              <p:nvPr/>
            </p:nvSpPr>
            <p:spPr bwMode="auto">
              <a:xfrm>
                <a:off x="5825737" y="2002162"/>
                <a:ext cx="115516" cy="107666"/>
              </a:xfrm>
              <a:custGeom>
                <a:avLst/>
                <a:gdLst>
                  <a:gd name="T0" fmla="*/ 53 w 607"/>
                  <a:gd name="T1" fmla="*/ 0 h 569"/>
                  <a:gd name="T2" fmla="*/ 0 w 607"/>
                  <a:gd name="T3" fmla="*/ 519 h 569"/>
                  <a:gd name="T4" fmla="*/ 553 w 607"/>
                  <a:gd name="T5" fmla="*/ 569 h 569"/>
                  <a:gd name="T6" fmla="*/ 607 w 607"/>
                  <a:gd name="T7" fmla="*/ 50 h 569"/>
                  <a:gd name="T8" fmla="*/ 35 w 607"/>
                  <a:gd name="T9" fmla="*/ 50 h 569"/>
                  <a:gd name="T10" fmla="*/ 285 w 607"/>
                  <a:gd name="T11" fmla="*/ 33 h 569"/>
                  <a:gd name="T12" fmla="*/ 311 w 607"/>
                  <a:gd name="T13" fmla="*/ 132 h 569"/>
                  <a:gd name="T14" fmla="*/ 356 w 607"/>
                  <a:gd name="T15" fmla="*/ 150 h 569"/>
                  <a:gd name="T16" fmla="*/ 311 w 607"/>
                  <a:gd name="T17" fmla="*/ 169 h 569"/>
                  <a:gd name="T18" fmla="*/ 285 w 607"/>
                  <a:gd name="T19" fmla="*/ 267 h 569"/>
                  <a:gd name="T20" fmla="*/ 163 w 607"/>
                  <a:gd name="T21" fmla="*/ 201 h 569"/>
                  <a:gd name="T22" fmla="*/ 35 w 607"/>
                  <a:gd name="T23" fmla="*/ 267 h 569"/>
                  <a:gd name="T24" fmla="*/ 285 w 607"/>
                  <a:gd name="T25" fmla="*/ 535 h 569"/>
                  <a:gd name="T26" fmla="*/ 35 w 607"/>
                  <a:gd name="T27" fmla="*/ 519 h 569"/>
                  <a:gd name="T28" fmla="*/ 125 w 607"/>
                  <a:gd name="T29" fmla="*/ 301 h 569"/>
                  <a:gd name="T30" fmla="*/ 137 w 607"/>
                  <a:gd name="T31" fmla="*/ 270 h 569"/>
                  <a:gd name="T32" fmla="*/ 183 w 607"/>
                  <a:gd name="T33" fmla="*/ 272 h 569"/>
                  <a:gd name="T34" fmla="*/ 196 w 607"/>
                  <a:gd name="T35" fmla="*/ 301 h 569"/>
                  <a:gd name="T36" fmla="*/ 285 w 607"/>
                  <a:gd name="T37" fmla="*/ 360 h 569"/>
                  <a:gd name="T38" fmla="*/ 285 w 607"/>
                  <a:gd name="T39" fmla="*/ 474 h 569"/>
                  <a:gd name="T40" fmla="*/ 571 w 607"/>
                  <a:gd name="T41" fmla="*/ 519 h 569"/>
                  <a:gd name="T42" fmla="*/ 321 w 607"/>
                  <a:gd name="T43" fmla="*/ 535 h 569"/>
                  <a:gd name="T44" fmla="*/ 295 w 607"/>
                  <a:gd name="T45" fmla="*/ 436 h 569"/>
                  <a:gd name="T46" fmla="*/ 250 w 607"/>
                  <a:gd name="T47" fmla="*/ 418 h 569"/>
                  <a:gd name="T48" fmla="*/ 295 w 607"/>
                  <a:gd name="T49" fmla="*/ 399 h 569"/>
                  <a:gd name="T50" fmla="*/ 321 w 607"/>
                  <a:gd name="T51" fmla="*/ 301 h 569"/>
                  <a:gd name="T52" fmla="*/ 393 w 607"/>
                  <a:gd name="T53" fmla="*/ 341 h 569"/>
                  <a:gd name="T54" fmla="*/ 448 w 607"/>
                  <a:gd name="T55" fmla="*/ 367 h 569"/>
                  <a:gd name="T56" fmla="*/ 506 w 607"/>
                  <a:gd name="T57" fmla="*/ 301 h 569"/>
                  <a:gd name="T58" fmla="*/ 571 w 607"/>
                  <a:gd name="T59" fmla="*/ 519 h 569"/>
                  <a:gd name="T60" fmla="*/ 481 w 607"/>
                  <a:gd name="T61" fmla="*/ 267 h 569"/>
                  <a:gd name="T62" fmla="*/ 468 w 607"/>
                  <a:gd name="T63" fmla="*/ 296 h 569"/>
                  <a:gd name="T64" fmla="*/ 446 w 607"/>
                  <a:gd name="T65" fmla="*/ 334 h 569"/>
                  <a:gd name="T66" fmla="*/ 422 w 607"/>
                  <a:gd name="T67" fmla="*/ 299 h 569"/>
                  <a:gd name="T68" fmla="*/ 410 w 607"/>
                  <a:gd name="T69" fmla="*/ 267 h 569"/>
                  <a:gd name="T70" fmla="*/ 321 w 607"/>
                  <a:gd name="T71" fmla="*/ 208 h 569"/>
                  <a:gd name="T72" fmla="*/ 392 w 607"/>
                  <a:gd name="T73" fmla="*/ 149 h 569"/>
                  <a:gd name="T74" fmla="*/ 321 w 607"/>
                  <a:gd name="T75" fmla="*/ 33 h 569"/>
                  <a:gd name="T76" fmla="*/ 571 w 607"/>
                  <a:gd name="T77" fmla="*/ 50 h 5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607" h="569">
                    <a:moveTo>
                      <a:pt x="55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24" y="0"/>
                      <a:pt x="0" y="22"/>
                      <a:pt x="0" y="50"/>
                    </a:cubicBezTo>
                    <a:cubicBezTo>
                      <a:pt x="0" y="519"/>
                      <a:pt x="0" y="519"/>
                      <a:pt x="0" y="519"/>
                    </a:cubicBezTo>
                    <a:cubicBezTo>
                      <a:pt x="0" y="546"/>
                      <a:pt x="24" y="569"/>
                      <a:pt x="53" y="569"/>
                    </a:cubicBezTo>
                    <a:cubicBezTo>
                      <a:pt x="553" y="569"/>
                      <a:pt x="553" y="569"/>
                      <a:pt x="553" y="569"/>
                    </a:cubicBezTo>
                    <a:cubicBezTo>
                      <a:pt x="583" y="569"/>
                      <a:pt x="607" y="546"/>
                      <a:pt x="607" y="519"/>
                    </a:cubicBezTo>
                    <a:cubicBezTo>
                      <a:pt x="607" y="50"/>
                      <a:pt x="607" y="50"/>
                      <a:pt x="607" y="50"/>
                    </a:cubicBezTo>
                    <a:cubicBezTo>
                      <a:pt x="607" y="22"/>
                      <a:pt x="583" y="0"/>
                      <a:pt x="553" y="0"/>
                    </a:cubicBezTo>
                    <a:moveTo>
                      <a:pt x="35" y="50"/>
                    </a:moveTo>
                    <a:cubicBezTo>
                      <a:pt x="35" y="40"/>
                      <a:pt x="43" y="33"/>
                      <a:pt x="53" y="33"/>
                    </a:cubicBezTo>
                    <a:cubicBezTo>
                      <a:pt x="285" y="33"/>
                      <a:pt x="285" y="33"/>
                      <a:pt x="285" y="33"/>
                    </a:cubicBezTo>
                    <a:cubicBezTo>
                      <a:pt x="285" y="117"/>
                      <a:pt x="285" y="117"/>
                      <a:pt x="285" y="117"/>
                    </a:cubicBezTo>
                    <a:cubicBezTo>
                      <a:pt x="285" y="130"/>
                      <a:pt x="299" y="138"/>
                      <a:pt x="311" y="132"/>
                    </a:cubicBezTo>
                    <a:cubicBezTo>
                      <a:pt x="316" y="130"/>
                      <a:pt x="316" y="130"/>
                      <a:pt x="316" y="130"/>
                    </a:cubicBezTo>
                    <a:cubicBezTo>
                      <a:pt x="333" y="122"/>
                      <a:pt x="356" y="132"/>
                      <a:pt x="356" y="150"/>
                    </a:cubicBezTo>
                    <a:cubicBezTo>
                      <a:pt x="357" y="169"/>
                      <a:pt x="336" y="181"/>
                      <a:pt x="319" y="173"/>
                    </a:cubicBezTo>
                    <a:cubicBezTo>
                      <a:pt x="311" y="169"/>
                      <a:pt x="311" y="169"/>
                      <a:pt x="311" y="169"/>
                    </a:cubicBezTo>
                    <a:cubicBezTo>
                      <a:pt x="299" y="164"/>
                      <a:pt x="285" y="172"/>
                      <a:pt x="285" y="184"/>
                    </a:cubicBezTo>
                    <a:cubicBezTo>
                      <a:pt x="285" y="267"/>
                      <a:pt x="285" y="267"/>
                      <a:pt x="285" y="267"/>
                    </a:cubicBezTo>
                    <a:cubicBezTo>
                      <a:pt x="221" y="267"/>
                      <a:pt x="221" y="267"/>
                      <a:pt x="221" y="267"/>
                    </a:cubicBezTo>
                    <a:cubicBezTo>
                      <a:pt x="226" y="234"/>
                      <a:pt x="200" y="202"/>
                      <a:pt x="163" y="201"/>
                    </a:cubicBezTo>
                    <a:cubicBezTo>
                      <a:pt x="123" y="200"/>
                      <a:pt x="94" y="233"/>
                      <a:pt x="100" y="267"/>
                    </a:cubicBezTo>
                    <a:cubicBezTo>
                      <a:pt x="35" y="267"/>
                      <a:pt x="35" y="267"/>
                      <a:pt x="35" y="267"/>
                    </a:cubicBezTo>
                    <a:lnTo>
                      <a:pt x="35" y="50"/>
                    </a:lnTo>
                    <a:close/>
                    <a:moveTo>
                      <a:pt x="285" y="535"/>
                    </a:moveTo>
                    <a:cubicBezTo>
                      <a:pt x="53" y="535"/>
                      <a:pt x="53" y="535"/>
                      <a:pt x="53" y="535"/>
                    </a:cubicBezTo>
                    <a:cubicBezTo>
                      <a:pt x="43" y="535"/>
                      <a:pt x="35" y="528"/>
                      <a:pt x="35" y="519"/>
                    </a:cubicBezTo>
                    <a:cubicBezTo>
                      <a:pt x="35" y="301"/>
                      <a:pt x="35" y="301"/>
                      <a:pt x="35" y="301"/>
                    </a:cubicBezTo>
                    <a:cubicBezTo>
                      <a:pt x="125" y="301"/>
                      <a:pt x="125" y="301"/>
                      <a:pt x="125" y="301"/>
                    </a:cubicBezTo>
                    <a:cubicBezTo>
                      <a:pt x="138" y="301"/>
                      <a:pt x="147" y="288"/>
                      <a:pt x="141" y="277"/>
                    </a:cubicBezTo>
                    <a:cubicBezTo>
                      <a:pt x="137" y="270"/>
                      <a:pt x="137" y="270"/>
                      <a:pt x="137" y="270"/>
                    </a:cubicBezTo>
                    <a:cubicBezTo>
                      <a:pt x="129" y="253"/>
                      <a:pt x="141" y="234"/>
                      <a:pt x="162" y="234"/>
                    </a:cubicBezTo>
                    <a:cubicBezTo>
                      <a:pt x="181" y="235"/>
                      <a:pt x="192" y="256"/>
                      <a:pt x="183" y="272"/>
                    </a:cubicBezTo>
                    <a:cubicBezTo>
                      <a:pt x="181" y="277"/>
                      <a:pt x="181" y="277"/>
                      <a:pt x="181" y="277"/>
                    </a:cubicBezTo>
                    <a:cubicBezTo>
                      <a:pt x="175" y="288"/>
                      <a:pt x="183" y="301"/>
                      <a:pt x="196" y="301"/>
                    </a:cubicBezTo>
                    <a:cubicBezTo>
                      <a:pt x="285" y="301"/>
                      <a:pt x="285" y="301"/>
                      <a:pt x="285" y="301"/>
                    </a:cubicBezTo>
                    <a:cubicBezTo>
                      <a:pt x="285" y="360"/>
                      <a:pt x="285" y="360"/>
                      <a:pt x="285" y="360"/>
                    </a:cubicBezTo>
                    <a:cubicBezTo>
                      <a:pt x="248" y="355"/>
                      <a:pt x="213" y="382"/>
                      <a:pt x="214" y="420"/>
                    </a:cubicBezTo>
                    <a:cubicBezTo>
                      <a:pt x="215" y="454"/>
                      <a:pt x="250" y="478"/>
                      <a:pt x="285" y="474"/>
                    </a:cubicBezTo>
                    <a:lnTo>
                      <a:pt x="285" y="535"/>
                    </a:lnTo>
                    <a:close/>
                    <a:moveTo>
                      <a:pt x="571" y="519"/>
                    </a:moveTo>
                    <a:cubicBezTo>
                      <a:pt x="571" y="528"/>
                      <a:pt x="563" y="535"/>
                      <a:pt x="553" y="535"/>
                    </a:cubicBezTo>
                    <a:cubicBezTo>
                      <a:pt x="321" y="535"/>
                      <a:pt x="321" y="535"/>
                      <a:pt x="321" y="535"/>
                    </a:cubicBezTo>
                    <a:cubicBezTo>
                      <a:pt x="321" y="451"/>
                      <a:pt x="321" y="451"/>
                      <a:pt x="321" y="451"/>
                    </a:cubicBezTo>
                    <a:cubicBezTo>
                      <a:pt x="321" y="438"/>
                      <a:pt x="307" y="430"/>
                      <a:pt x="295" y="436"/>
                    </a:cubicBezTo>
                    <a:cubicBezTo>
                      <a:pt x="290" y="438"/>
                      <a:pt x="290" y="438"/>
                      <a:pt x="290" y="438"/>
                    </a:cubicBezTo>
                    <a:cubicBezTo>
                      <a:pt x="273" y="446"/>
                      <a:pt x="250" y="436"/>
                      <a:pt x="250" y="418"/>
                    </a:cubicBezTo>
                    <a:cubicBezTo>
                      <a:pt x="249" y="399"/>
                      <a:pt x="270" y="387"/>
                      <a:pt x="288" y="396"/>
                    </a:cubicBezTo>
                    <a:cubicBezTo>
                      <a:pt x="295" y="399"/>
                      <a:pt x="295" y="399"/>
                      <a:pt x="295" y="399"/>
                    </a:cubicBezTo>
                    <a:cubicBezTo>
                      <a:pt x="307" y="405"/>
                      <a:pt x="321" y="397"/>
                      <a:pt x="321" y="384"/>
                    </a:cubicBezTo>
                    <a:cubicBezTo>
                      <a:pt x="321" y="301"/>
                      <a:pt x="321" y="301"/>
                      <a:pt x="321" y="301"/>
                    </a:cubicBezTo>
                    <a:cubicBezTo>
                      <a:pt x="384" y="301"/>
                      <a:pt x="384" y="301"/>
                      <a:pt x="384" y="301"/>
                    </a:cubicBezTo>
                    <a:cubicBezTo>
                      <a:pt x="382" y="314"/>
                      <a:pt x="385" y="329"/>
                      <a:pt x="393" y="341"/>
                    </a:cubicBezTo>
                    <a:cubicBezTo>
                      <a:pt x="405" y="358"/>
                      <a:pt x="424" y="368"/>
                      <a:pt x="445" y="368"/>
                    </a:cubicBezTo>
                    <a:cubicBezTo>
                      <a:pt x="446" y="368"/>
                      <a:pt x="447" y="368"/>
                      <a:pt x="448" y="367"/>
                    </a:cubicBezTo>
                    <a:cubicBezTo>
                      <a:pt x="468" y="367"/>
                      <a:pt x="486" y="356"/>
                      <a:pt x="497" y="340"/>
                    </a:cubicBezTo>
                    <a:cubicBezTo>
                      <a:pt x="505" y="328"/>
                      <a:pt x="507" y="314"/>
                      <a:pt x="506" y="301"/>
                    </a:cubicBezTo>
                    <a:cubicBezTo>
                      <a:pt x="571" y="301"/>
                      <a:pt x="571" y="301"/>
                      <a:pt x="571" y="301"/>
                    </a:cubicBezTo>
                    <a:lnTo>
                      <a:pt x="571" y="519"/>
                    </a:lnTo>
                    <a:close/>
                    <a:moveTo>
                      <a:pt x="571" y="267"/>
                    </a:moveTo>
                    <a:cubicBezTo>
                      <a:pt x="481" y="267"/>
                      <a:pt x="481" y="267"/>
                      <a:pt x="481" y="267"/>
                    </a:cubicBezTo>
                    <a:cubicBezTo>
                      <a:pt x="468" y="267"/>
                      <a:pt x="459" y="281"/>
                      <a:pt x="465" y="292"/>
                    </a:cubicBezTo>
                    <a:cubicBezTo>
                      <a:pt x="468" y="296"/>
                      <a:pt x="468" y="296"/>
                      <a:pt x="468" y="296"/>
                    </a:cubicBezTo>
                    <a:cubicBezTo>
                      <a:pt x="472" y="304"/>
                      <a:pt x="471" y="315"/>
                      <a:pt x="466" y="323"/>
                    </a:cubicBezTo>
                    <a:cubicBezTo>
                      <a:pt x="464" y="327"/>
                      <a:pt x="458" y="334"/>
                      <a:pt x="446" y="334"/>
                    </a:cubicBezTo>
                    <a:cubicBezTo>
                      <a:pt x="437" y="334"/>
                      <a:pt x="428" y="330"/>
                      <a:pt x="423" y="323"/>
                    </a:cubicBezTo>
                    <a:cubicBezTo>
                      <a:pt x="418" y="316"/>
                      <a:pt x="418" y="306"/>
                      <a:pt x="422" y="299"/>
                    </a:cubicBezTo>
                    <a:cubicBezTo>
                      <a:pt x="426" y="292"/>
                      <a:pt x="426" y="292"/>
                      <a:pt x="426" y="292"/>
                    </a:cubicBezTo>
                    <a:cubicBezTo>
                      <a:pt x="432" y="281"/>
                      <a:pt x="423" y="267"/>
                      <a:pt x="410" y="267"/>
                    </a:cubicBezTo>
                    <a:cubicBezTo>
                      <a:pt x="321" y="267"/>
                      <a:pt x="321" y="267"/>
                      <a:pt x="321" y="267"/>
                    </a:cubicBezTo>
                    <a:cubicBezTo>
                      <a:pt x="321" y="208"/>
                      <a:pt x="321" y="208"/>
                      <a:pt x="321" y="208"/>
                    </a:cubicBezTo>
                    <a:cubicBezTo>
                      <a:pt x="324" y="208"/>
                      <a:pt x="327" y="209"/>
                      <a:pt x="330" y="209"/>
                    </a:cubicBezTo>
                    <a:cubicBezTo>
                      <a:pt x="364" y="209"/>
                      <a:pt x="393" y="183"/>
                      <a:pt x="392" y="149"/>
                    </a:cubicBezTo>
                    <a:cubicBezTo>
                      <a:pt x="391" y="114"/>
                      <a:pt x="357" y="90"/>
                      <a:pt x="321" y="94"/>
                    </a:cubicBezTo>
                    <a:cubicBezTo>
                      <a:pt x="321" y="33"/>
                      <a:pt x="321" y="33"/>
                      <a:pt x="321" y="33"/>
                    </a:cubicBezTo>
                    <a:cubicBezTo>
                      <a:pt x="553" y="33"/>
                      <a:pt x="553" y="33"/>
                      <a:pt x="553" y="33"/>
                    </a:cubicBezTo>
                    <a:cubicBezTo>
                      <a:pt x="563" y="33"/>
                      <a:pt x="571" y="40"/>
                      <a:pt x="571" y="50"/>
                    </a:cubicBezTo>
                    <a:lnTo>
                      <a:pt x="571" y="267"/>
                    </a:lnTo>
                    <a:close/>
                  </a:path>
                </a:pathLst>
              </a:cu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4" name="Freeform 287"/>
              <p:cNvSpPr>
                <a:spLocks noEditPoints="1"/>
              </p:cNvSpPr>
              <p:nvPr/>
            </p:nvSpPr>
            <p:spPr bwMode="auto">
              <a:xfrm>
                <a:off x="6055200" y="1993751"/>
                <a:ext cx="124489" cy="124489"/>
              </a:xfrm>
              <a:custGeom>
                <a:avLst/>
                <a:gdLst>
                  <a:gd name="T0" fmla="*/ 448 w 654"/>
                  <a:gd name="T1" fmla="*/ 205 h 657"/>
                  <a:gd name="T2" fmla="*/ 424 w 654"/>
                  <a:gd name="T3" fmla="*/ 230 h 657"/>
                  <a:gd name="T4" fmla="*/ 429 w 654"/>
                  <a:gd name="T5" fmla="*/ 436 h 657"/>
                  <a:gd name="T6" fmla="*/ 467 w 654"/>
                  <a:gd name="T7" fmla="*/ 437 h 657"/>
                  <a:gd name="T8" fmla="*/ 474 w 654"/>
                  <a:gd name="T9" fmla="*/ 229 h 657"/>
                  <a:gd name="T10" fmla="*/ 646 w 654"/>
                  <a:gd name="T11" fmla="*/ 269 h 657"/>
                  <a:gd name="T12" fmla="*/ 646 w 654"/>
                  <a:gd name="T13" fmla="*/ 267 h 657"/>
                  <a:gd name="T14" fmla="*/ 62 w 654"/>
                  <a:gd name="T15" fmla="*/ 301 h 657"/>
                  <a:gd name="T16" fmla="*/ 0 w 654"/>
                  <a:gd name="T17" fmla="*/ 406 h 657"/>
                  <a:gd name="T18" fmla="*/ 63 w 654"/>
                  <a:gd name="T19" fmla="*/ 461 h 657"/>
                  <a:gd name="T20" fmla="*/ 93 w 654"/>
                  <a:gd name="T21" fmla="*/ 602 h 657"/>
                  <a:gd name="T22" fmla="*/ 255 w 654"/>
                  <a:gd name="T23" fmla="*/ 657 h 657"/>
                  <a:gd name="T24" fmla="*/ 255 w 654"/>
                  <a:gd name="T25" fmla="*/ 607 h 657"/>
                  <a:gd name="T26" fmla="*/ 143 w 654"/>
                  <a:gd name="T27" fmla="*/ 601 h 657"/>
                  <a:gd name="T28" fmla="*/ 72 w 654"/>
                  <a:gd name="T29" fmla="*/ 412 h 657"/>
                  <a:gd name="T30" fmla="*/ 66 w 654"/>
                  <a:gd name="T31" fmla="*/ 412 h 657"/>
                  <a:gd name="T32" fmla="*/ 50 w 654"/>
                  <a:gd name="T33" fmla="*/ 406 h 657"/>
                  <a:gd name="T34" fmla="*/ 111 w 654"/>
                  <a:gd name="T35" fmla="*/ 308 h 657"/>
                  <a:gd name="T36" fmla="*/ 302 w 654"/>
                  <a:gd name="T37" fmla="*/ 65 h 657"/>
                  <a:gd name="T38" fmla="*/ 597 w 654"/>
                  <a:gd name="T39" fmla="*/ 287 h 657"/>
                  <a:gd name="T40" fmla="*/ 508 w 654"/>
                  <a:gd name="T41" fmla="*/ 517 h 657"/>
                  <a:gd name="T42" fmla="*/ 514 w 654"/>
                  <a:gd name="T43" fmla="*/ 544 h 657"/>
                  <a:gd name="T44" fmla="*/ 546 w 654"/>
                  <a:gd name="T45" fmla="*/ 549 h 657"/>
                  <a:gd name="T46" fmla="*/ 548 w 654"/>
                  <a:gd name="T47" fmla="*/ 548 h 657"/>
                  <a:gd name="T48" fmla="*/ 646 w 654"/>
                  <a:gd name="T49" fmla="*/ 269 h 657"/>
                  <a:gd name="T50" fmla="*/ 332 w 654"/>
                  <a:gd name="T51" fmla="*/ 210 h 657"/>
                  <a:gd name="T52" fmla="*/ 290 w 654"/>
                  <a:gd name="T53" fmla="*/ 221 h 657"/>
                  <a:gd name="T54" fmla="*/ 226 w 654"/>
                  <a:gd name="T55" fmla="*/ 436 h 657"/>
                  <a:gd name="T56" fmla="*/ 263 w 654"/>
                  <a:gd name="T57" fmla="*/ 437 h 657"/>
                  <a:gd name="T58" fmla="*/ 285 w 654"/>
                  <a:gd name="T59" fmla="*/ 389 h 657"/>
                  <a:gd name="T60" fmla="*/ 359 w 654"/>
                  <a:gd name="T61" fmla="*/ 425 h 657"/>
                  <a:gd name="T62" fmla="*/ 384 w 654"/>
                  <a:gd name="T63" fmla="*/ 443 h 657"/>
                  <a:gd name="T64" fmla="*/ 404 w 654"/>
                  <a:gd name="T65" fmla="*/ 436 h 657"/>
                  <a:gd name="T66" fmla="*/ 340 w 654"/>
                  <a:gd name="T67" fmla="*/ 221 h 657"/>
                  <a:gd name="T68" fmla="*/ 314 w 654"/>
                  <a:gd name="T69" fmla="*/ 287 h 657"/>
                  <a:gd name="T70" fmla="*/ 284 w 654"/>
                  <a:gd name="T71" fmla="*/ 346 h 6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54" h="657">
                    <a:moveTo>
                      <a:pt x="467" y="211"/>
                    </a:moveTo>
                    <a:cubicBezTo>
                      <a:pt x="462" y="207"/>
                      <a:pt x="455" y="205"/>
                      <a:pt x="448" y="205"/>
                    </a:cubicBezTo>
                    <a:cubicBezTo>
                      <a:pt x="442" y="204"/>
                      <a:pt x="435" y="207"/>
                      <a:pt x="430" y="212"/>
                    </a:cubicBezTo>
                    <a:cubicBezTo>
                      <a:pt x="425" y="216"/>
                      <a:pt x="423" y="223"/>
                      <a:pt x="424" y="230"/>
                    </a:cubicBezTo>
                    <a:cubicBezTo>
                      <a:pt x="424" y="418"/>
                      <a:pt x="424" y="418"/>
                      <a:pt x="424" y="418"/>
                    </a:cubicBezTo>
                    <a:cubicBezTo>
                      <a:pt x="423" y="424"/>
                      <a:pt x="425" y="431"/>
                      <a:pt x="429" y="436"/>
                    </a:cubicBezTo>
                    <a:cubicBezTo>
                      <a:pt x="434" y="441"/>
                      <a:pt x="441" y="443"/>
                      <a:pt x="448" y="443"/>
                    </a:cubicBezTo>
                    <a:cubicBezTo>
                      <a:pt x="455" y="444"/>
                      <a:pt x="462" y="441"/>
                      <a:pt x="467" y="437"/>
                    </a:cubicBezTo>
                    <a:cubicBezTo>
                      <a:pt x="472" y="432"/>
                      <a:pt x="475" y="425"/>
                      <a:pt x="474" y="418"/>
                    </a:cubicBezTo>
                    <a:cubicBezTo>
                      <a:pt x="474" y="229"/>
                      <a:pt x="474" y="229"/>
                      <a:pt x="474" y="229"/>
                    </a:cubicBezTo>
                    <a:cubicBezTo>
                      <a:pt x="475" y="223"/>
                      <a:pt x="472" y="216"/>
                      <a:pt x="467" y="211"/>
                    </a:cubicBezTo>
                    <a:moveTo>
                      <a:pt x="646" y="269"/>
                    </a:moveTo>
                    <a:cubicBezTo>
                      <a:pt x="646" y="267"/>
                      <a:pt x="646" y="267"/>
                      <a:pt x="646" y="267"/>
                    </a:cubicBezTo>
                    <a:cubicBezTo>
                      <a:pt x="646" y="267"/>
                      <a:pt x="646" y="267"/>
                      <a:pt x="646" y="267"/>
                    </a:cubicBezTo>
                    <a:cubicBezTo>
                      <a:pt x="629" y="113"/>
                      <a:pt x="493" y="0"/>
                      <a:pt x="337" y="9"/>
                    </a:cubicBezTo>
                    <a:cubicBezTo>
                      <a:pt x="181" y="18"/>
                      <a:pt x="60" y="147"/>
                      <a:pt x="62" y="301"/>
                    </a:cubicBezTo>
                    <a:cubicBezTo>
                      <a:pt x="62" y="303"/>
                      <a:pt x="62" y="303"/>
                      <a:pt x="62" y="303"/>
                    </a:cubicBezTo>
                    <a:cubicBezTo>
                      <a:pt x="42" y="324"/>
                      <a:pt x="0" y="371"/>
                      <a:pt x="0" y="406"/>
                    </a:cubicBezTo>
                    <a:cubicBezTo>
                      <a:pt x="1" y="421"/>
                      <a:pt x="8" y="436"/>
                      <a:pt x="20" y="446"/>
                    </a:cubicBezTo>
                    <a:cubicBezTo>
                      <a:pt x="31" y="457"/>
                      <a:pt x="47" y="462"/>
                      <a:pt x="63" y="461"/>
                    </a:cubicBezTo>
                    <a:cubicBezTo>
                      <a:pt x="88" y="467"/>
                      <a:pt x="88" y="467"/>
                      <a:pt x="88" y="467"/>
                    </a:cubicBezTo>
                    <a:cubicBezTo>
                      <a:pt x="93" y="602"/>
                      <a:pt x="93" y="602"/>
                      <a:pt x="93" y="602"/>
                    </a:cubicBezTo>
                    <a:cubicBezTo>
                      <a:pt x="93" y="632"/>
                      <a:pt x="118" y="657"/>
                      <a:pt x="149" y="657"/>
                    </a:cubicBezTo>
                    <a:cubicBezTo>
                      <a:pt x="255" y="657"/>
                      <a:pt x="255" y="657"/>
                      <a:pt x="255" y="657"/>
                    </a:cubicBezTo>
                    <a:cubicBezTo>
                      <a:pt x="269" y="657"/>
                      <a:pt x="279" y="646"/>
                      <a:pt x="279" y="632"/>
                    </a:cubicBezTo>
                    <a:cubicBezTo>
                      <a:pt x="279" y="619"/>
                      <a:pt x="269" y="608"/>
                      <a:pt x="255" y="607"/>
                    </a:cubicBezTo>
                    <a:cubicBezTo>
                      <a:pt x="149" y="607"/>
                      <a:pt x="149" y="607"/>
                      <a:pt x="149" y="607"/>
                    </a:cubicBezTo>
                    <a:cubicBezTo>
                      <a:pt x="146" y="607"/>
                      <a:pt x="143" y="604"/>
                      <a:pt x="143" y="601"/>
                    </a:cubicBezTo>
                    <a:cubicBezTo>
                      <a:pt x="136" y="427"/>
                      <a:pt x="136" y="427"/>
                      <a:pt x="136" y="427"/>
                    </a:cubicBezTo>
                    <a:cubicBezTo>
                      <a:pt x="72" y="412"/>
                      <a:pt x="72" y="412"/>
                      <a:pt x="72" y="412"/>
                    </a:cubicBezTo>
                    <a:cubicBezTo>
                      <a:pt x="70" y="412"/>
                      <a:pt x="70" y="412"/>
                      <a:pt x="70" y="412"/>
                    </a:cubicBezTo>
                    <a:cubicBezTo>
                      <a:pt x="66" y="412"/>
                      <a:pt x="66" y="412"/>
                      <a:pt x="66" y="412"/>
                    </a:cubicBezTo>
                    <a:cubicBezTo>
                      <a:pt x="62" y="412"/>
                      <a:pt x="58" y="411"/>
                      <a:pt x="54" y="409"/>
                    </a:cubicBezTo>
                    <a:cubicBezTo>
                      <a:pt x="50" y="408"/>
                      <a:pt x="50" y="407"/>
                      <a:pt x="50" y="406"/>
                    </a:cubicBezTo>
                    <a:cubicBezTo>
                      <a:pt x="62" y="378"/>
                      <a:pt x="81" y="352"/>
                      <a:pt x="105" y="332"/>
                    </a:cubicBezTo>
                    <a:cubicBezTo>
                      <a:pt x="111" y="326"/>
                      <a:pt x="113" y="317"/>
                      <a:pt x="111" y="308"/>
                    </a:cubicBezTo>
                    <a:cubicBezTo>
                      <a:pt x="112" y="306"/>
                      <a:pt x="112" y="304"/>
                      <a:pt x="112" y="302"/>
                    </a:cubicBezTo>
                    <a:cubicBezTo>
                      <a:pt x="111" y="189"/>
                      <a:pt x="190" y="90"/>
                      <a:pt x="302" y="65"/>
                    </a:cubicBezTo>
                    <a:cubicBezTo>
                      <a:pt x="414" y="41"/>
                      <a:pt x="528" y="97"/>
                      <a:pt x="575" y="200"/>
                    </a:cubicBezTo>
                    <a:cubicBezTo>
                      <a:pt x="587" y="228"/>
                      <a:pt x="594" y="257"/>
                      <a:pt x="597" y="287"/>
                    </a:cubicBezTo>
                    <a:cubicBezTo>
                      <a:pt x="603" y="372"/>
                      <a:pt x="571" y="456"/>
                      <a:pt x="509" y="516"/>
                    </a:cubicBezTo>
                    <a:cubicBezTo>
                      <a:pt x="508" y="517"/>
                      <a:pt x="508" y="517"/>
                      <a:pt x="508" y="517"/>
                    </a:cubicBezTo>
                    <a:cubicBezTo>
                      <a:pt x="508" y="518"/>
                      <a:pt x="508" y="518"/>
                      <a:pt x="508" y="518"/>
                    </a:cubicBezTo>
                    <a:cubicBezTo>
                      <a:pt x="505" y="527"/>
                      <a:pt x="508" y="537"/>
                      <a:pt x="514" y="544"/>
                    </a:cubicBezTo>
                    <a:cubicBezTo>
                      <a:pt x="519" y="549"/>
                      <a:pt x="525" y="551"/>
                      <a:pt x="532" y="551"/>
                    </a:cubicBezTo>
                    <a:cubicBezTo>
                      <a:pt x="537" y="551"/>
                      <a:pt x="541" y="550"/>
                      <a:pt x="546" y="549"/>
                    </a:cubicBezTo>
                    <a:cubicBezTo>
                      <a:pt x="547" y="548"/>
                      <a:pt x="547" y="548"/>
                      <a:pt x="547" y="548"/>
                    </a:cubicBezTo>
                    <a:cubicBezTo>
                      <a:pt x="548" y="548"/>
                      <a:pt x="548" y="548"/>
                      <a:pt x="548" y="548"/>
                    </a:cubicBezTo>
                    <a:cubicBezTo>
                      <a:pt x="570" y="527"/>
                      <a:pt x="589" y="503"/>
                      <a:pt x="604" y="477"/>
                    </a:cubicBezTo>
                    <a:cubicBezTo>
                      <a:pt x="640" y="413"/>
                      <a:pt x="654" y="341"/>
                      <a:pt x="646" y="269"/>
                    </a:cubicBezTo>
                    <a:moveTo>
                      <a:pt x="340" y="221"/>
                    </a:moveTo>
                    <a:cubicBezTo>
                      <a:pt x="339" y="217"/>
                      <a:pt x="336" y="213"/>
                      <a:pt x="332" y="210"/>
                    </a:cubicBezTo>
                    <a:cubicBezTo>
                      <a:pt x="321" y="203"/>
                      <a:pt x="308" y="203"/>
                      <a:pt x="298" y="210"/>
                    </a:cubicBezTo>
                    <a:cubicBezTo>
                      <a:pt x="294" y="213"/>
                      <a:pt x="291" y="216"/>
                      <a:pt x="290" y="221"/>
                    </a:cubicBezTo>
                    <a:cubicBezTo>
                      <a:pt x="224" y="413"/>
                      <a:pt x="224" y="413"/>
                      <a:pt x="224" y="413"/>
                    </a:cubicBezTo>
                    <a:cubicBezTo>
                      <a:pt x="220" y="420"/>
                      <a:pt x="221" y="429"/>
                      <a:pt x="226" y="436"/>
                    </a:cubicBezTo>
                    <a:cubicBezTo>
                      <a:pt x="231" y="440"/>
                      <a:pt x="238" y="443"/>
                      <a:pt x="245" y="442"/>
                    </a:cubicBezTo>
                    <a:cubicBezTo>
                      <a:pt x="252" y="443"/>
                      <a:pt x="258" y="441"/>
                      <a:pt x="263" y="437"/>
                    </a:cubicBezTo>
                    <a:cubicBezTo>
                      <a:pt x="267" y="433"/>
                      <a:pt x="270" y="428"/>
                      <a:pt x="272" y="423"/>
                    </a:cubicBezTo>
                    <a:cubicBezTo>
                      <a:pt x="285" y="389"/>
                      <a:pt x="285" y="389"/>
                      <a:pt x="285" y="389"/>
                    </a:cubicBezTo>
                    <a:cubicBezTo>
                      <a:pt x="344" y="389"/>
                      <a:pt x="344" y="389"/>
                      <a:pt x="344" y="389"/>
                    </a:cubicBezTo>
                    <a:cubicBezTo>
                      <a:pt x="359" y="425"/>
                      <a:pt x="359" y="425"/>
                      <a:pt x="359" y="425"/>
                    </a:cubicBezTo>
                    <a:cubicBezTo>
                      <a:pt x="360" y="429"/>
                      <a:pt x="363" y="434"/>
                      <a:pt x="367" y="437"/>
                    </a:cubicBezTo>
                    <a:cubicBezTo>
                      <a:pt x="372" y="441"/>
                      <a:pt x="378" y="443"/>
                      <a:pt x="384" y="443"/>
                    </a:cubicBezTo>
                    <a:cubicBezTo>
                      <a:pt x="385" y="443"/>
                      <a:pt x="385" y="443"/>
                      <a:pt x="385" y="443"/>
                    </a:cubicBezTo>
                    <a:cubicBezTo>
                      <a:pt x="392" y="443"/>
                      <a:pt x="398" y="440"/>
                      <a:pt x="404" y="436"/>
                    </a:cubicBezTo>
                    <a:cubicBezTo>
                      <a:pt x="409" y="430"/>
                      <a:pt x="410" y="421"/>
                      <a:pt x="407" y="414"/>
                    </a:cubicBezTo>
                    <a:lnTo>
                      <a:pt x="340" y="221"/>
                    </a:lnTo>
                    <a:close/>
                    <a:moveTo>
                      <a:pt x="284" y="346"/>
                    </a:moveTo>
                    <a:cubicBezTo>
                      <a:pt x="314" y="287"/>
                      <a:pt x="314" y="287"/>
                      <a:pt x="314" y="287"/>
                    </a:cubicBezTo>
                    <a:cubicBezTo>
                      <a:pt x="343" y="346"/>
                      <a:pt x="343" y="346"/>
                      <a:pt x="343" y="346"/>
                    </a:cubicBezTo>
                    <a:lnTo>
                      <a:pt x="284" y="346"/>
                    </a:lnTo>
                    <a:close/>
                  </a:path>
                </a:pathLst>
              </a:custGeom>
              <a:solidFill>
                <a:srgbClr val="00B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725" name="组合 1724"/>
              <p:cNvGrpSpPr/>
              <p:nvPr/>
            </p:nvGrpSpPr>
            <p:grpSpPr>
              <a:xfrm>
                <a:off x="6291761" y="1993751"/>
                <a:ext cx="122246" cy="124489"/>
                <a:chOff x="5299075" y="2266735"/>
                <a:chExt cx="173037" cy="176213"/>
              </a:xfrm>
              <a:solidFill>
                <a:srgbClr val="00B2F2"/>
              </a:solidFill>
            </p:grpSpPr>
            <p:sp>
              <p:nvSpPr>
                <p:cNvPr id="1789" name="Freeform 294"/>
                <p:cNvSpPr>
                  <a:spLocks noEditPoints="1"/>
                </p:cNvSpPr>
                <p:nvPr/>
              </p:nvSpPr>
              <p:spPr bwMode="auto">
                <a:xfrm>
                  <a:off x="5299075" y="2266735"/>
                  <a:ext cx="39687" cy="57150"/>
                </a:xfrm>
                <a:custGeom>
                  <a:avLst/>
                  <a:gdLst>
                    <a:gd name="T0" fmla="*/ 10 w 147"/>
                    <a:gd name="T1" fmla="*/ 167 h 212"/>
                    <a:gd name="T2" fmla="*/ 110 w 147"/>
                    <a:gd name="T3" fmla="*/ 193 h 212"/>
                    <a:gd name="T4" fmla="*/ 144 w 147"/>
                    <a:gd name="T5" fmla="*/ 148 h 212"/>
                    <a:gd name="T6" fmla="*/ 146 w 147"/>
                    <a:gd name="T7" fmla="*/ 72 h 212"/>
                    <a:gd name="T8" fmla="*/ 145 w 147"/>
                    <a:gd name="T9" fmla="*/ 61 h 212"/>
                    <a:gd name="T10" fmla="*/ 54 w 147"/>
                    <a:gd name="T11" fmla="*/ 11 h 212"/>
                    <a:gd name="T12" fmla="*/ 4 w 147"/>
                    <a:gd name="T13" fmla="*/ 59 h 212"/>
                    <a:gd name="T14" fmla="*/ 0 w 147"/>
                    <a:gd name="T15" fmla="*/ 134 h 212"/>
                    <a:gd name="T16" fmla="*/ 10 w 147"/>
                    <a:gd name="T17" fmla="*/ 167 h 212"/>
                    <a:gd name="T18" fmla="*/ 40 w 147"/>
                    <a:gd name="T19" fmla="*/ 79 h 212"/>
                    <a:gd name="T20" fmla="*/ 65 w 147"/>
                    <a:gd name="T21" fmla="*/ 47 h 212"/>
                    <a:gd name="T22" fmla="*/ 104 w 147"/>
                    <a:gd name="T23" fmla="*/ 65 h 212"/>
                    <a:gd name="T24" fmla="*/ 107 w 147"/>
                    <a:gd name="T25" fmla="*/ 78 h 212"/>
                    <a:gd name="T26" fmla="*/ 107 w 147"/>
                    <a:gd name="T27" fmla="*/ 132 h 212"/>
                    <a:gd name="T28" fmla="*/ 84 w 147"/>
                    <a:gd name="T29" fmla="*/ 163 h 212"/>
                    <a:gd name="T30" fmla="*/ 45 w 147"/>
                    <a:gd name="T31" fmla="*/ 149 h 212"/>
                    <a:gd name="T32" fmla="*/ 40 w 147"/>
                    <a:gd name="T33" fmla="*/ 132 h 212"/>
                    <a:gd name="T34" fmla="*/ 39 w 147"/>
                    <a:gd name="T35" fmla="*/ 105 h 212"/>
                    <a:gd name="T36" fmla="*/ 40 w 147"/>
                    <a:gd name="T37" fmla="*/ 79 h 2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7" h="212">
                      <a:moveTo>
                        <a:pt x="10" y="167"/>
                      </a:moveTo>
                      <a:cubicBezTo>
                        <a:pt x="32" y="201"/>
                        <a:pt x="73" y="212"/>
                        <a:pt x="110" y="193"/>
                      </a:cubicBezTo>
                      <a:cubicBezTo>
                        <a:pt x="128" y="184"/>
                        <a:pt x="142" y="168"/>
                        <a:pt x="144" y="148"/>
                      </a:cubicBezTo>
                      <a:cubicBezTo>
                        <a:pt x="147" y="123"/>
                        <a:pt x="146" y="98"/>
                        <a:pt x="146" y="72"/>
                      </a:cubicBezTo>
                      <a:cubicBezTo>
                        <a:pt x="146" y="68"/>
                        <a:pt x="146" y="64"/>
                        <a:pt x="145" y="61"/>
                      </a:cubicBezTo>
                      <a:cubicBezTo>
                        <a:pt x="135" y="23"/>
                        <a:pt x="93" y="0"/>
                        <a:pt x="54" y="11"/>
                      </a:cubicBezTo>
                      <a:cubicBezTo>
                        <a:pt x="28" y="18"/>
                        <a:pt x="10" y="34"/>
                        <a:pt x="4" y="59"/>
                      </a:cubicBezTo>
                      <a:cubicBezTo>
                        <a:pt x="0" y="74"/>
                        <a:pt x="0" y="124"/>
                        <a:pt x="0" y="134"/>
                      </a:cubicBezTo>
                      <a:cubicBezTo>
                        <a:pt x="1" y="145"/>
                        <a:pt x="4" y="157"/>
                        <a:pt x="10" y="167"/>
                      </a:cubicBezTo>
                      <a:moveTo>
                        <a:pt x="40" y="79"/>
                      </a:moveTo>
                      <a:cubicBezTo>
                        <a:pt x="40" y="64"/>
                        <a:pt x="50" y="50"/>
                        <a:pt x="65" y="47"/>
                      </a:cubicBezTo>
                      <a:cubicBezTo>
                        <a:pt x="81" y="44"/>
                        <a:pt x="95" y="47"/>
                        <a:pt x="104" y="65"/>
                      </a:cubicBezTo>
                      <a:cubicBezTo>
                        <a:pt x="106" y="69"/>
                        <a:pt x="107" y="74"/>
                        <a:pt x="107" y="78"/>
                      </a:cubicBezTo>
                      <a:cubicBezTo>
                        <a:pt x="108" y="96"/>
                        <a:pt x="108" y="114"/>
                        <a:pt x="107" y="132"/>
                      </a:cubicBezTo>
                      <a:cubicBezTo>
                        <a:pt x="107" y="149"/>
                        <a:pt x="98" y="159"/>
                        <a:pt x="84" y="163"/>
                      </a:cubicBezTo>
                      <a:cubicBezTo>
                        <a:pt x="69" y="168"/>
                        <a:pt x="53" y="162"/>
                        <a:pt x="45" y="149"/>
                      </a:cubicBezTo>
                      <a:cubicBezTo>
                        <a:pt x="42" y="144"/>
                        <a:pt x="40" y="137"/>
                        <a:pt x="40" y="132"/>
                      </a:cubicBezTo>
                      <a:cubicBezTo>
                        <a:pt x="39" y="123"/>
                        <a:pt x="39" y="114"/>
                        <a:pt x="39" y="105"/>
                      </a:cubicBezTo>
                      <a:cubicBezTo>
                        <a:pt x="39" y="97"/>
                        <a:pt x="39" y="88"/>
                        <a:pt x="40" y="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0" name="Freeform 295"/>
                <p:cNvSpPr>
                  <a:spLocks noEditPoints="1"/>
                </p:cNvSpPr>
                <p:nvPr/>
              </p:nvSpPr>
              <p:spPr bwMode="auto">
                <a:xfrm>
                  <a:off x="5299075" y="2387385"/>
                  <a:ext cx="39687" cy="55563"/>
                </a:xfrm>
                <a:custGeom>
                  <a:avLst/>
                  <a:gdLst>
                    <a:gd name="T0" fmla="*/ 137 w 147"/>
                    <a:gd name="T1" fmla="*/ 43 h 207"/>
                    <a:gd name="T2" fmla="*/ 43 w 147"/>
                    <a:gd name="T3" fmla="*/ 15 h 207"/>
                    <a:gd name="T4" fmla="*/ 0 w 147"/>
                    <a:gd name="T5" fmla="*/ 81 h 207"/>
                    <a:gd name="T6" fmla="*/ 0 w 147"/>
                    <a:gd name="T7" fmla="*/ 119 h 207"/>
                    <a:gd name="T8" fmla="*/ 4 w 147"/>
                    <a:gd name="T9" fmla="*/ 153 h 207"/>
                    <a:gd name="T10" fmla="*/ 25 w 147"/>
                    <a:gd name="T11" fmla="*/ 180 h 207"/>
                    <a:gd name="T12" fmla="*/ 28 w 147"/>
                    <a:gd name="T13" fmla="*/ 187 h 207"/>
                    <a:gd name="T14" fmla="*/ 103 w 147"/>
                    <a:gd name="T15" fmla="*/ 196 h 207"/>
                    <a:gd name="T16" fmla="*/ 147 w 147"/>
                    <a:gd name="T17" fmla="*/ 130 h 207"/>
                    <a:gd name="T18" fmla="*/ 147 w 147"/>
                    <a:gd name="T19" fmla="*/ 81 h 207"/>
                    <a:gd name="T20" fmla="*/ 137 w 147"/>
                    <a:gd name="T21" fmla="*/ 43 h 207"/>
                    <a:gd name="T22" fmla="*/ 106 w 147"/>
                    <a:gd name="T23" fmla="*/ 140 h 207"/>
                    <a:gd name="T24" fmla="*/ 77 w 147"/>
                    <a:gd name="T25" fmla="*/ 164 h 207"/>
                    <a:gd name="T26" fmla="*/ 40 w 147"/>
                    <a:gd name="T27" fmla="*/ 129 h 207"/>
                    <a:gd name="T28" fmla="*/ 40 w 147"/>
                    <a:gd name="T29" fmla="*/ 105 h 207"/>
                    <a:gd name="T30" fmla="*/ 40 w 147"/>
                    <a:gd name="T31" fmla="*/ 79 h 207"/>
                    <a:gd name="T32" fmla="*/ 64 w 147"/>
                    <a:gd name="T33" fmla="*/ 47 h 207"/>
                    <a:gd name="T34" fmla="*/ 104 w 147"/>
                    <a:gd name="T35" fmla="*/ 65 h 207"/>
                    <a:gd name="T36" fmla="*/ 108 w 147"/>
                    <a:gd name="T37" fmla="*/ 79 h 207"/>
                    <a:gd name="T38" fmla="*/ 106 w 147"/>
                    <a:gd name="T39" fmla="*/ 140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47" h="207">
                      <a:moveTo>
                        <a:pt x="137" y="43"/>
                      </a:moveTo>
                      <a:cubicBezTo>
                        <a:pt x="117" y="10"/>
                        <a:pt x="77" y="0"/>
                        <a:pt x="43" y="15"/>
                      </a:cubicBezTo>
                      <a:cubicBezTo>
                        <a:pt x="14" y="27"/>
                        <a:pt x="1" y="51"/>
                        <a:pt x="0" y="81"/>
                      </a:cubicBezTo>
                      <a:cubicBezTo>
                        <a:pt x="0" y="94"/>
                        <a:pt x="0" y="106"/>
                        <a:pt x="0" y="119"/>
                      </a:cubicBezTo>
                      <a:cubicBezTo>
                        <a:pt x="1" y="130"/>
                        <a:pt x="2" y="142"/>
                        <a:pt x="4" y="153"/>
                      </a:cubicBezTo>
                      <a:cubicBezTo>
                        <a:pt x="7" y="165"/>
                        <a:pt x="12" y="176"/>
                        <a:pt x="25" y="180"/>
                      </a:cubicBezTo>
                      <a:cubicBezTo>
                        <a:pt x="26" y="183"/>
                        <a:pt x="26" y="186"/>
                        <a:pt x="28" y="187"/>
                      </a:cubicBezTo>
                      <a:cubicBezTo>
                        <a:pt x="51" y="204"/>
                        <a:pt x="77" y="207"/>
                        <a:pt x="103" y="196"/>
                      </a:cubicBezTo>
                      <a:cubicBezTo>
                        <a:pt x="133" y="184"/>
                        <a:pt x="146" y="161"/>
                        <a:pt x="147" y="130"/>
                      </a:cubicBezTo>
                      <a:cubicBezTo>
                        <a:pt x="147" y="114"/>
                        <a:pt x="147" y="97"/>
                        <a:pt x="147" y="81"/>
                      </a:cubicBezTo>
                      <a:cubicBezTo>
                        <a:pt x="147" y="67"/>
                        <a:pt x="144" y="55"/>
                        <a:pt x="137" y="43"/>
                      </a:cubicBezTo>
                      <a:moveTo>
                        <a:pt x="106" y="140"/>
                      </a:moveTo>
                      <a:cubicBezTo>
                        <a:pt x="105" y="153"/>
                        <a:pt x="91" y="163"/>
                        <a:pt x="77" y="164"/>
                      </a:cubicBezTo>
                      <a:cubicBezTo>
                        <a:pt x="53" y="166"/>
                        <a:pt x="39" y="147"/>
                        <a:pt x="40" y="129"/>
                      </a:cubicBezTo>
                      <a:cubicBezTo>
                        <a:pt x="40" y="121"/>
                        <a:pt x="40" y="113"/>
                        <a:pt x="40" y="105"/>
                      </a:cubicBezTo>
                      <a:cubicBezTo>
                        <a:pt x="40" y="96"/>
                        <a:pt x="40" y="88"/>
                        <a:pt x="40" y="79"/>
                      </a:cubicBezTo>
                      <a:cubicBezTo>
                        <a:pt x="40" y="64"/>
                        <a:pt x="51" y="50"/>
                        <a:pt x="64" y="47"/>
                      </a:cubicBezTo>
                      <a:cubicBezTo>
                        <a:pt x="82" y="43"/>
                        <a:pt x="97" y="50"/>
                        <a:pt x="104" y="65"/>
                      </a:cubicBezTo>
                      <a:cubicBezTo>
                        <a:pt x="107" y="69"/>
                        <a:pt x="108" y="74"/>
                        <a:pt x="108" y="79"/>
                      </a:cubicBezTo>
                      <a:cubicBezTo>
                        <a:pt x="108" y="99"/>
                        <a:pt x="108" y="120"/>
                        <a:pt x="106" y="14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1" name="Freeform 296"/>
                <p:cNvSpPr>
                  <a:spLocks noEditPoints="1"/>
                </p:cNvSpPr>
                <p:nvPr/>
              </p:nvSpPr>
              <p:spPr bwMode="auto">
                <a:xfrm>
                  <a:off x="5432425" y="2268322"/>
                  <a:ext cx="39687" cy="52388"/>
                </a:xfrm>
                <a:custGeom>
                  <a:avLst/>
                  <a:gdLst>
                    <a:gd name="T0" fmla="*/ 16 w 149"/>
                    <a:gd name="T1" fmla="*/ 167 h 196"/>
                    <a:gd name="T2" fmla="*/ 54 w 149"/>
                    <a:gd name="T3" fmla="*/ 192 h 196"/>
                    <a:gd name="T4" fmla="*/ 55 w 149"/>
                    <a:gd name="T5" fmla="*/ 192 h 196"/>
                    <a:gd name="T6" fmla="*/ 57 w 149"/>
                    <a:gd name="T7" fmla="*/ 192 h 196"/>
                    <a:gd name="T8" fmla="*/ 110 w 149"/>
                    <a:gd name="T9" fmla="*/ 185 h 196"/>
                    <a:gd name="T10" fmla="*/ 145 w 149"/>
                    <a:gd name="T11" fmla="*/ 140 h 196"/>
                    <a:gd name="T12" fmla="*/ 145 w 149"/>
                    <a:gd name="T13" fmla="*/ 139 h 196"/>
                    <a:gd name="T14" fmla="*/ 147 w 149"/>
                    <a:gd name="T15" fmla="*/ 90 h 196"/>
                    <a:gd name="T16" fmla="*/ 147 w 149"/>
                    <a:gd name="T17" fmla="*/ 90 h 196"/>
                    <a:gd name="T18" fmla="*/ 147 w 149"/>
                    <a:gd name="T19" fmla="*/ 72 h 196"/>
                    <a:gd name="T20" fmla="*/ 147 w 149"/>
                    <a:gd name="T21" fmla="*/ 71 h 196"/>
                    <a:gd name="T22" fmla="*/ 147 w 149"/>
                    <a:gd name="T23" fmla="*/ 68 h 196"/>
                    <a:gd name="T24" fmla="*/ 147 w 149"/>
                    <a:gd name="T25" fmla="*/ 64 h 196"/>
                    <a:gd name="T26" fmla="*/ 145 w 149"/>
                    <a:gd name="T27" fmla="*/ 53 h 196"/>
                    <a:gd name="T28" fmla="*/ 114 w 149"/>
                    <a:gd name="T29" fmla="*/ 11 h 196"/>
                    <a:gd name="T30" fmla="*/ 85 w 149"/>
                    <a:gd name="T31" fmla="*/ 1 h 196"/>
                    <a:gd name="T32" fmla="*/ 72 w 149"/>
                    <a:gd name="T33" fmla="*/ 0 h 196"/>
                    <a:gd name="T34" fmla="*/ 60 w 149"/>
                    <a:gd name="T35" fmla="*/ 1 h 196"/>
                    <a:gd name="T36" fmla="*/ 1 w 149"/>
                    <a:gd name="T37" fmla="*/ 69 h 196"/>
                    <a:gd name="T38" fmla="*/ 1 w 149"/>
                    <a:gd name="T39" fmla="*/ 125 h 196"/>
                    <a:gd name="T40" fmla="*/ 16 w 149"/>
                    <a:gd name="T41" fmla="*/ 167 h 196"/>
                    <a:gd name="T42" fmla="*/ 102 w 149"/>
                    <a:gd name="T43" fmla="*/ 53 h 196"/>
                    <a:gd name="T44" fmla="*/ 108 w 149"/>
                    <a:gd name="T45" fmla="*/ 70 h 196"/>
                    <a:gd name="T46" fmla="*/ 108 w 149"/>
                    <a:gd name="T47" fmla="*/ 75 h 196"/>
                    <a:gd name="T48" fmla="*/ 108 w 149"/>
                    <a:gd name="T49" fmla="*/ 82 h 196"/>
                    <a:gd name="T50" fmla="*/ 108 w 149"/>
                    <a:gd name="T51" fmla="*/ 97 h 196"/>
                    <a:gd name="T52" fmla="*/ 108 w 149"/>
                    <a:gd name="T53" fmla="*/ 122 h 196"/>
                    <a:gd name="T54" fmla="*/ 86 w 149"/>
                    <a:gd name="T55" fmla="*/ 154 h 196"/>
                    <a:gd name="T56" fmla="*/ 55 w 149"/>
                    <a:gd name="T57" fmla="*/ 151 h 196"/>
                    <a:gd name="T58" fmla="*/ 45 w 149"/>
                    <a:gd name="T59" fmla="*/ 141 h 196"/>
                    <a:gd name="T60" fmla="*/ 40 w 149"/>
                    <a:gd name="T61" fmla="*/ 124 h 196"/>
                    <a:gd name="T62" fmla="*/ 40 w 149"/>
                    <a:gd name="T63" fmla="*/ 117 h 196"/>
                    <a:gd name="T64" fmla="*/ 40 w 149"/>
                    <a:gd name="T65" fmla="*/ 112 h 196"/>
                    <a:gd name="T66" fmla="*/ 40 w 149"/>
                    <a:gd name="T67" fmla="*/ 97 h 196"/>
                    <a:gd name="T68" fmla="*/ 40 w 149"/>
                    <a:gd name="T69" fmla="*/ 71 h 196"/>
                    <a:gd name="T70" fmla="*/ 65 w 149"/>
                    <a:gd name="T71" fmla="*/ 39 h 196"/>
                    <a:gd name="T72" fmla="*/ 90 w 149"/>
                    <a:gd name="T73" fmla="*/ 41 h 196"/>
                    <a:gd name="T74" fmla="*/ 102 w 149"/>
                    <a:gd name="T75" fmla="*/ 53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9" h="196">
                      <a:moveTo>
                        <a:pt x="16" y="167"/>
                      </a:moveTo>
                      <a:cubicBezTo>
                        <a:pt x="27" y="180"/>
                        <a:pt x="40" y="188"/>
                        <a:pt x="54" y="192"/>
                      </a:cubicBezTo>
                      <a:cubicBezTo>
                        <a:pt x="54" y="192"/>
                        <a:pt x="55" y="192"/>
                        <a:pt x="55" y="192"/>
                      </a:cubicBezTo>
                      <a:cubicBezTo>
                        <a:pt x="55" y="192"/>
                        <a:pt x="56" y="192"/>
                        <a:pt x="57" y="192"/>
                      </a:cubicBezTo>
                      <a:cubicBezTo>
                        <a:pt x="74" y="196"/>
                        <a:pt x="93" y="194"/>
                        <a:pt x="110" y="185"/>
                      </a:cubicBezTo>
                      <a:cubicBezTo>
                        <a:pt x="129" y="176"/>
                        <a:pt x="143" y="160"/>
                        <a:pt x="145" y="140"/>
                      </a:cubicBezTo>
                      <a:cubicBezTo>
                        <a:pt x="145" y="140"/>
                        <a:pt x="145" y="139"/>
                        <a:pt x="145" y="139"/>
                      </a:cubicBezTo>
                      <a:cubicBezTo>
                        <a:pt x="149" y="123"/>
                        <a:pt x="146" y="107"/>
                        <a:pt x="147" y="90"/>
                      </a:cubicBezTo>
                      <a:cubicBezTo>
                        <a:pt x="147" y="90"/>
                        <a:pt x="147" y="90"/>
                        <a:pt x="147" y="90"/>
                      </a:cubicBezTo>
                      <a:cubicBezTo>
                        <a:pt x="147" y="84"/>
                        <a:pt x="147" y="78"/>
                        <a:pt x="147" y="72"/>
                      </a:cubicBezTo>
                      <a:cubicBezTo>
                        <a:pt x="147" y="71"/>
                        <a:pt x="147" y="71"/>
                        <a:pt x="147" y="71"/>
                      </a:cubicBezTo>
                      <a:cubicBezTo>
                        <a:pt x="147" y="71"/>
                        <a:pt x="147" y="69"/>
                        <a:pt x="147" y="68"/>
                      </a:cubicBezTo>
                      <a:cubicBezTo>
                        <a:pt x="147" y="67"/>
                        <a:pt x="147" y="66"/>
                        <a:pt x="147" y="64"/>
                      </a:cubicBezTo>
                      <a:cubicBezTo>
                        <a:pt x="147" y="60"/>
                        <a:pt x="146" y="56"/>
                        <a:pt x="145" y="53"/>
                      </a:cubicBezTo>
                      <a:cubicBezTo>
                        <a:pt x="141" y="35"/>
                        <a:pt x="129" y="21"/>
                        <a:pt x="114" y="11"/>
                      </a:cubicBezTo>
                      <a:cubicBezTo>
                        <a:pt x="106" y="6"/>
                        <a:pt x="96" y="2"/>
                        <a:pt x="85" y="1"/>
                      </a:cubicBezTo>
                      <a:cubicBezTo>
                        <a:pt x="81" y="0"/>
                        <a:pt x="76" y="0"/>
                        <a:pt x="72" y="0"/>
                      </a:cubicBezTo>
                      <a:cubicBezTo>
                        <a:pt x="68" y="0"/>
                        <a:pt x="64" y="0"/>
                        <a:pt x="60" y="1"/>
                      </a:cubicBezTo>
                      <a:cubicBezTo>
                        <a:pt x="26" y="7"/>
                        <a:pt x="1" y="35"/>
                        <a:pt x="1" y="69"/>
                      </a:cubicBezTo>
                      <a:cubicBezTo>
                        <a:pt x="0" y="88"/>
                        <a:pt x="0" y="106"/>
                        <a:pt x="1" y="125"/>
                      </a:cubicBezTo>
                      <a:cubicBezTo>
                        <a:pt x="1" y="141"/>
                        <a:pt x="6" y="155"/>
                        <a:pt x="16" y="167"/>
                      </a:cubicBezTo>
                      <a:moveTo>
                        <a:pt x="102" y="53"/>
                      </a:moveTo>
                      <a:cubicBezTo>
                        <a:pt x="105" y="58"/>
                        <a:pt x="107" y="64"/>
                        <a:pt x="108" y="70"/>
                      </a:cubicBezTo>
                      <a:cubicBezTo>
                        <a:pt x="108" y="72"/>
                        <a:pt x="108" y="74"/>
                        <a:pt x="108" y="75"/>
                      </a:cubicBezTo>
                      <a:cubicBezTo>
                        <a:pt x="108" y="78"/>
                        <a:pt x="108" y="80"/>
                        <a:pt x="108" y="82"/>
                      </a:cubicBezTo>
                      <a:cubicBezTo>
                        <a:pt x="108" y="87"/>
                        <a:pt x="108" y="92"/>
                        <a:pt x="108" y="97"/>
                      </a:cubicBezTo>
                      <a:cubicBezTo>
                        <a:pt x="108" y="105"/>
                        <a:pt x="108" y="114"/>
                        <a:pt x="108" y="122"/>
                      </a:cubicBezTo>
                      <a:cubicBezTo>
                        <a:pt x="108" y="137"/>
                        <a:pt x="100" y="149"/>
                        <a:pt x="86" y="154"/>
                      </a:cubicBezTo>
                      <a:cubicBezTo>
                        <a:pt x="77" y="158"/>
                        <a:pt x="64" y="156"/>
                        <a:pt x="55" y="151"/>
                      </a:cubicBezTo>
                      <a:cubicBezTo>
                        <a:pt x="51" y="148"/>
                        <a:pt x="48" y="145"/>
                        <a:pt x="45" y="141"/>
                      </a:cubicBezTo>
                      <a:cubicBezTo>
                        <a:pt x="42" y="136"/>
                        <a:pt x="41" y="129"/>
                        <a:pt x="40" y="124"/>
                      </a:cubicBezTo>
                      <a:cubicBezTo>
                        <a:pt x="40" y="121"/>
                        <a:pt x="40" y="119"/>
                        <a:pt x="40" y="117"/>
                      </a:cubicBezTo>
                      <a:cubicBezTo>
                        <a:pt x="40" y="115"/>
                        <a:pt x="40" y="114"/>
                        <a:pt x="40" y="112"/>
                      </a:cubicBezTo>
                      <a:cubicBezTo>
                        <a:pt x="40" y="107"/>
                        <a:pt x="40" y="102"/>
                        <a:pt x="40" y="97"/>
                      </a:cubicBezTo>
                      <a:cubicBezTo>
                        <a:pt x="40" y="89"/>
                        <a:pt x="40" y="80"/>
                        <a:pt x="40" y="71"/>
                      </a:cubicBezTo>
                      <a:cubicBezTo>
                        <a:pt x="40" y="56"/>
                        <a:pt x="51" y="42"/>
                        <a:pt x="65" y="39"/>
                      </a:cubicBezTo>
                      <a:cubicBezTo>
                        <a:pt x="74" y="37"/>
                        <a:pt x="83" y="38"/>
                        <a:pt x="90" y="41"/>
                      </a:cubicBezTo>
                      <a:cubicBezTo>
                        <a:pt x="94" y="44"/>
                        <a:pt x="98" y="47"/>
                        <a:pt x="102" y="5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2" name="Freeform 297"/>
                <p:cNvSpPr>
                  <a:spLocks noEditPoints="1"/>
                </p:cNvSpPr>
                <p:nvPr/>
              </p:nvSpPr>
              <p:spPr bwMode="auto">
                <a:xfrm>
                  <a:off x="5384800" y="2268322"/>
                  <a:ext cx="41275" cy="52388"/>
                </a:xfrm>
                <a:custGeom>
                  <a:avLst/>
                  <a:gdLst>
                    <a:gd name="T0" fmla="*/ 16 w 149"/>
                    <a:gd name="T1" fmla="*/ 167 h 196"/>
                    <a:gd name="T2" fmla="*/ 54 w 149"/>
                    <a:gd name="T3" fmla="*/ 192 h 196"/>
                    <a:gd name="T4" fmla="*/ 55 w 149"/>
                    <a:gd name="T5" fmla="*/ 192 h 196"/>
                    <a:gd name="T6" fmla="*/ 56 w 149"/>
                    <a:gd name="T7" fmla="*/ 192 h 196"/>
                    <a:gd name="T8" fmla="*/ 110 w 149"/>
                    <a:gd name="T9" fmla="*/ 185 h 196"/>
                    <a:gd name="T10" fmla="*/ 145 w 149"/>
                    <a:gd name="T11" fmla="*/ 140 h 196"/>
                    <a:gd name="T12" fmla="*/ 145 w 149"/>
                    <a:gd name="T13" fmla="*/ 139 h 196"/>
                    <a:gd name="T14" fmla="*/ 147 w 149"/>
                    <a:gd name="T15" fmla="*/ 90 h 196"/>
                    <a:gd name="T16" fmla="*/ 147 w 149"/>
                    <a:gd name="T17" fmla="*/ 90 h 196"/>
                    <a:gd name="T18" fmla="*/ 147 w 149"/>
                    <a:gd name="T19" fmla="*/ 72 h 196"/>
                    <a:gd name="T20" fmla="*/ 147 w 149"/>
                    <a:gd name="T21" fmla="*/ 71 h 196"/>
                    <a:gd name="T22" fmla="*/ 147 w 149"/>
                    <a:gd name="T23" fmla="*/ 68 h 196"/>
                    <a:gd name="T24" fmla="*/ 147 w 149"/>
                    <a:gd name="T25" fmla="*/ 64 h 196"/>
                    <a:gd name="T26" fmla="*/ 145 w 149"/>
                    <a:gd name="T27" fmla="*/ 53 h 196"/>
                    <a:gd name="T28" fmla="*/ 114 w 149"/>
                    <a:gd name="T29" fmla="*/ 11 h 196"/>
                    <a:gd name="T30" fmla="*/ 85 w 149"/>
                    <a:gd name="T31" fmla="*/ 1 h 196"/>
                    <a:gd name="T32" fmla="*/ 71 w 149"/>
                    <a:gd name="T33" fmla="*/ 0 h 196"/>
                    <a:gd name="T34" fmla="*/ 60 w 149"/>
                    <a:gd name="T35" fmla="*/ 1 h 196"/>
                    <a:gd name="T36" fmla="*/ 1 w 149"/>
                    <a:gd name="T37" fmla="*/ 69 h 196"/>
                    <a:gd name="T38" fmla="*/ 1 w 149"/>
                    <a:gd name="T39" fmla="*/ 125 h 196"/>
                    <a:gd name="T40" fmla="*/ 16 w 149"/>
                    <a:gd name="T41" fmla="*/ 167 h 196"/>
                    <a:gd name="T42" fmla="*/ 102 w 149"/>
                    <a:gd name="T43" fmla="*/ 53 h 196"/>
                    <a:gd name="T44" fmla="*/ 108 w 149"/>
                    <a:gd name="T45" fmla="*/ 70 h 196"/>
                    <a:gd name="T46" fmla="*/ 108 w 149"/>
                    <a:gd name="T47" fmla="*/ 75 h 196"/>
                    <a:gd name="T48" fmla="*/ 108 w 149"/>
                    <a:gd name="T49" fmla="*/ 82 h 196"/>
                    <a:gd name="T50" fmla="*/ 108 w 149"/>
                    <a:gd name="T51" fmla="*/ 97 h 196"/>
                    <a:gd name="T52" fmla="*/ 108 w 149"/>
                    <a:gd name="T53" fmla="*/ 122 h 196"/>
                    <a:gd name="T54" fmla="*/ 86 w 149"/>
                    <a:gd name="T55" fmla="*/ 154 h 196"/>
                    <a:gd name="T56" fmla="*/ 55 w 149"/>
                    <a:gd name="T57" fmla="*/ 151 h 196"/>
                    <a:gd name="T58" fmla="*/ 45 w 149"/>
                    <a:gd name="T59" fmla="*/ 141 h 196"/>
                    <a:gd name="T60" fmla="*/ 40 w 149"/>
                    <a:gd name="T61" fmla="*/ 124 h 196"/>
                    <a:gd name="T62" fmla="*/ 40 w 149"/>
                    <a:gd name="T63" fmla="*/ 117 h 196"/>
                    <a:gd name="T64" fmla="*/ 40 w 149"/>
                    <a:gd name="T65" fmla="*/ 112 h 196"/>
                    <a:gd name="T66" fmla="*/ 40 w 149"/>
                    <a:gd name="T67" fmla="*/ 97 h 196"/>
                    <a:gd name="T68" fmla="*/ 40 w 149"/>
                    <a:gd name="T69" fmla="*/ 71 h 196"/>
                    <a:gd name="T70" fmla="*/ 65 w 149"/>
                    <a:gd name="T71" fmla="*/ 39 h 196"/>
                    <a:gd name="T72" fmla="*/ 90 w 149"/>
                    <a:gd name="T73" fmla="*/ 41 h 196"/>
                    <a:gd name="T74" fmla="*/ 102 w 149"/>
                    <a:gd name="T75" fmla="*/ 53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9" h="196">
                      <a:moveTo>
                        <a:pt x="16" y="167"/>
                      </a:moveTo>
                      <a:cubicBezTo>
                        <a:pt x="27" y="180"/>
                        <a:pt x="40" y="188"/>
                        <a:pt x="54" y="192"/>
                      </a:cubicBezTo>
                      <a:cubicBezTo>
                        <a:pt x="55" y="192"/>
                        <a:pt x="55" y="192"/>
                        <a:pt x="55" y="192"/>
                      </a:cubicBezTo>
                      <a:cubicBezTo>
                        <a:pt x="55" y="192"/>
                        <a:pt x="56" y="192"/>
                        <a:pt x="56" y="192"/>
                      </a:cubicBezTo>
                      <a:cubicBezTo>
                        <a:pt x="73" y="196"/>
                        <a:pt x="92" y="194"/>
                        <a:pt x="110" y="185"/>
                      </a:cubicBezTo>
                      <a:cubicBezTo>
                        <a:pt x="129" y="176"/>
                        <a:pt x="142" y="160"/>
                        <a:pt x="145" y="140"/>
                      </a:cubicBezTo>
                      <a:cubicBezTo>
                        <a:pt x="145" y="140"/>
                        <a:pt x="145" y="139"/>
                        <a:pt x="145" y="139"/>
                      </a:cubicBezTo>
                      <a:cubicBezTo>
                        <a:pt x="149" y="123"/>
                        <a:pt x="146" y="107"/>
                        <a:pt x="147" y="90"/>
                      </a:cubicBezTo>
                      <a:cubicBezTo>
                        <a:pt x="147" y="90"/>
                        <a:pt x="147" y="90"/>
                        <a:pt x="147" y="90"/>
                      </a:cubicBezTo>
                      <a:cubicBezTo>
                        <a:pt x="147" y="84"/>
                        <a:pt x="147" y="78"/>
                        <a:pt x="147" y="72"/>
                      </a:cubicBezTo>
                      <a:cubicBezTo>
                        <a:pt x="147" y="71"/>
                        <a:pt x="147" y="71"/>
                        <a:pt x="147" y="71"/>
                      </a:cubicBezTo>
                      <a:cubicBezTo>
                        <a:pt x="147" y="71"/>
                        <a:pt x="147" y="69"/>
                        <a:pt x="147" y="68"/>
                      </a:cubicBezTo>
                      <a:cubicBezTo>
                        <a:pt x="147" y="67"/>
                        <a:pt x="147" y="66"/>
                        <a:pt x="147" y="64"/>
                      </a:cubicBezTo>
                      <a:cubicBezTo>
                        <a:pt x="147" y="60"/>
                        <a:pt x="146" y="56"/>
                        <a:pt x="145" y="53"/>
                      </a:cubicBezTo>
                      <a:cubicBezTo>
                        <a:pt x="140" y="35"/>
                        <a:pt x="129" y="21"/>
                        <a:pt x="114" y="11"/>
                      </a:cubicBezTo>
                      <a:cubicBezTo>
                        <a:pt x="106" y="6"/>
                        <a:pt x="96" y="2"/>
                        <a:pt x="85" y="1"/>
                      </a:cubicBezTo>
                      <a:cubicBezTo>
                        <a:pt x="81" y="0"/>
                        <a:pt x="76" y="0"/>
                        <a:pt x="71" y="0"/>
                      </a:cubicBezTo>
                      <a:cubicBezTo>
                        <a:pt x="68" y="0"/>
                        <a:pt x="64" y="0"/>
                        <a:pt x="60" y="1"/>
                      </a:cubicBezTo>
                      <a:cubicBezTo>
                        <a:pt x="26" y="7"/>
                        <a:pt x="1" y="35"/>
                        <a:pt x="1" y="69"/>
                      </a:cubicBezTo>
                      <a:cubicBezTo>
                        <a:pt x="0" y="88"/>
                        <a:pt x="0" y="106"/>
                        <a:pt x="1" y="125"/>
                      </a:cubicBezTo>
                      <a:cubicBezTo>
                        <a:pt x="1" y="141"/>
                        <a:pt x="6" y="155"/>
                        <a:pt x="16" y="167"/>
                      </a:cubicBezTo>
                      <a:moveTo>
                        <a:pt x="102" y="53"/>
                      </a:moveTo>
                      <a:cubicBezTo>
                        <a:pt x="105" y="58"/>
                        <a:pt x="107" y="64"/>
                        <a:pt x="108" y="70"/>
                      </a:cubicBezTo>
                      <a:cubicBezTo>
                        <a:pt x="108" y="72"/>
                        <a:pt x="108" y="74"/>
                        <a:pt x="108" y="75"/>
                      </a:cubicBezTo>
                      <a:cubicBezTo>
                        <a:pt x="108" y="78"/>
                        <a:pt x="108" y="80"/>
                        <a:pt x="108" y="82"/>
                      </a:cubicBezTo>
                      <a:cubicBezTo>
                        <a:pt x="108" y="87"/>
                        <a:pt x="108" y="92"/>
                        <a:pt x="108" y="97"/>
                      </a:cubicBezTo>
                      <a:cubicBezTo>
                        <a:pt x="108" y="105"/>
                        <a:pt x="108" y="114"/>
                        <a:pt x="108" y="122"/>
                      </a:cubicBezTo>
                      <a:cubicBezTo>
                        <a:pt x="108" y="137"/>
                        <a:pt x="100" y="149"/>
                        <a:pt x="86" y="154"/>
                      </a:cubicBezTo>
                      <a:cubicBezTo>
                        <a:pt x="77" y="158"/>
                        <a:pt x="64" y="156"/>
                        <a:pt x="55" y="151"/>
                      </a:cubicBezTo>
                      <a:cubicBezTo>
                        <a:pt x="51" y="148"/>
                        <a:pt x="48" y="145"/>
                        <a:pt x="45" y="141"/>
                      </a:cubicBezTo>
                      <a:cubicBezTo>
                        <a:pt x="42" y="136"/>
                        <a:pt x="41" y="129"/>
                        <a:pt x="40" y="124"/>
                      </a:cubicBezTo>
                      <a:cubicBezTo>
                        <a:pt x="40" y="121"/>
                        <a:pt x="40" y="119"/>
                        <a:pt x="40" y="117"/>
                      </a:cubicBezTo>
                      <a:cubicBezTo>
                        <a:pt x="40" y="115"/>
                        <a:pt x="40" y="114"/>
                        <a:pt x="40" y="112"/>
                      </a:cubicBezTo>
                      <a:cubicBezTo>
                        <a:pt x="40" y="107"/>
                        <a:pt x="40" y="102"/>
                        <a:pt x="40" y="97"/>
                      </a:cubicBezTo>
                      <a:cubicBezTo>
                        <a:pt x="40" y="89"/>
                        <a:pt x="40" y="80"/>
                        <a:pt x="40" y="71"/>
                      </a:cubicBezTo>
                      <a:cubicBezTo>
                        <a:pt x="40" y="56"/>
                        <a:pt x="51" y="42"/>
                        <a:pt x="65" y="39"/>
                      </a:cubicBezTo>
                      <a:cubicBezTo>
                        <a:pt x="74" y="37"/>
                        <a:pt x="82" y="38"/>
                        <a:pt x="90" y="41"/>
                      </a:cubicBezTo>
                      <a:cubicBezTo>
                        <a:pt x="94" y="44"/>
                        <a:pt x="98" y="47"/>
                        <a:pt x="102" y="5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3" name="Freeform 298"/>
                <p:cNvSpPr>
                  <a:spLocks noEditPoints="1"/>
                </p:cNvSpPr>
                <p:nvPr/>
              </p:nvSpPr>
              <p:spPr bwMode="auto">
                <a:xfrm>
                  <a:off x="5413375" y="2388972"/>
                  <a:ext cx="39687" cy="52388"/>
                </a:xfrm>
                <a:custGeom>
                  <a:avLst/>
                  <a:gdLst>
                    <a:gd name="T0" fmla="*/ 16 w 148"/>
                    <a:gd name="T1" fmla="*/ 167 h 196"/>
                    <a:gd name="T2" fmla="*/ 54 w 148"/>
                    <a:gd name="T3" fmla="*/ 192 h 196"/>
                    <a:gd name="T4" fmla="*/ 54 w 148"/>
                    <a:gd name="T5" fmla="*/ 192 h 196"/>
                    <a:gd name="T6" fmla="*/ 56 w 148"/>
                    <a:gd name="T7" fmla="*/ 192 h 196"/>
                    <a:gd name="T8" fmla="*/ 110 w 148"/>
                    <a:gd name="T9" fmla="*/ 185 h 196"/>
                    <a:gd name="T10" fmla="*/ 145 w 148"/>
                    <a:gd name="T11" fmla="*/ 140 h 196"/>
                    <a:gd name="T12" fmla="*/ 145 w 148"/>
                    <a:gd name="T13" fmla="*/ 139 h 196"/>
                    <a:gd name="T14" fmla="*/ 147 w 148"/>
                    <a:gd name="T15" fmla="*/ 90 h 196"/>
                    <a:gd name="T16" fmla="*/ 147 w 148"/>
                    <a:gd name="T17" fmla="*/ 90 h 196"/>
                    <a:gd name="T18" fmla="*/ 147 w 148"/>
                    <a:gd name="T19" fmla="*/ 71 h 196"/>
                    <a:gd name="T20" fmla="*/ 147 w 148"/>
                    <a:gd name="T21" fmla="*/ 71 h 196"/>
                    <a:gd name="T22" fmla="*/ 147 w 148"/>
                    <a:gd name="T23" fmla="*/ 68 h 196"/>
                    <a:gd name="T24" fmla="*/ 147 w 148"/>
                    <a:gd name="T25" fmla="*/ 64 h 196"/>
                    <a:gd name="T26" fmla="*/ 145 w 148"/>
                    <a:gd name="T27" fmla="*/ 53 h 196"/>
                    <a:gd name="T28" fmla="*/ 114 w 148"/>
                    <a:gd name="T29" fmla="*/ 11 h 196"/>
                    <a:gd name="T30" fmla="*/ 85 w 148"/>
                    <a:gd name="T31" fmla="*/ 1 h 196"/>
                    <a:gd name="T32" fmla="*/ 71 w 148"/>
                    <a:gd name="T33" fmla="*/ 0 h 196"/>
                    <a:gd name="T34" fmla="*/ 60 w 148"/>
                    <a:gd name="T35" fmla="*/ 1 h 196"/>
                    <a:gd name="T36" fmla="*/ 0 w 148"/>
                    <a:gd name="T37" fmla="*/ 69 h 196"/>
                    <a:gd name="T38" fmla="*/ 0 w 148"/>
                    <a:gd name="T39" fmla="*/ 125 h 196"/>
                    <a:gd name="T40" fmla="*/ 16 w 148"/>
                    <a:gd name="T41" fmla="*/ 167 h 196"/>
                    <a:gd name="T42" fmla="*/ 102 w 148"/>
                    <a:gd name="T43" fmla="*/ 53 h 196"/>
                    <a:gd name="T44" fmla="*/ 107 w 148"/>
                    <a:gd name="T45" fmla="*/ 70 h 196"/>
                    <a:gd name="T46" fmla="*/ 108 w 148"/>
                    <a:gd name="T47" fmla="*/ 75 h 196"/>
                    <a:gd name="T48" fmla="*/ 108 w 148"/>
                    <a:gd name="T49" fmla="*/ 82 h 196"/>
                    <a:gd name="T50" fmla="*/ 108 w 148"/>
                    <a:gd name="T51" fmla="*/ 97 h 196"/>
                    <a:gd name="T52" fmla="*/ 108 w 148"/>
                    <a:gd name="T53" fmla="*/ 122 h 196"/>
                    <a:gd name="T54" fmla="*/ 86 w 148"/>
                    <a:gd name="T55" fmla="*/ 154 h 196"/>
                    <a:gd name="T56" fmla="*/ 54 w 148"/>
                    <a:gd name="T57" fmla="*/ 151 h 196"/>
                    <a:gd name="T58" fmla="*/ 45 w 148"/>
                    <a:gd name="T59" fmla="*/ 141 h 196"/>
                    <a:gd name="T60" fmla="*/ 40 w 148"/>
                    <a:gd name="T61" fmla="*/ 123 h 196"/>
                    <a:gd name="T62" fmla="*/ 40 w 148"/>
                    <a:gd name="T63" fmla="*/ 117 h 196"/>
                    <a:gd name="T64" fmla="*/ 39 w 148"/>
                    <a:gd name="T65" fmla="*/ 112 h 196"/>
                    <a:gd name="T66" fmla="*/ 40 w 148"/>
                    <a:gd name="T67" fmla="*/ 97 h 196"/>
                    <a:gd name="T68" fmla="*/ 40 w 148"/>
                    <a:gd name="T69" fmla="*/ 71 h 196"/>
                    <a:gd name="T70" fmla="*/ 65 w 148"/>
                    <a:gd name="T71" fmla="*/ 39 h 196"/>
                    <a:gd name="T72" fmla="*/ 89 w 148"/>
                    <a:gd name="T73" fmla="*/ 41 h 196"/>
                    <a:gd name="T74" fmla="*/ 102 w 148"/>
                    <a:gd name="T75" fmla="*/ 53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8" h="196">
                      <a:moveTo>
                        <a:pt x="16" y="167"/>
                      </a:moveTo>
                      <a:cubicBezTo>
                        <a:pt x="26" y="179"/>
                        <a:pt x="39" y="188"/>
                        <a:pt x="54" y="192"/>
                      </a:cubicBezTo>
                      <a:cubicBezTo>
                        <a:pt x="54" y="192"/>
                        <a:pt x="54" y="192"/>
                        <a:pt x="54" y="192"/>
                      </a:cubicBezTo>
                      <a:cubicBezTo>
                        <a:pt x="55" y="192"/>
                        <a:pt x="56" y="192"/>
                        <a:pt x="56" y="192"/>
                      </a:cubicBezTo>
                      <a:cubicBezTo>
                        <a:pt x="73" y="196"/>
                        <a:pt x="92" y="194"/>
                        <a:pt x="110" y="185"/>
                      </a:cubicBezTo>
                      <a:cubicBezTo>
                        <a:pt x="128" y="175"/>
                        <a:pt x="142" y="160"/>
                        <a:pt x="145" y="140"/>
                      </a:cubicBezTo>
                      <a:cubicBezTo>
                        <a:pt x="145" y="140"/>
                        <a:pt x="145" y="139"/>
                        <a:pt x="145" y="139"/>
                      </a:cubicBezTo>
                      <a:cubicBezTo>
                        <a:pt x="148" y="123"/>
                        <a:pt x="146" y="107"/>
                        <a:pt x="147" y="90"/>
                      </a:cubicBezTo>
                      <a:cubicBezTo>
                        <a:pt x="147" y="90"/>
                        <a:pt x="147" y="90"/>
                        <a:pt x="147" y="90"/>
                      </a:cubicBezTo>
                      <a:cubicBezTo>
                        <a:pt x="147" y="84"/>
                        <a:pt x="147" y="78"/>
                        <a:pt x="147" y="71"/>
                      </a:cubicBezTo>
                      <a:cubicBezTo>
                        <a:pt x="147" y="71"/>
                        <a:pt x="147" y="71"/>
                        <a:pt x="147" y="71"/>
                      </a:cubicBezTo>
                      <a:cubicBezTo>
                        <a:pt x="147" y="71"/>
                        <a:pt x="147" y="69"/>
                        <a:pt x="147" y="68"/>
                      </a:cubicBezTo>
                      <a:cubicBezTo>
                        <a:pt x="147" y="67"/>
                        <a:pt x="147" y="66"/>
                        <a:pt x="147" y="64"/>
                      </a:cubicBezTo>
                      <a:cubicBezTo>
                        <a:pt x="147" y="60"/>
                        <a:pt x="146" y="56"/>
                        <a:pt x="145" y="53"/>
                      </a:cubicBezTo>
                      <a:cubicBezTo>
                        <a:pt x="140" y="35"/>
                        <a:pt x="129" y="21"/>
                        <a:pt x="114" y="11"/>
                      </a:cubicBezTo>
                      <a:cubicBezTo>
                        <a:pt x="105" y="6"/>
                        <a:pt x="95" y="2"/>
                        <a:pt x="85" y="1"/>
                      </a:cubicBezTo>
                      <a:cubicBezTo>
                        <a:pt x="80" y="0"/>
                        <a:pt x="76" y="0"/>
                        <a:pt x="71" y="0"/>
                      </a:cubicBezTo>
                      <a:cubicBezTo>
                        <a:pt x="67" y="0"/>
                        <a:pt x="63" y="0"/>
                        <a:pt x="60" y="1"/>
                      </a:cubicBezTo>
                      <a:cubicBezTo>
                        <a:pt x="25" y="7"/>
                        <a:pt x="1" y="35"/>
                        <a:pt x="0" y="69"/>
                      </a:cubicBezTo>
                      <a:cubicBezTo>
                        <a:pt x="0" y="88"/>
                        <a:pt x="0" y="106"/>
                        <a:pt x="0" y="125"/>
                      </a:cubicBezTo>
                      <a:cubicBezTo>
                        <a:pt x="1" y="140"/>
                        <a:pt x="5" y="155"/>
                        <a:pt x="16" y="167"/>
                      </a:cubicBezTo>
                      <a:moveTo>
                        <a:pt x="102" y="53"/>
                      </a:moveTo>
                      <a:cubicBezTo>
                        <a:pt x="105" y="58"/>
                        <a:pt x="107" y="64"/>
                        <a:pt x="107" y="70"/>
                      </a:cubicBezTo>
                      <a:cubicBezTo>
                        <a:pt x="107" y="72"/>
                        <a:pt x="108" y="74"/>
                        <a:pt x="108" y="75"/>
                      </a:cubicBezTo>
                      <a:cubicBezTo>
                        <a:pt x="108" y="78"/>
                        <a:pt x="108" y="80"/>
                        <a:pt x="108" y="82"/>
                      </a:cubicBezTo>
                      <a:cubicBezTo>
                        <a:pt x="108" y="87"/>
                        <a:pt x="108" y="92"/>
                        <a:pt x="108" y="97"/>
                      </a:cubicBezTo>
                      <a:cubicBezTo>
                        <a:pt x="108" y="105"/>
                        <a:pt x="108" y="114"/>
                        <a:pt x="108" y="122"/>
                      </a:cubicBezTo>
                      <a:cubicBezTo>
                        <a:pt x="107" y="137"/>
                        <a:pt x="99" y="149"/>
                        <a:pt x="86" y="154"/>
                      </a:cubicBezTo>
                      <a:cubicBezTo>
                        <a:pt x="77" y="158"/>
                        <a:pt x="64" y="156"/>
                        <a:pt x="54" y="151"/>
                      </a:cubicBezTo>
                      <a:cubicBezTo>
                        <a:pt x="51" y="148"/>
                        <a:pt x="47" y="145"/>
                        <a:pt x="45" y="141"/>
                      </a:cubicBezTo>
                      <a:cubicBezTo>
                        <a:pt x="42" y="136"/>
                        <a:pt x="40" y="129"/>
                        <a:pt x="40" y="123"/>
                      </a:cubicBezTo>
                      <a:cubicBezTo>
                        <a:pt x="40" y="121"/>
                        <a:pt x="40" y="119"/>
                        <a:pt x="40" y="117"/>
                      </a:cubicBezTo>
                      <a:cubicBezTo>
                        <a:pt x="40" y="115"/>
                        <a:pt x="39" y="114"/>
                        <a:pt x="39" y="112"/>
                      </a:cubicBezTo>
                      <a:cubicBezTo>
                        <a:pt x="40" y="107"/>
                        <a:pt x="40" y="102"/>
                        <a:pt x="40" y="97"/>
                      </a:cubicBezTo>
                      <a:cubicBezTo>
                        <a:pt x="40" y="89"/>
                        <a:pt x="40" y="80"/>
                        <a:pt x="40" y="71"/>
                      </a:cubicBezTo>
                      <a:cubicBezTo>
                        <a:pt x="40" y="56"/>
                        <a:pt x="50" y="42"/>
                        <a:pt x="65" y="39"/>
                      </a:cubicBezTo>
                      <a:cubicBezTo>
                        <a:pt x="74" y="37"/>
                        <a:pt x="82" y="38"/>
                        <a:pt x="89" y="41"/>
                      </a:cubicBezTo>
                      <a:cubicBezTo>
                        <a:pt x="94" y="43"/>
                        <a:pt x="98" y="47"/>
                        <a:pt x="102" y="5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4" name="Freeform 299"/>
                <p:cNvSpPr>
                  <a:spLocks noEditPoints="1"/>
                </p:cNvSpPr>
                <p:nvPr/>
              </p:nvSpPr>
              <p:spPr bwMode="auto">
                <a:xfrm>
                  <a:off x="5346700" y="2388972"/>
                  <a:ext cx="39687" cy="52388"/>
                </a:xfrm>
                <a:custGeom>
                  <a:avLst/>
                  <a:gdLst>
                    <a:gd name="T0" fmla="*/ 16 w 148"/>
                    <a:gd name="T1" fmla="*/ 167 h 196"/>
                    <a:gd name="T2" fmla="*/ 54 w 148"/>
                    <a:gd name="T3" fmla="*/ 192 h 196"/>
                    <a:gd name="T4" fmla="*/ 54 w 148"/>
                    <a:gd name="T5" fmla="*/ 192 h 196"/>
                    <a:gd name="T6" fmla="*/ 56 w 148"/>
                    <a:gd name="T7" fmla="*/ 192 h 196"/>
                    <a:gd name="T8" fmla="*/ 110 w 148"/>
                    <a:gd name="T9" fmla="*/ 185 h 196"/>
                    <a:gd name="T10" fmla="*/ 144 w 148"/>
                    <a:gd name="T11" fmla="*/ 140 h 196"/>
                    <a:gd name="T12" fmla="*/ 145 w 148"/>
                    <a:gd name="T13" fmla="*/ 139 h 196"/>
                    <a:gd name="T14" fmla="*/ 147 w 148"/>
                    <a:gd name="T15" fmla="*/ 90 h 196"/>
                    <a:gd name="T16" fmla="*/ 146 w 148"/>
                    <a:gd name="T17" fmla="*/ 90 h 196"/>
                    <a:gd name="T18" fmla="*/ 146 w 148"/>
                    <a:gd name="T19" fmla="*/ 71 h 196"/>
                    <a:gd name="T20" fmla="*/ 147 w 148"/>
                    <a:gd name="T21" fmla="*/ 71 h 196"/>
                    <a:gd name="T22" fmla="*/ 146 w 148"/>
                    <a:gd name="T23" fmla="*/ 68 h 196"/>
                    <a:gd name="T24" fmla="*/ 146 w 148"/>
                    <a:gd name="T25" fmla="*/ 64 h 196"/>
                    <a:gd name="T26" fmla="*/ 145 w 148"/>
                    <a:gd name="T27" fmla="*/ 53 h 196"/>
                    <a:gd name="T28" fmla="*/ 114 w 148"/>
                    <a:gd name="T29" fmla="*/ 11 h 196"/>
                    <a:gd name="T30" fmla="*/ 85 w 148"/>
                    <a:gd name="T31" fmla="*/ 1 h 196"/>
                    <a:gd name="T32" fmla="*/ 71 w 148"/>
                    <a:gd name="T33" fmla="*/ 0 h 196"/>
                    <a:gd name="T34" fmla="*/ 59 w 148"/>
                    <a:gd name="T35" fmla="*/ 1 h 196"/>
                    <a:gd name="T36" fmla="*/ 0 w 148"/>
                    <a:gd name="T37" fmla="*/ 69 h 196"/>
                    <a:gd name="T38" fmla="*/ 0 w 148"/>
                    <a:gd name="T39" fmla="*/ 125 h 196"/>
                    <a:gd name="T40" fmla="*/ 16 w 148"/>
                    <a:gd name="T41" fmla="*/ 167 h 196"/>
                    <a:gd name="T42" fmla="*/ 101 w 148"/>
                    <a:gd name="T43" fmla="*/ 53 h 196"/>
                    <a:gd name="T44" fmla="*/ 107 w 148"/>
                    <a:gd name="T45" fmla="*/ 70 h 196"/>
                    <a:gd name="T46" fmla="*/ 107 w 148"/>
                    <a:gd name="T47" fmla="*/ 75 h 196"/>
                    <a:gd name="T48" fmla="*/ 108 w 148"/>
                    <a:gd name="T49" fmla="*/ 82 h 196"/>
                    <a:gd name="T50" fmla="*/ 107 w 148"/>
                    <a:gd name="T51" fmla="*/ 97 h 196"/>
                    <a:gd name="T52" fmla="*/ 107 w 148"/>
                    <a:gd name="T53" fmla="*/ 122 h 196"/>
                    <a:gd name="T54" fmla="*/ 85 w 148"/>
                    <a:gd name="T55" fmla="*/ 154 h 196"/>
                    <a:gd name="T56" fmla="*/ 54 w 148"/>
                    <a:gd name="T57" fmla="*/ 151 h 196"/>
                    <a:gd name="T58" fmla="*/ 45 w 148"/>
                    <a:gd name="T59" fmla="*/ 141 h 196"/>
                    <a:gd name="T60" fmla="*/ 40 w 148"/>
                    <a:gd name="T61" fmla="*/ 123 h 196"/>
                    <a:gd name="T62" fmla="*/ 39 w 148"/>
                    <a:gd name="T63" fmla="*/ 117 h 196"/>
                    <a:gd name="T64" fmla="*/ 39 w 148"/>
                    <a:gd name="T65" fmla="*/ 112 h 196"/>
                    <a:gd name="T66" fmla="*/ 39 w 148"/>
                    <a:gd name="T67" fmla="*/ 97 h 196"/>
                    <a:gd name="T68" fmla="*/ 40 w 148"/>
                    <a:gd name="T69" fmla="*/ 71 h 196"/>
                    <a:gd name="T70" fmla="*/ 65 w 148"/>
                    <a:gd name="T71" fmla="*/ 39 h 196"/>
                    <a:gd name="T72" fmla="*/ 89 w 148"/>
                    <a:gd name="T73" fmla="*/ 41 h 196"/>
                    <a:gd name="T74" fmla="*/ 101 w 148"/>
                    <a:gd name="T75" fmla="*/ 53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8" h="196">
                      <a:moveTo>
                        <a:pt x="16" y="167"/>
                      </a:moveTo>
                      <a:cubicBezTo>
                        <a:pt x="26" y="179"/>
                        <a:pt x="39" y="188"/>
                        <a:pt x="54" y="192"/>
                      </a:cubicBezTo>
                      <a:cubicBezTo>
                        <a:pt x="54" y="192"/>
                        <a:pt x="54" y="192"/>
                        <a:pt x="54" y="192"/>
                      </a:cubicBezTo>
                      <a:cubicBezTo>
                        <a:pt x="55" y="192"/>
                        <a:pt x="55" y="192"/>
                        <a:pt x="56" y="192"/>
                      </a:cubicBezTo>
                      <a:cubicBezTo>
                        <a:pt x="73" y="196"/>
                        <a:pt x="92" y="194"/>
                        <a:pt x="110" y="185"/>
                      </a:cubicBezTo>
                      <a:cubicBezTo>
                        <a:pt x="128" y="175"/>
                        <a:pt x="142" y="160"/>
                        <a:pt x="144" y="140"/>
                      </a:cubicBezTo>
                      <a:cubicBezTo>
                        <a:pt x="144" y="140"/>
                        <a:pt x="144" y="139"/>
                        <a:pt x="145" y="139"/>
                      </a:cubicBezTo>
                      <a:cubicBezTo>
                        <a:pt x="148" y="123"/>
                        <a:pt x="146" y="107"/>
                        <a:pt x="147" y="90"/>
                      </a:cubicBezTo>
                      <a:cubicBezTo>
                        <a:pt x="147" y="90"/>
                        <a:pt x="147" y="90"/>
                        <a:pt x="146" y="90"/>
                      </a:cubicBezTo>
                      <a:cubicBezTo>
                        <a:pt x="146" y="84"/>
                        <a:pt x="146" y="78"/>
                        <a:pt x="146" y="71"/>
                      </a:cubicBezTo>
                      <a:cubicBezTo>
                        <a:pt x="147" y="71"/>
                        <a:pt x="147" y="71"/>
                        <a:pt x="147" y="71"/>
                      </a:cubicBezTo>
                      <a:cubicBezTo>
                        <a:pt x="147" y="71"/>
                        <a:pt x="147" y="69"/>
                        <a:pt x="146" y="68"/>
                      </a:cubicBezTo>
                      <a:cubicBezTo>
                        <a:pt x="146" y="67"/>
                        <a:pt x="146" y="66"/>
                        <a:pt x="146" y="64"/>
                      </a:cubicBezTo>
                      <a:cubicBezTo>
                        <a:pt x="146" y="60"/>
                        <a:pt x="146" y="56"/>
                        <a:pt x="145" y="53"/>
                      </a:cubicBezTo>
                      <a:cubicBezTo>
                        <a:pt x="140" y="35"/>
                        <a:pt x="128" y="21"/>
                        <a:pt x="114" y="11"/>
                      </a:cubicBezTo>
                      <a:cubicBezTo>
                        <a:pt x="105" y="6"/>
                        <a:pt x="95" y="2"/>
                        <a:pt x="85" y="1"/>
                      </a:cubicBezTo>
                      <a:cubicBezTo>
                        <a:pt x="80" y="0"/>
                        <a:pt x="76" y="0"/>
                        <a:pt x="71" y="0"/>
                      </a:cubicBezTo>
                      <a:cubicBezTo>
                        <a:pt x="67" y="0"/>
                        <a:pt x="63" y="0"/>
                        <a:pt x="59" y="1"/>
                      </a:cubicBezTo>
                      <a:cubicBezTo>
                        <a:pt x="25" y="7"/>
                        <a:pt x="1" y="35"/>
                        <a:pt x="0" y="69"/>
                      </a:cubicBezTo>
                      <a:cubicBezTo>
                        <a:pt x="0" y="88"/>
                        <a:pt x="0" y="106"/>
                        <a:pt x="0" y="125"/>
                      </a:cubicBezTo>
                      <a:cubicBezTo>
                        <a:pt x="0" y="140"/>
                        <a:pt x="5" y="155"/>
                        <a:pt x="16" y="167"/>
                      </a:cubicBezTo>
                      <a:moveTo>
                        <a:pt x="101" y="53"/>
                      </a:moveTo>
                      <a:cubicBezTo>
                        <a:pt x="105" y="58"/>
                        <a:pt x="106" y="64"/>
                        <a:pt x="107" y="70"/>
                      </a:cubicBezTo>
                      <a:cubicBezTo>
                        <a:pt x="107" y="72"/>
                        <a:pt x="107" y="74"/>
                        <a:pt x="107" y="75"/>
                      </a:cubicBezTo>
                      <a:cubicBezTo>
                        <a:pt x="107" y="78"/>
                        <a:pt x="108" y="80"/>
                        <a:pt x="108" y="82"/>
                      </a:cubicBezTo>
                      <a:cubicBezTo>
                        <a:pt x="108" y="87"/>
                        <a:pt x="107" y="92"/>
                        <a:pt x="107" y="97"/>
                      </a:cubicBezTo>
                      <a:cubicBezTo>
                        <a:pt x="107" y="105"/>
                        <a:pt x="107" y="114"/>
                        <a:pt x="107" y="122"/>
                      </a:cubicBezTo>
                      <a:cubicBezTo>
                        <a:pt x="107" y="137"/>
                        <a:pt x="99" y="149"/>
                        <a:pt x="85" y="154"/>
                      </a:cubicBezTo>
                      <a:cubicBezTo>
                        <a:pt x="76" y="158"/>
                        <a:pt x="64" y="156"/>
                        <a:pt x="54" y="151"/>
                      </a:cubicBezTo>
                      <a:cubicBezTo>
                        <a:pt x="50" y="148"/>
                        <a:pt x="47" y="145"/>
                        <a:pt x="45" y="141"/>
                      </a:cubicBezTo>
                      <a:cubicBezTo>
                        <a:pt x="42" y="136"/>
                        <a:pt x="40" y="129"/>
                        <a:pt x="40" y="123"/>
                      </a:cubicBezTo>
                      <a:cubicBezTo>
                        <a:pt x="39" y="121"/>
                        <a:pt x="39" y="119"/>
                        <a:pt x="39" y="117"/>
                      </a:cubicBezTo>
                      <a:cubicBezTo>
                        <a:pt x="39" y="115"/>
                        <a:pt x="39" y="114"/>
                        <a:pt x="39" y="112"/>
                      </a:cubicBezTo>
                      <a:cubicBezTo>
                        <a:pt x="39" y="107"/>
                        <a:pt x="39" y="102"/>
                        <a:pt x="39" y="97"/>
                      </a:cubicBezTo>
                      <a:cubicBezTo>
                        <a:pt x="39" y="89"/>
                        <a:pt x="39" y="80"/>
                        <a:pt x="40" y="71"/>
                      </a:cubicBezTo>
                      <a:cubicBezTo>
                        <a:pt x="40" y="56"/>
                        <a:pt x="50" y="42"/>
                        <a:pt x="65" y="39"/>
                      </a:cubicBezTo>
                      <a:cubicBezTo>
                        <a:pt x="73" y="37"/>
                        <a:pt x="82" y="38"/>
                        <a:pt x="89" y="41"/>
                      </a:cubicBezTo>
                      <a:cubicBezTo>
                        <a:pt x="94" y="43"/>
                        <a:pt x="98" y="47"/>
                        <a:pt x="101" y="5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5" name="Freeform 300"/>
                <p:cNvSpPr>
                  <a:spLocks noEditPoints="1"/>
                </p:cNvSpPr>
                <p:nvPr/>
              </p:nvSpPr>
              <p:spPr bwMode="auto">
                <a:xfrm>
                  <a:off x="5432425" y="2328647"/>
                  <a:ext cx="39687" cy="52388"/>
                </a:xfrm>
                <a:custGeom>
                  <a:avLst/>
                  <a:gdLst>
                    <a:gd name="T0" fmla="*/ 16 w 149"/>
                    <a:gd name="T1" fmla="*/ 167 h 196"/>
                    <a:gd name="T2" fmla="*/ 54 w 149"/>
                    <a:gd name="T3" fmla="*/ 192 h 196"/>
                    <a:gd name="T4" fmla="*/ 55 w 149"/>
                    <a:gd name="T5" fmla="*/ 192 h 196"/>
                    <a:gd name="T6" fmla="*/ 57 w 149"/>
                    <a:gd name="T7" fmla="*/ 192 h 196"/>
                    <a:gd name="T8" fmla="*/ 110 w 149"/>
                    <a:gd name="T9" fmla="*/ 185 h 196"/>
                    <a:gd name="T10" fmla="*/ 145 w 149"/>
                    <a:gd name="T11" fmla="*/ 140 h 196"/>
                    <a:gd name="T12" fmla="*/ 145 w 149"/>
                    <a:gd name="T13" fmla="*/ 139 h 196"/>
                    <a:gd name="T14" fmla="*/ 147 w 149"/>
                    <a:gd name="T15" fmla="*/ 90 h 196"/>
                    <a:gd name="T16" fmla="*/ 147 w 149"/>
                    <a:gd name="T17" fmla="*/ 90 h 196"/>
                    <a:gd name="T18" fmla="*/ 147 w 149"/>
                    <a:gd name="T19" fmla="*/ 71 h 196"/>
                    <a:gd name="T20" fmla="*/ 147 w 149"/>
                    <a:gd name="T21" fmla="*/ 71 h 196"/>
                    <a:gd name="T22" fmla="*/ 147 w 149"/>
                    <a:gd name="T23" fmla="*/ 68 h 196"/>
                    <a:gd name="T24" fmla="*/ 147 w 149"/>
                    <a:gd name="T25" fmla="*/ 64 h 196"/>
                    <a:gd name="T26" fmla="*/ 145 w 149"/>
                    <a:gd name="T27" fmla="*/ 52 h 196"/>
                    <a:gd name="T28" fmla="*/ 114 w 149"/>
                    <a:gd name="T29" fmla="*/ 11 h 196"/>
                    <a:gd name="T30" fmla="*/ 85 w 149"/>
                    <a:gd name="T31" fmla="*/ 1 h 196"/>
                    <a:gd name="T32" fmla="*/ 72 w 149"/>
                    <a:gd name="T33" fmla="*/ 0 h 196"/>
                    <a:gd name="T34" fmla="*/ 60 w 149"/>
                    <a:gd name="T35" fmla="*/ 1 h 196"/>
                    <a:gd name="T36" fmla="*/ 1 w 149"/>
                    <a:gd name="T37" fmla="*/ 69 h 196"/>
                    <a:gd name="T38" fmla="*/ 1 w 149"/>
                    <a:gd name="T39" fmla="*/ 125 h 196"/>
                    <a:gd name="T40" fmla="*/ 16 w 149"/>
                    <a:gd name="T41" fmla="*/ 167 h 196"/>
                    <a:gd name="T42" fmla="*/ 102 w 149"/>
                    <a:gd name="T43" fmla="*/ 53 h 196"/>
                    <a:gd name="T44" fmla="*/ 108 w 149"/>
                    <a:gd name="T45" fmla="*/ 70 h 196"/>
                    <a:gd name="T46" fmla="*/ 108 w 149"/>
                    <a:gd name="T47" fmla="*/ 75 h 196"/>
                    <a:gd name="T48" fmla="*/ 108 w 149"/>
                    <a:gd name="T49" fmla="*/ 82 h 196"/>
                    <a:gd name="T50" fmla="*/ 108 w 149"/>
                    <a:gd name="T51" fmla="*/ 96 h 196"/>
                    <a:gd name="T52" fmla="*/ 108 w 149"/>
                    <a:gd name="T53" fmla="*/ 122 h 196"/>
                    <a:gd name="T54" fmla="*/ 86 w 149"/>
                    <a:gd name="T55" fmla="*/ 154 h 196"/>
                    <a:gd name="T56" fmla="*/ 55 w 149"/>
                    <a:gd name="T57" fmla="*/ 150 h 196"/>
                    <a:gd name="T58" fmla="*/ 45 w 149"/>
                    <a:gd name="T59" fmla="*/ 140 h 196"/>
                    <a:gd name="T60" fmla="*/ 40 w 149"/>
                    <a:gd name="T61" fmla="*/ 123 h 196"/>
                    <a:gd name="T62" fmla="*/ 40 w 149"/>
                    <a:gd name="T63" fmla="*/ 117 h 196"/>
                    <a:gd name="T64" fmla="*/ 40 w 149"/>
                    <a:gd name="T65" fmla="*/ 112 h 196"/>
                    <a:gd name="T66" fmla="*/ 40 w 149"/>
                    <a:gd name="T67" fmla="*/ 97 h 196"/>
                    <a:gd name="T68" fmla="*/ 40 w 149"/>
                    <a:gd name="T69" fmla="*/ 71 h 196"/>
                    <a:gd name="T70" fmla="*/ 65 w 149"/>
                    <a:gd name="T71" fmla="*/ 39 h 196"/>
                    <a:gd name="T72" fmla="*/ 90 w 149"/>
                    <a:gd name="T73" fmla="*/ 41 h 196"/>
                    <a:gd name="T74" fmla="*/ 102 w 149"/>
                    <a:gd name="T75" fmla="*/ 53 h 1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49" h="196">
                      <a:moveTo>
                        <a:pt x="16" y="167"/>
                      </a:moveTo>
                      <a:cubicBezTo>
                        <a:pt x="27" y="179"/>
                        <a:pt x="40" y="188"/>
                        <a:pt x="54" y="192"/>
                      </a:cubicBezTo>
                      <a:cubicBezTo>
                        <a:pt x="55" y="192"/>
                        <a:pt x="55" y="192"/>
                        <a:pt x="55" y="192"/>
                      </a:cubicBezTo>
                      <a:cubicBezTo>
                        <a:pt x="55" y="192"/>
                        <a:pt x="56" y="192"/>
                        <a:pt x="57" y="192"/>
                      </a:cubicBezTo>
                      <a:cubicBezTo>
                        <a:pt x="74" y="196"/>
                        <a:pt x="93" y="194"/>
                        <a:pt x="110" y="185"/>
                      </a:cubicBezTo>
                      <a:cubicBezTo>
                        <a:pt x="129" y="175"/>
                        <a:pt x="143" y="160"/>
                        <a:pt x="145" y="140"/>
                      </a:cubicBezTo>
                      <a:cubicBezTo>
                        <a:pt x="145" y="139"/>
                        <a:pt x="145" y="139"/>
                        <a:pt x="145" y="139"/>
                      </a:cubicBezTo>
                      <a:cubicBezTo>
                        <a:pt x="149" y="123"/>
                        <a:pt x="146" y="107"/>
                        <a:pt x="147" y="90"/>
                      </a:cubicBezTo>
                      <a:cubicBezTo>
                        <a:pt x="147" y="90"/>
                        <a:pt x="147" y="90"/>
                        <a:pt x="147" y="90"/>
                      </a:cubicBezTo>
                      <a:cubicBezTo>
                        <a:pt x="147" y="84"/>
                        <a:pt x="147" y="78"/>
                        <a:pt x="147" y="71"/>
                      </a:cubicBezTo>
                      <a:cubicBezTo>
                        <a:pt x="147" y="71"/>
                        <a:pt x="147" y="71"/>
                        <a:pt x="147" y="71"/>
                      </a:cubicBezTo>
                      <a:cubicBezTo>
                        <a:pt x="147" y="70"/>
                        <a:pt x="147" y="69"/>
                        <a:pt x="147" y="68"/>
                      </a:cubicBezTo>
                      <a:cubicBezTo>
                        <a:pt x="147" y="67"/>
                        <a:pt x="147" y="65"/>
                        <a:pt x="147" y="64"/>
                      </a:cubicBezTo>
                      <a:cubicBezTo>
                        <a:pt x="147" y="60"/>
                        <a:pt x="146" y="56"/>
                        <a:pt x="145" y="52"/>
                      </a:cubicBezTo>
                      <a:cubicBezTo>
                        <a:pt x="141" y="35"/>
                        <a:pt x="129" y="20"/>
                        <a:pt x="114" y="11"/>
                      </a:cubicBezTo>
                      <a:cubicBezTo>
                        <a:pt x="106" y="6"/>
                        <a:pt x="96" y="2"/>
                        <a:pt x="85" y="1"/>
                      </a:cubicBezTo>
                      <a:cubicBezTo>
                        <a:pt x="81" y="0"/>
                        <a:pt x="76" y="0"/>
                        <a:pt x="72" y="0"/>
                      </a:cubicBezTo>
                      <a:cubicBezTo>
                        <a:pt x="68" y="0"/>
                        <a:pt x="64" y="0"/>
                        <a:pt x="60" y="1"/>
                      </a:cubicBezTo>
                      <a:cubicBezTo>
                        <a:pt x="26" y="6"/>
                        <a:pt x="1" y="35"/>
                        <a:pt x="1" y="69"/>
                      </a:cubicBezTo>
                      <a:cubicBezTo>
                        <a:pt x="0" y="87"/>
                        <a:pt x="0" y="106"/>
                        <a:pt x="1" y="125"/>
                      </a:cubicBezTo>
                      <a:cubicBezTo>
                        <a:pt x="1" y="140"/>
                        <a:pt x="6" y="155"/>
                        <a:pt x="16" y="167"/>
                      </a:cubicBezTo>
                      <a:moveTo>
                        <a:pt x="102" y="53"/>
                      </a:moveTo>
                      <a:cubicBezTo>
                        <a:pt x="105" y="57"/>
                        <a:pt x="107" y="64"/>
                        <a:pt x="108" y="70"/>
                      </a:cubicBezTo>
                      <a:cubicBezTo>
                        <a:pt x="108" y="72"/>
                        <a:pt x="108" y="73"/>
                        <a:pt x="108" y="75"/>
                      </a:cubicBezTo>
                      <a:cubicBezTo>
                        <a:pt x="108" y="77"/>
                        <a:pt x="108" y="80"/>
                        <a:pt x="108" y="82"/>
                      </a:cubicBezTo>
                      <a:cubicBezTo>
                        <a:pt x="108" y="87"/>
                        <a:pt x="108" y="92"/>
                        <a:pt x="108" y="96"/>
                      </a:cubicBezTo>
                      <a:cubicBezTo>
                        <a:pt x="108" y="105"/>
                        <a:pt x="108" y="114"/>
                        <a:pt x="108" y="122"/>
                      </a:cubicBezTo>
                      <a:cubicBezTo>
                        <a:pt x="108" y="137"/>
                        <a:pt x="100" y="149"/>
                        <a:pt x="86" y="154"/>
                      </a:cubicBezTo>
                      <a:cubicBezTo>
                        <a:pt x="77" y="158"/>
                        <a:pt x="64" y="156"/>
                        <a:pt x="55" y="150"/>
                      </a:cubicBezTo>
                      <a:cubicBezTo>
                        <a:pt x="51" y="148"/>
                        <a:pt x="48" y="144"/>
                        <a:pt x="45" y="140"/>
                      </a:cubicBezTo>
                      <a:cubicBezTo>
                        <a:pt x="42" y="135"/>
                        <a:pt x="41" y="129"/>
                        <a:pt x="40" y="123"/>
                      </a:cubicBezTo>
                      <a:cubicBezTo>
                        <a:pt x="40" y="121"/>
                        <a:pt x="40" y="119"/>
                        <a:pt x="40" y="117"/>
                      </a:cubicBezTo>
                      <a:cubicBezTo>
                        <a:pt x="40" y="115"/>
                        <a:pt x="40" y="113"/>
                        <a:pt x="40" y="112"/>
                      </a:cubicBezTo>
                      <a:cubicBezTo>
                        <a:pt x="40" y="107"/>
                        <a:pt x="40" y="102"/>
                        <a:pt x="40" y="97"/>
                      </a:cubicBezTo>
                      <a:cubicBezTo>
                        <a:pt x="40" y="88"/>
                        <a:pt x="40" y="80"/>
                        <a:pt x="40" y="71"/>
                      </a:cubicBezTo>
                      <a:cubicBezTo>
                        <a:pt x="40" y="56"/>
                        <a:pt x="51" y="41"/>
                        <a:pt x="65" y="39"/>
                      </a:cubicBezTo>
                      <a:cubicBezTo>
                        <a:pt x="74" y="37"/>
                        <a:pt x="83" y="37"/>
                        <a:pt x="90" y="41"/>
                      </a:cubicBezTo>
                      <a:cubicBezTo>
                        <a:pt x="94" y="43"/>
                        <a:pt x="98" y="47"/>
                        <a:pt x="102" y="53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6" name="Freeform 301"/>
                <p:cNvSpPr/>
                <p:nvPr/>
              </p:nvSpPr>
              <p:spPr bwMode="auto">
                <a:xfrm>
                  <a:off x="5346700" y="2409610"/>
                  <a:ext cx="39687" cy="33338"/>
                </a:xfrm>
                <a:custGeom>
                  <a:avLst/>
                  <a:gdLst>
                    <a:gd name="T0" fmla="*/ 119 w 148"/>
                    <a:gd name="T1" fmla="*/ 29 h 126"/>
                    <a:gd name="T2" fmla="*/ 107 w 148"/>
                    <a:gd name="T3" fmla="*/ 46 h 126"/>
                    <a:gd name="T4" fmla="*/ 103 w 148"/>
                    <a:gd name="T5" fmla="*/ 62 h 126"/>
                    <a:gd name="T6" fmla="*/ 64 w 148"/>
                    <a:gd name="T7" fmla="*/ 77 h 126"/>
                    <a:gd name="T8" fmla="*/ 40 w 148"/>
                    <a:gd name="T9" fmla="*/ 45 h 126"/>
                    <a:gd name="T10" fmla="*/ 39 w 148"/>
                    <a:gd name="T11" fmla="*/ 20 h 126"/>
                    <a:gd name="T12" fmla="*/ 19 w 148"/>
                    <a:gd name="T13" fmla="*/ 0 h 126"/>
                    <a:gd name="T14" fmla="*/ 0 w 148"/>
                    <a:gd name="T15" fmla="*/ 20 h 126"/>
                    <a:gd name="T16" fmla="*/ 0 w 148"/>
                    <a:gd name="T17" fmla="*/ 36 h 126"/>
                    <a:gd name="T18" fmla="*/ 1 w 148"/>
                    <a:gd name="T19" fmla="*/ 36 h 126"/>
                    <a:gd name="T20" fmla="*/ 1 w 148"/>
                    <a:gd name="T21" fmla="*/ 55 h 126"/>
                    <a:gd name="T22" fmla="*/ 6 w 148"/>
                    <a:gd name="T23" fmla="*/ 74 h 126"/>
                    <a:gd name="T24" fmla="*/ 105 w 148"/>
                    <a:gd name="T25" fmla="*/ 109 h 126"/>
                    <a:gd name="T26" fmla="*/ 145 w 148"/>
                    <a:gd name="T27" fmla="*/ 58 h 126"/>
                    <a:gd name="T28" fmla="*/ 141 w 148"/>
                    <a:gd name="T29" fmla="*/ 34 h 126"/>
                    <a:gd name="T30" fmla="*/ 119 w 148"/>
                    <a:gd name="T31" fmla="*/ 2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48" h="126">
                      <a:moveTo>
                        <a:pt x="119" y="29"/>
                      </a:moveTo>
                      <a:cubicBezTo>
                        <a:pt x="111" y="32"/>
                        <a:pt x="108" y="38"/>
                        <a:pt x="107" y="46"/>
                      </a:cubicBezTo>
                      <a:cubicBezTo>
                        <a:pt x="106" y="52"/>
                        <a:pt x="105" y="57"/>
                        <a:pt x="103" y="62"/>
                      </a:cubicBezTo>
                      <a:cubicBezTo>
                        <a:pt x="93" y="78"/>
                        <a:pt x="79" y="80"/>
                        <a:pt x="64" y="77"/>
                      </a:cubicBezTo>
                      <a:cubicBezTo>
                        <a:pt x="50" y="75"/>
                        <a:pt x="40" y="61"/>
                        <a:pt x="40" y="45"/>
                      </a:cubicBezTo>
                      <a:cubicBezTo>
                        <a:pt x="39" y="37"/>
                        <a:pt x="40" y="28"/>
                        <a:pt x="39" y="20"/>
                      </a:cubicBezTo>
                      <a:cubicBezTo>
                        <a:pt x="39" y="8"/>
                        <a:pt x="31" y="0"/>
                        <a:pt x="19" y="0"/>
                      </a:cubicBezTo>
                      <a:cubicBezTo>
                        <a:pt x="8" y="1"/>
                        <a:pt x="0" y="8"/>
                        <a:pt x="0" y="20"/>
                      </a:cubicBezTo>
                      <a:cubicBezTo>
                        <a:pt x="0" y="25"/>
                        <a:pt x="0" y="31"/>
                        <a:pt x="0" y="36"/>
                      </a:cubicBezTo>
                      <a:cubicBezTo>
                        <a:pt x="1" y="36"/>
                        <a:pt x="1" y="36"/>
                        <a:pt x="1" y="36"/>
                      </a:cubicBezTo>
                      <a:cubicBezTo>
                        <a:pt x="1" y="42"/>
                        <a:pt x="0" y="49"/>
                        <a:pt x="1" y="55"/>
                      </a:cubicBezTo>
                      <a:cubicBezTo>
                        <a:pt x="2" y="62"/>
                        <a:pt x="4" y="68"/>
                        <a:pt x="6" y="74"/>
                      </a:cubicBezTo>
                      <a:cubicBezTo>
                        <a:pt x="23" y="112"/>
                        <a:pt x="68" y="126"/>
                        <a:pt x="105" y="109"/>
                      </a:cubicBezTo>
                      <a:cubicBezTo>
                        <a:pt x="127" y="99"/>
                        <a:pt x="141" y="82"/>
                        <a:pt x="145" y="58"/>
                      </a:cubicBezTo>
                      <a:cubicBezTo>
                        <a:pt x="147" y="50"/>
                        <a:pt x="148" y="41"/>
                        <a:pt x="141" y="34"/>
                      </a:cubicBezTo>
                      <a:cubicBezTo>
                        <a:pt x="135" y="28"/>
                        <a:pt x="128" y="26"/>
                        <a:pt x="119" y="2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7" name="Freeform 302"/>
                <p:cNvSpPr/>
                <p:nvPr/>
              </p:nvSpPr>
              <p:spPr bwMode="auto">
                <a:xfrm>
                  <a:off x="5299075" y="2328647"/>
                  <a:ext cx="11112" cy="52388"/>
                </a:xfrm>
                <a:custGeom>
                  <a:avLst/>
                  <a:gdLst>
                    <a:gd name="T0" fmla="*/ 20 w 40"/>
                    <a:gd name="T1" fmla="*/ 195 h 195"/>
                    <a:gd name="T2" fmla="*/ 40 w 40"/>
                    <a:gd name="T3" fmla="*/ 175 h 195"/>
                    <a:gd name="T4" fmla="*/ 40 w 40"/>
                    <a:gd name="T5" fmla="*/ 98 h 195"/>
                    <a:gd name="T6" fmla="*/ 40 w 40"/>
                    <a:gd name="T7" fmla="*/ 21 h 195"/>
                    <a:gd name="T8" fmla="*/ 37 w 40"/>
                    <a:gd name="T9" fmla="*/ 11 h 195"/>
                    <a:gd name="T10" fmla="*/ 15 w 40"/>
                    <a:gd name="T11" fmla="*/ 2 h 195"/>
                    <a:gd name="T12" fmla="*/ 0 w 40"/>
                    <a:gd name="T13" fmla="*/ 21 h 195"/>
                    <a:gd name="T14" fmla="*/ 0 w 40"/>
                    <a:gd name="T15" fmla="*/ 175 h 195"/>
                    <a:gd name="T16" fmla="*/ 20 w 40"/>
                    <a:gd name="T17" fmla="*/ 1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195">
                      <a:moveTo>
                        <a:pt x="20" y="195"/>
                      </a:moveTo>
                      <a:cubicBezTo>
                        <a:pt x="32" y="195"/>
                        <a:pt x="40" y="187"/>
                        <a:pt x="40" y="175"/>
                      </a:cubicBezTo>
                      <a:cubicBezTo>
                        <a:pt x="40" y="149"/>
                        <a:pt x="40" y="124"/>
                        <a:pt x="40" y="98"/>
                      </a:cubicBezTo>
                      <a:cubicBezTo>
                        <a:pt x="40" y="72"/>
                        <a:pt x="40" y="47"/>
                        <a:pt x="40" y="21"/>
                      </a:cubicBezTo>
                      <a:cubicBezTo>
                        <a:pt x="39" y="18"/>
                        <a:pt x="39" y="14"/>
                        <a:pt x="37" y="11"/>
                      </a:cubicBezTo>
                      <a:cubicBezTo>
                        <a:pt x="33" y="3"/>
                        <a:pt x="24" y="0"/>
                        <a:pt x="15" y="2"/>
                      </a:cubicBezTo>
                      <a:cubicBezTo>
                        <a:pt x="6" y="4"/>
                        <a:pt x="0" y="12"/>
                        <a:pt x="0" y="21"/>
                      </a:cubicBezTo>
                      <a:cubicBezTo>
                        <a:pt x="0" y="72"/>
                        <a:pt x="0" y="123"/>
                        <a:pt x="0" y="175"/>
                      </a:cubicBezTo>
                      <a:cubicBezTo>
                        <a:pt x="0" y="186"/>
                        <a:pt x="9" y="195"/>
                        <a:pt x="20" y="19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8" name="Freeform 303"/>
                <p:cNvSpPr/>
                <p:nvPr/>
              </p:nvSpPr>
              <p:spPr bwMode="auto">
                <a:xfrm>
                  <a:off x="5346700" y="2268322"/>
                  <a:ext cx="11112" cy="52388"/>
                </a:xfrm>
                <a:custGeom>
                  <a:avLst/>
                  <a:gdLst>
                    <a:gd name="T0" fmla="*/ 20 w 40"/>
                    <a:gd name="T1" fmla="*/ 195 h 195"/>
                    <a:gd name="T2" fmla="*/ 40 w 40"/>
                    <a:gd name="T3" fmla="*/ 175 h 195"/>
                    <a:gd name="T4" fmla="*/ 40 w 40"/>
                    <a:gd name="T5" fmla="*/ 98 h 195"/>
                    <a:gd name="T6" fmla="*/ 39 w 40"/>
                    <a:gd name="T7" fmla="*/ 21 h 195"/>
                    <a:gd name="T8" fmla="*/ 37 w 40"/>
                    <a:gd name="T9" fmla="*/ 11 h 195"/>
                    <a:gd name="T10" fmla="*/ 15 w 40"/>
                    <a:gd name="T11" fmla="*/ 2 h 195"/>
                    <a:gd name="T12" fmla="*/ 0 w 40"/>
                    <a:gd name="T13" fmla="*/ 21 h 195"/>
                    <a:gd name="T14" fmla="*/ 0 w 40"/>
                    <a:gd name="T15" fmla="*/ 175 h 195"/>
                    <a:gd name="T16" fmla="*/ 20 w 40"/>
                    <a:gd name="T17" fmla="*/ 1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0" h="195">
                      <a:moveTo>
                        <a:pt x="20" y="195"/>
                      </a:moveTo>
                      <a:cubicBezTo>
                        <a:pt x="31" y="195"/>
                        <a:pt x="40" y="187"/>
                        <a:pt x="40" y="175"/>
                      </a:cubicBezTo>
                      <a:cubicBezTo>
                        <a:pt x="40" y="149"/>
                        <a:pt x="40" y="124"/>
                        <a:pt x="40" y="98"/>
                      </a:cubicBezTo>
                      <a:cubicBezTo>
                        <a:pt x="40" y="73"/>
                        <a:pt x="40" y="47"/>
                        <a:pt x="39" y="21"/>
                      </a:cubicBezTo>
                      <a:cubicBezTo>
                        <a:pt x="39" y="18"/>
                        <a:pt x="39" y="14"/>
                        <a:pt x="37" y="11"/>
                      </a:cubicBezTo>
                      <a:cubicBezTo>
                        <a:pt x="33" y="3"/>
                        <a:pt x="24" y="0"/>
                        <a:pt x="15" y="2"/>
                      </a:cubicBezTo>
                      <a:cubicBezTo>
                        <a:pt x="6" y="4"/>
                        <a:pt x="0" y="12"/>
                        <a:pt x="0" y="21"/>
                      </a:cubicBezTo>
                      <a:cubicBezTo>
                        <a:pt x="0" y="73"/>
                        <a:pt x="0" y="124"/>
                        <a:pt x="0" y="175"/>
                      </a:cubicBezTo>
                      <a:cubicBezTo>
                        <a:pt x="0" y="186"/>
                        <a:pt x="9" y="195"/>
                        <a:pt x="20" y="19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99" name="Freeform 304"/>
                <p:cNvSpPr/>
                <p:nvPr/>
              </p:nvSpPr>
              <p:spPr bwMode="auto">
                <a:xfrm>
                  <a:off x="5365750" y="2268322"/>
                  <a:ext cx="11112" cy="52388"/>
                </a:xfrm>
                <a:custGeom>
                  <a:avLst/>
                  <a:gdLst>
                    <a:gd name="T0" fmla="*/ 20 w 39"/>
                    <a:gd name="T1" fmla="*/ 195 h 195"/>
                    <a:gd name="T2" fmla="*/ 39 w 39"/>
                    <a:gd name="T3" fmla="*/ 175 h 195"/>
                    <a:gd name="T4" fmla="*/ 39 w 39"/>
                    <a:gd name="T5" fmla="*/ 98 h 195"/>
                    <a:gd name="T6" fmla="*/ 39 w 39"/>
                    <a:gd name="T7" fmla="*/ 21 h 195"/>
                    <a:gd name="T8" fmla="*/ 37 w 39"/>
                    <a:gd name="T9" fmla="*/ 11 h 195"/>
                    <a:gd name="T10" fmla="*/ 15 w 39"/>
                    <a:gd name="T11" fmla="*/ 2 h 195"/>
                    <a:gd name="T12" fmla="*/ 0 w 39"/>
                    <a:gd name="T13" fmla="*/ 21 h 195"/>
                    <a:gd name="T14" fmla="*/ 0 w 39"/>
                    <a:gd name="T15" fmla="*/ 175 h 195"/>
                    <a:gd name="T16" fmla="*/ 20 w 39"/>
                    <a:gd name="T17" fmla="*/ 195 h 1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95">
                      <a:moveTo>
                        <a:pt x="20" y="195"/>
                      </a:moveTo>
                      <a:cubicBezTo>
                        <a:pt x="31" y="195"/>
                        <a:pt x="39" y="187"/>
                        <a:pt x="39" y="175"/>
                      </a:cubicBezTo>
                      <a:cubicBezTo>
                        <a:pt x="39" y="149"/>
                        <a:pt x="39" y="124"/>
                        <a:pt x="39" y="98"/>
                      </a:cubicBezTo>
                      <a:cubicBezTo>
                        <a:pt x="39" y="73"/>
                        <a:pt x="39" y="47"/>
                        <a:pt x="39" y="21"/>
                      </a:cubicBezTo>
                      <a:cubicBezTo>
                        <a:pt x="39" y="18"/>
                        <a:pt x="39" y="14"/>
                        <a:pt x="37" y="11"/>
                      </a:cubicBezTo>
                      <a:cubicBezTo>
                        <a:pt x="32" y="3"/>
                        <a:pt x="24" y="0"/>
                        <a:pt x="15" y="2"/>
                      </a:cubicBezTo>
                      <a:cubicBezTo>
                        <a:pt x="6" y="4"/>
                        <a:pt x="0" y="12"/>
                        <a:pt x="0" y="21"/>
                      </a:cubicBezTo>
                      <a:cubicBezTo>
                        <a:pt x="0" y="73"/>
                        <a:pt x="0" y="124"/>
                        <a:pt x="0" y="175"/>
                      </a:cubicBezTo>
                      <a:cubicBezTo>
                        <a:pt x="0" y="186"/>
                        <a:pt x="9" y="195"/>
                        <a:pt x="20" y="19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0" name="Freeform 305"/>
                <p:cNvSpPr/>
                <p:nvPr/>
              </p:nvSpPr>
              <p:spPr bwMode="auto">
                <a:xfrm>
                  <a:off x="5413375" y="2409610"/>
                  <a:ext cx="36512" cy="33338"/>
                </a:xfrm>
                <a:custGeom>
                  <a:avLst/>
                  <a:gdLst>
                    <a:gd name="T0" fmla="*/ 100 w 134"/>
                    <a:gd name="T1" fmla="*/ 68 h 121"/>
                    <a:gd name="T2" fmla="*/ 94 w 134"/>
                    <a:gd name="T3" fmla="*/ 72 h 121"/>
                    <a:gd name="T4" fmla="*/ 62 w 134"/>
                    <a:gd name="T5" fmla="*/ 76 h 121"/>
                    <a:gd name="T6" fmla="*/ 40 w 134"/>
                    <a:gd name="T7" fmla="*/ 46 h 121"/>
                    <a:gd name="T8" fmla="*/ 40 w 134"/>
                    <a:gd name="T9" fmla="*/ 17 h 121"/>
                    <a:gd name="T10" fmla="*/ 23 w 134"/>
                    <a:gd name="T11" fmla="*/ 1 h 121"/>
                    <a:gd name="T12" fmla="*/ 2 w 134"/>
                    <a:gd name="T13" fmla="*/ 14 h 121"/>
                    <a:gd name="T14" fmla="*/ 0 w 134"/>
                    <a:gd name="T15" fmla="*/ 36 h 121"/>
                    <a:gd name="T16" fmla="*/ 4 w 134"/>
                    <a:gd name="T17" fmla="*/ 65 h 121"/>
                    <a:gd name="T18" fmla="*/ 53 w 134"/>
                    <a:gd name="T19" fmla="*/ 113 h 121"/>
                    <a:gd name="T20" fmla="*/ 126 w 134"/>
                    <a:gd name="T21" fmla="*/ 95 h 121"/>
                    <a:gd name="T22" fmla="*/ 127 w 134"/>
                    <a:gd name="T23" fmla="*/ 69 h 121"/>
                    <a:gd name="T24" fmla="*/ 100 w 134"/>
                    <a:gd name="T25" fmla="*/ 68 h 1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4" h="121">
                      <a:moveTo>
                        <a:pt x="100" y="68"/>
                      </a:moveTo>
                      <a:cubicBezTo>
                        <a:pt x="98" y="69"/>
                        <a:pt x="96" y="71"/>
                        <a:pt x="94" y="72"/>
                      </a:cubicBezTo>
                      <a:cubicBezTo>
                        <a:pt x="84" y="79"/>
                        <a:pt x="73" y="80"/>
                        <a:pt x="62" y="76"/>
                      </a:cubicBezTo>
                      <a:cubicBezTo>
                        <a:pt x="48" y="71"/>
                        <a:pt x="41" y="60"/>
                        <a:pt x="40" y="46"/>
                      </a:cubicBezTo>
                      <a:cubicBezTo>
                        <a:pt x="40" y="36"/>
                        <a:pt x="41" y="27"/>
                        <a:pt x="40" y="17"/>
                      </a:cubicBezTo>
                      <a:cubicBezTo>
                        <a:pt x="40" y="8"/>
                        <a:pt x="32" y="1"/>
                        <a:pt x="23" y="1"/>
                      </a:cubicBezTo>
                      <a:cubicBezTo>
                        <a:pt x="13" y="0"/>
                        <a:pt x="4" y="5"/>
                        <a:pt x="2" y="14"/>
                      </a:cubicBezTo>
                      <a:cubicBezTo>
                        <a:pt x="1" y="21"/>
                        <a:pt x="1" y="28"/>
                        <a:pt x="0" y="36"/>
                      </a:cubicBezTo>
                      <a:cubicBezTo>
                        <a:pt x="1" y="45"/>
                        <a:pt x="1" y="55"/>
                        <a:pt x="4" y="65"/>
                      </a:cubicBezTo>
                      <a:cubicBezTo>
                        <a:pt x="11" y="89"/>
                        <a:pt x="28" y="106"/>
                        <a:pt x="53" y="113"/>
                      </a:cubicBezTo>
                      <a:cubicBezTo>
                        <a:pt x="81" y="121"/>
                        <a:pt x="106" y="115"/>
                        <a:pt x="126" y="95"/>
                      </a:cubicBezTo>
                      <a:cubicBezTo>
                        <a:pt x="134" y="88"/>
                        <a:pt x="134" y="76"/>
                        <a:pt x="127" y="69"/>
                      </a:cubicBezTo>
                      <a:cubicBezTo>
                        <a:pt x="120" y="61"/>
                        <a:pt x="109" y="61"/>
                        <a:pt x="100" y="6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1" name="Freeform 306"/>
                <p:cNvSpPr/>
                <p:nvPr/>
              </p:nvSpPr>
              <p:spPr bwMode="auto">
                <a:xfrm>
                  <a:off x="5461000" y="2388972"/>
                  <a:ext cx="11112" cy="31750"/>
                </a:xfrm>
                <a:custGeom>
                  <a:avLst/>
                  <a:gdLst>
                    <a:gd name="T0" fmla="*/ 19 w 39"/>
                    <a:gd name="T1" fmla="*/ 117 h 117"/>
                    <a:gd name="T2" fmla="*/ 39 w 39"/>
                    <a:gd name="T3" fmla="*/ 98 h 117"/>
                    <a:gd name="T4" fmla="*/ 39 w 39"/>
                    <a:gd name="T5" fmla="*/ 20 h 117"/>
                    <a:gd name="T6" fmla="*/ 27 w 39"/>
                    <a:gd name="T7" fmla="*/ 3 h 117"/>
                    <a:gd name="T8" fmla="*/ 6 w 39"/>
                    <a:gd name="T9" fmla="*/ 6 h 117"/>
                    <a:gd name="T10" fmla="*/ 0 w 39"/>
                    <a:gd name="T11" fmla="*/ 24 h 117"/>
                    <a:gd name="T12" fmla="*/ 0 w 39"/>
                    <a:gd name="T13" fmla="*/ 50 h 117"/>
                    <a:gd name="T14" fmla="*/ 0 w 39"/>
                    <a:gd name="T15" fmla="*/ 98 h 117"/>
                    <a:gd name="T16" fmla="*/ 19 w 39"/>
                    <a:gd name="T17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9" h="117">
                      <a:moveTo>
                        <a:pt x="19" y="117"/>
                      </a:moveTo>
                      <a:cubicBezTo>
                        <a:pt x="30" y="117"/>
                        <a:pt x="39" y="109"/>
                        <a:pt x="39" y="98"/>
                      </a:cubicBezTo>
                      <a:cubicBezTo>
                        <a:pt x="39" y="72"/>
                        <a:pt x="39" y="46"/>
                        <a:pt x="39" y="20"/>
                      </a:cubicBezTo>
                      <a:cubicBezTo>
                        <a:pt x="39" y="12"/>
                        <a:pt x="35" y="6"/>
                        <a:pt x="27" y="3"/>
                      </a:cubicBezTo>
                      <a:cubicBezTo>
                        <a:pt x="20" y="0"/>
                        <a:pt x="13" y="1"/>
                        <a:pt x="6" y="6"/>
                      </a:cubicBezTo>
                      <a:cubicBezTo>
                        <a:pt x="0" y="11"/>
                        <a:pt x="0" y="24"/>
                        <a:pt x="0" y="24"/>
                      </a:cubicBezTo>
                      <a:cubicBezTo>
                        <a:pt x="0" y="24"/>
                        <a:pt x="0" y="44"/>
                        <a:pt x="0" y="50"/>
                      </a:cubicBezTo>
                      <a:cubicBezTo>
                        <a:pt x="0" y="66"/>
                        <a:pt x="0" y="82"/>
                        <a:pt x="0" y="98"/>
                      </a:cubicBezTo>
                      <a:cubicBezTo>
                        <a:pt x="0" y="108"/>
                        <a:pt x="8" y="117"/>
                        <a:pt x="19" y="117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2" name="Freeform 307"/>
                <p:cNvSpPr/>
                <p:nvPr/>
              </p:nvSpPr>
              <p:spPr bwMode="auto">
                <a:xfrm>
                  <a:off x="5394325" y="2414372"/>
                  <a:ext cx="11112" cy="26988"/>
                </a:xfrm>
                <a:custGeom>
                  <a:avLst/>
                  <a:gdLst>
                    <a:gd name="T0" fmla="*/ 40 w 40"/>
                    <a:gd name="T1" fmla="*/ 20 h 96"/>
                    <a:gd name="T2" fmla="*/ 20 w 40"/>
                    <a:gd name="T3" fmla="*/ 0 h 96"/>
                    <a:gd name="T4" fmla="*/ 1 w 40"/>
                    <a:gd name="T5" fmla="*/ 19 h 96"/>
                    <a:gd name="T6" fmla="*/ 1 w 40"/>
                    <a:gd name="T7" fmla="*/ 77 h 96"/>
                    <a:gd name="T8" fmla="*/ 21 w 40"/>
                    <a:gd name="T9" fmla="*/ 96 h 96"/>
                    <a:gd name="T10" fmla="*/ 40 w 40"/>
                    <a:gd name="T11" fmla="*/ 76 h 96"/>
                    <a:gd name="T12" fmla="*/ 40 w 40"/>
                    <a:gd name="T13" fmla="*/ 48 h 96"/>
                    <a:gd name="T14" fmla="*/ 40 w 40"/>
                    <a:gd name="T15" fmla="*/ 20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" h="96">
                      <a:moveTo>
                        <a:pt x="40" y="20"/>
                      </a:moveTo>
                      <a:cubicBezTo>
                        <a:pt x="40" y="8"/>
                        <a:pt x="31" y="0"/>
                        <a:pt x="20" y="0"/>
                      </a:cubicBezTo>
                      <a:cubicBezTo>
                        <a:pt x="9" y="0"/>
                        <a:pt x="1" y="8"/>
                        <a:pt x="1" y="19"/>
                      </a:cubicBezTo>
                      <a:cubicBezTo>
                        <a:pt x="0" y="39"/>
                        <a:pt x="0" y="58"/>
                        <a:pt x="1" y="77"/>
                      </a:cubicBezTo>
                      <a:cubicBezTo>
                        <a:pt x="1" y="89"/>
                        <a:pt x="9" y="96"/>
                        <a:pt x="21" y="96"/>
                      </a:cubicBezTo>
                      <a:cubicBezTo>
                        <a:pt x="32" y="96"/>
                        <a:pt x="40" y="88"/>
                        <a:pt x="40" y="76"/>
                      </a:cubicBezTo>
                      <a:cubicBezTo>
                        <a:pt x="40" y="67"/>
                        <a:pt x="40" y="57"/>
                        <a:pt x="40" y="48"/>
                      </a:cubicBezTo>
                      <a:cubicBezTo>
                        <a:pt x="40" y="39"/>
                        <a:pt x="40" y="29"/>
                        <a:pt x="40" y="2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3" name="Freeform 308"/>
                <p:cNvSpPr>
                  <a:spLocks noEditPoints="1"/>
                </p:cNvSpPr>
                <p:nvPr/>
              </p:nvSpPr>
              <p:spPr bwMode="auto">
                <a:xfrm>
                  <a:off x="5365750" y="2327060"/>
                  <a:ext cx="39687" cy="55563"/>
                </a:xfrm>
                <a:custGeom>
                  <a:avLst/>
                  <a:gdLst>
                    <a:gd name="T0" fmla="*/ 147 w 148"/>
                    <a:gd name="T1" fmla="*/ 85 h 209"/>
                    <a:gd name="T2" fmla="*/ 143 w 148"/>
                    <a:gd name="T3" fmla="*/ 56 h 209"/>
                    <a:gd name="T4" fmla="*/ 91 w 148"/>
                    <a:gd name="T5" fmla="*/ 10 h 209"/>
                    <a:gd name="T6" fmla="*/ 1 w 148"/>
                    <a:gd name="T7" fmla="*/ 72 h 209"/>
                    <a:gd name="T8" fmla="*/ 1 w 148"/>
                    <a:gd name="T9" fmla="*/ 138 h 209"/>
                    <a:gd name="T10" fmla="*/ 21 w 148"/>
                    <a:gd name="T11" fmla="*/ 181 h 209"/>
                    <a:gd name="T12" fmla="*/ 106 w 148"/>
                    <a:gd name="T13" fmla="*/ 195 h 209"/>
                    <a:gd name="T14" fmla="*/ 144 w 148"/>
                    <a:gd name="T15" fmla="*/ 148 h 209"/>
                    <a:gd name="T16" fmla="*/ 148 w 148"/>
                    <a:gd name="T17" fmla="*/ 105 h 209"/>
                    <a:gd name="T18" fmla="*/ 147 w 148"/>
                    <a:gd name="T19" fmla="*/ 105 h 209"/>
                    <a:gd name="T20" fmla="*/ 147 w 148"/>
                    <a:gd name="T21" fmla="*/ 85 h 209"/>
                    <a:gd name="T22" fmla="*/ 107 w 148"/>
                    <a:gd name="T23" fmla="*/ 132 h 209"/>
                    <a:gd name="T24" fmla="*/ 74 w 148"/>
                    <a:gd name="T25" fmla="*/ 164 h 209"/>
                    <a:gd name="T26" fmla="*/ 40 w 148"/>
                    <a:gd name="T27" fmla="*/ 132 h 209"/>
                    <a:gd name="T28" fmla="*/ 40 w 148"/>
                    <a:gd name="T29" fmla="*/ 78 h 209"/>
                    <a:gd name="T30" fmla="*/ 74 w 148"/>
                    <a:gd name="T31" fmla="*/ 46 h 209"/>
                    <a:gd name="T32" fmla="*/ 107 w 148"/>
                    <a:gd name="T33" fmla="*/ 78 h 209"/>
                    <a:gd name="T34" fmla="*/ 107 w 148"/>
                    <a:gd name="T35" fmla="*/ 105 h 209"/>
                    <a:gd name="T36" fmla="*/ 107 w 148"/>
                    <a:gd name="T37" fmla="*/ 132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8" h="209">
                      <a:moveTo>
                        <a:pt x="147" y="85"/>
                      </a:moveTo>
                      <a:cubicBezTo>
                        <a:pt x="146" y="76"/>
                        <a:pt x="146" y="65"/>
                        <a:pt x="143" y="56"/>
                      </a:cubicBezTo>
                      <a:cubicBezTo>
                        <a:pt x="135" y="32"/>
                        <a:pt x="117" y="17"/>
                        <a:pt x="91" y="10"/>
                      </a:cubicBezTo>
                      <a:cubicBezTo>
                        <a:pt x="48" y="0"/>
                        <a:pt x="3" y="30"/>
                        <a:pt x="1" y="72"/>
                      </a:cubicBezTo>
                      <a:cubicBezTo>
                        <a:pt x="0" y="94"/>
                        <a:pt x="1" y="116"/>
                        <a:pt x="1" y="138"/>
                      </a:cubicBezTo>
                      <a:cubicBezTo>
                        <a:pt x="2" y="154"/>
                        <a:pt x="9" y="169"/>
                        <a:pt x="21" y="181"/>
                      </a:cubicBezTo>
                      <a:cubicBezTo>
                        <a:pt x="44" y="203"/>
                        <a:pt x="77" y="209"/>
                        <a:pt x="106" y="195"/>
                      </a:cubicBezTo>
                      <a:cubicBezTo>
                        <a:pt x="126" y="186"/>
                        <a:pt x="140" y="170"/>
                        <a:pt x="144" y="148"/>
                      </a:cubicBezTo>
                      <a:cubicBezTo>
                        <a:pt x="147" y="134"/>
                        <a:pt x="147" y="120"/>
                        <a:pt x="148" y="105"/>
                      </a:cubicBezTo>
                      <a:cubicBezTo>
                        <a:pt x="147" y="105"/>
                        <a:pt x="147" y="105"/>
                        <a:pt x="147" y="105"/>
                      </a:cubicBezTo>
                      <a:cubicBezTo>
                        <a:pt x="147" y="99"/>
                        <a:pt x="147" y="92"/>
                        <a:pt x="147" y="85"/>
                      </a:cubicBezTo>
                      <a:moveTo>
                        <a:pt x="107" y="132"/>
                      </a:moveTo>
                      <a:cubicBezTo>
                        <a:pt x="107" y="151"/>
                        <a:pt x="93" y="164"/>
                        <a:pt x="74" y="164"/>
                      </a:cubicBezTo>
                      <a:cubicBezTo>
                        <a:pt x="55" y="164"/>
                        <a:pt x="40" y="151"/>
                        <a:pt x="40" y="132"/>
                      </a:cubicBezTo>
                      <a:cubicBezTo>
                        <a:pt x="40" y="114"/>
                        <a:pt x="40" y="96"/>
                        <a:pt x="40" y="78"/>
                      </a:cubicBezTo>
                      <a:cubicBezTo>
                        <a:pt x="40" y="60"/>
                        <a:pt x="55" y="46"/>
                        <a:pt x="74" y="46"/>
                      </a:cubicBezTo>
                      <a:cubicBezTo>
                        <a:pt x="92" y="46"/>
                        <a:pt x="107" y="59"/>
                        <a:pt x="107" y="78"/>
                      </a:cubicBezTo>
                      <a:cubicBezTo>
                        <a:pt x="108" y="87"/>
                        <a:pt x="107" y="96"/>
                        <a:pt x="107" y="105"/>
                      </a:cubicBezTo>
                      <a:cubicBezTo>
                        <a:pt x="107" y="114"/>
                        <a:pt x="108" y="123"/>
                        <a:pt x="107" y="13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4" name="Freeform 309"/>
                <p:cNvSpPr>
                  <a:spLocks noEditPoints="1"/>
                </p:cNvSpPr>
                <p:nvPr/>
              </p:nvSpPr>
              <p:spPr bwMode="auto">
                <a:xfrm>
                  <a:off x="5318125" y="2327060"/>
                  <a:ext cx="39687" cy="55563"/>
                </a:xfrm>
                <a:custGeom>
                  <a:avLst/>
                  <a:gdLst>
                    <a:gd name="T0" fmla="*/ 147 w 148"/>
                    <a:gd name="T1" fmla="*/ 85 h 209"/>
                    <a:gd name="T2" fmla="*/ 143 w 148"/>
                    <a:gd name="T3" fmla="*/ 56 h 209"/>
                    <a:gd name="T4" fmla="*/ 91 w 148"/>
                    <a:gd name="T5" fmla="*/ 10 h 209"/>
                    <a:gd name="T6" fmla="*/ 1 w 148"/>
                    <a:gd name="T7" fmla="*/ 72 h 209"/>
                    <a:gd name="T8" fmla="*/ 1 w 148"/>
                    <a:gd name="T9" fmla="*/ 138 h 209"/>
                    <a:gd name="T10" fmla="*/ 21 w 148"/>
                    <a:gd name="T11" fmla="*/ 181 h 209"/>
                    <a:gd name="T12" fmla="*/ 106 w 148"/>
                    <a:gd name="T13" fmla="*/ 195 h 209"/>
                    <a:gd name="T14" fmla="*/ 144 w 148"/>
                    <a:gd name="T15" fmla="*/ 148 h 209"/>
                    <a:gd name="T16" fmla="*/ 148 w 148"/>
                    <a:gd name="T17" fmla="*/ 105 h 209"/>
                    <a:gd name="T18" fmla="*/ 147 w 148"/>
                    <a:gd name="T19" fmla="*/ 105 h 209"/>
                    <a:gd name="T20" fmla="*/ 147 w 148"/>
                    <a:gd name="T21" fmla="*/ 85 h 209"/>
                    <a:gd name="T22" fmla="*/ 107 w 148"/>
                    <a:gd name="T23" fmla="*/ 132 h 209"/>
                    <a:gd name="T24" fmla="*/ 74 w 148"/>
                    <a:gd name="T25" fmla="*/ 164 h 209"/>
                    <a:gd name="T26" fmla="*/ 40 w 148"/>
                    <a:gd name="T27" fmla="*/ 132 h 209"/>
                    <a:gd name="T28" fmla="*/ 40 w 148"/>
                    <a:gd name="T29" fmla="*/ 78 h 209"/>
                    <a:gd name="T30" fmla="*/ 74 w 148"/>
                    <a:gd name="T31" fmla="*/ 46 h 209"/>
                    <a:gd name="T32" fmla="*/ 107 w 148"/>
                    <a:gd name="T33" fmla="*/ 78 h 209"/>
                    <a:gd name="T34" fmla="*/ 107 w 148"/>
                    <a:gd name="T35" fmla="*/ 105 h 209"/>
                    <a:gd name="T36" fmla="*/ 107 w 148"/>
                    <a:gd name="T37" fmla="*/ 132 h 2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48" h="209">
                      <a:moveTo>
                        <a:pt x="147" y="85"/>
                      </a:moveTo>
                      <a:cubicBezTo>
                        <a:pt x="146" y="76"/>
                        <a:pt x="146" y="65"/>
                        <a:pt x="143" y="56"/>
                      </a:cubicBezTo>
                      <a:cubicBezTo>
                        <a:pt x="134" y="32"/>
                        <a:pt x="117" y="17"/>
                        <a:pt x="91" y="10"/>
                      </a:cubicBezTo>
                      <a:cubicBezTo>
                        <a:pt x="48" y="0"/>
                        <a:pt x="3" y="30"/>
                        <a:pt x="1" y="72"/>
                      </a:cubicBezTo>
                      <a:cubicBezTo>
                        <a:pt x="0" y="94"/>
                        <a:pt x="0" y="116"/>
                        <a:pt x="1" y="138"/>
                      </a:cubicBezTo>
                      <a:cubicBezTo>
                        <a:pt x="2" y="154"/>
                        <a:pt x="9" y="169"/>
                        <a:pt x="21" y="181"/>
                      </a:cubicBezTo>
                      <a:cubicBezTo>
                        <a:pt x="44" y="203"/>
                        <a:pt x="77" y="209"/>
                        <a:pt x="106" y="195"/>
                      </a:cubicBezTo>
                      <a:cubicBezTo>
                        <a:pt x="126" y="186"/>
                        <a:pt x="140" y="170"/>
                        <a:pt x="144" y="148"/>
                      </a:cubicBezTo>
                      <a:cubicBezTo>
                        <a:pt x="147" y="134"/>
                        <a:pt x="147" y="120"/>
                        <a:pt x="148" y="105"/>
                      </a:cubicBezTo>
                      <a:cubicBezTo>
                        <a:pt x="147" y="105"/>
                        <a:pt x="147" y="105"/>
                        <a:pt x="147" y="105"/>
                      </a:cubicBezTo>
                      <a:cubicBezTo>
                        <a:pt x="147" y="99"/>
                        <a:pt x="147" y="92"/>
                        <a:pt x="147" y="85"/>
                      </a:cubicBezTo>
                      <a:moveTo>
                        <a:pt x="107" y="132"/>
                      </a:moveTo>
                      <a:cubicBezTo>
                        <a:pt x="107" y="151"/>
                        <a:pt x="92" y="164"/>
                        <a:pt x="74" y="164"/>
                      </a:cubicBezTo>
                      <a:cubicBezTo>
                        <a:pt x="55" y="164"/>
                        <a:pt x="40" y="151"/>
                        <a:pt x="40" y="132"/>
                      </a:cubicBezTo>
                      <a:cubicBezTo>
                        <a:pt x="40" y="114"/>
                        <a:pt x="40" y="96"/>
                        <a:pt x="40" y="78"/>
                      </a:cubicBezTo>
                      <a:cubicBezTo>
                        <a:pt x="40" y="60"/>
                        <a:pt x="55" y="46"/>
                        <a:pt x="74" y="46"/>
                      </a:cubicBezTo>
                      <a:cubicBezTo>
                        <a:pt x="92" y="46"/>
                        <a:pt x="107" y="59"/>
                        <a:pt x="107" y="78"/>
                      </a:cubicBezTo>
                      <a:cubicBezTo>
                        <a:pt x="107" y="87"/>
                        <a:pt x="107" y="96"/>
                        <a:pt x="107" y="105"/>
                      </a:cubicBezTo>
                      <a:cubicBezTo>
                        <a:pt x="107" y="114"/>
                        <a:pt x="107" y="123"/>
                        <a:pt x="107" y="132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5" name="Freeform 310"/>
                <p:cNvSpPr/>
                <p:nvPr/>
              </p:nvSpPr>
              <p:spPr bwMode="auto">
                <a:xfrm>
                  <a:off x="5413375" y="2328647"/>
                  <a:ext cx="11112" cy="53975"/>
                </a:xfrm>
                <a:custGeom>
                  <a:avLst/>
                  <a:gdLst>
                    <a:gd name="T0" fmla="*/ 39 w 40"/>
                    <a:gd name="T1" fmla="*/ 51 h 200"/>
                    <a:gd name="T2" fmla="*/ 39 w 40"/>
                    <a:gd name="T3" fmla="*/ 19 h 200"/>
                    <a:gd name="T4" fmla="*/ 22 w 40"/>
                    <a:gd name="T5" fmla="*/ 1 h 200"/>
                    <a:gd name="T6" fmla="*/ 1 w 40"/>
                    <a:gd name="T7" fmla="*/ 15 h 200"/>
                    <a:gd name="T8" fmla="*/ 0 w 40"/>
                    <a:gd name="T9" fmla="*/ 32 h 200"/>
                    <a:gd name="T10" fmla="*/ 0 w 40"/>
                    <a:gd name="T11" fmla="*/ 173 h 200"/>
                    <a:gd name="T12" fmla="*/ 10 w 40"/>
                    <a:gd name="T13" fmla="*/ 192 h 200"/>
                    <a:gd name="T14" fmla="*/ 39 w 40"/>
                    <a:gd name="T15" fmla="*/ 176 h 200"/>
                    <a:gd name="T16" fmla="*/ 39 w 40"/>
                    <a:gd name="T17" fmla="*/ 98 h 200"/>
                    <a:gd name="T18" fmla="*/ 39 w 40"/>
                    <a:gd name="T19" fmla="*/ 51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200">
                      <a:moveTo>
                        <a:pt x="39" y="51"/>
                      </a:moveTo>
                      <a:cubicBezTo>
                        <a:pt x="39" y="40"/>
                        <a:pt x="40" y="30"/>
                        <a:pt x="39" y="19"/>
                      </a:cubicBezTo>
                      <a:cubicBezTo>
                        <a:pt x="39" y="9"/>
                        <a:pt x="32" y="2"/>
                        <a:pt x="22" y="1"/>
                      </a:cubicBezTo>
                      <a:cubicBezTo>
                        <a:pt x="12" y="0"/>
                        <a:pt x="3" y="6"/>
                        <a:pt x="1" y="15"/>
                      </a:cubicBezTo>
                      <a:cubicBezTo>
                        <a:pt x="0" y="21"/>
                        <a:pt x="0" y="26"/>
                        <a:pt x="0" y="32"/>
                      </a:cubicBezTo>
                      <a:cubicBezTo>
                        <a:pt x="0" y="79"/>
                        <a:pt x="0" y="126"/>
                        <a:pt x="0" y="173"/>
                      </a:cubicBezTo>
                      <a:cubicBezTo>
                        <a:pt x="0" y="181"/>
                        <a:pt x="2" y="188"/>
                        <a:pt x="10" y="192"/>
                      </a:cubicBezTo>
                      <a:cubicBezTo>
                        <a:pt x="24" y="200"/>
                        <a:pt x="39" y="191"/>
                        <a:pt x="39" y="176"/>
                      </a:cubicBezTo>
                      <a:cubicBezTo>
                        <a:pt x="40" y="150"/>
                        <a:pt x="39" y="124"/>
                        <a:pt x="39" y="98"/>
                      </a:cubicBezTo>
                      <a:cubicBezTo>
                        <a:pt x="39" y="82"/>
                        <a:pt x="39" y="67"/>
                        <a:pt x="39" y="5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6" name="Freeform 311"/>
                <p:cNvSpPr/>
                <p:nvPr/>
              </p:nvSpPr>
              <p:spPr bwMode="auto">
                <a:xfrm>
                  <a:off x="5461000" y="2388972"/>
                  <a:ext cx="11112" cy="53975"/>
                </a:xfrm>
                <a:custGeom>
                  <a:avLst/>
                  <a:gdLst>
                    <a:gd name="T0" fmla="*/ 39 w 39"/>
                    <a:gd name="T1" fmla="*/ 51 h 200"/>
                    <a:gd name="T2" fmla="*/ 39 w 39"/>
                    <a:gd name="T3" fmla="*/ 19 h 200"/>
                    <a:gd name="T4" fmla="*/ 21 w 39"/>
                    <a:gd name="T5" fmla="*/ 1 h 200"/>
                    <a:gd name="T6" fmla="*/ 1 w 39"/>
                    <a:gd name="T7" fmla="*/ 15 h 200"/>
                    <a:gd name="T8" fmla="*/ 0 w 39"/>
                    <a:gd name="T9" fmla="*/ 32 h 200"/>
                    <a:gd name="T10" fmla="*/ 0 w 39"/>
                    <a:gd name="T11" fmla="*/ 173 h 200"/>
                    <a:gd name="T12" fmla="*/ 10 w 39"/>
                    <a:gd name="T13" fmla="*/ 192 h 200"/>
                    <a:gd name="T14" fmla="*/ 39 w 39"/>
                    <a:gd name="T15" fmla="*/ 176 h 200"/>
                    <a:gd name="T16" fmla="*/ 39 w 39"/>
                    <a:gd name="T17" fmla="*/ 98 h 200"/>
                    <a:gd name="T18" fmla="*/ 39 w 39"/>
                    <a:gd name="T19" fmla="*/ 51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9" h="200">
                      <a:moveTo>
                        <a:pt x="39" y="51"/>
                      </a:moveTo>
                      <a:cubicBezTo>
                        <a:pt x="39" y="40"/>
                        <a:pt x="39" y="30"/>
                        <a:pt x="39" y="19"/>
                      </a:cubicBezTo>
                      <a:cubicBezTo>
                        <a:pt x="39" y="9"/>
                        <a:pt x="31" y="2"/>
                        <a:pt x="21" y="1"/>
                      </a:cubicBezTo>
                      <a:cubicBezTo>
                        <a:pt x="12" y="0"/>
                        <a:pt x="3" y="6"/>
                        <a:pt x="1" y="15"/>
                      </a:cubicBezTo>
                      <a:cubicBezTo>
                        <a:pt x="0" y="21"/>
                        <a:pt x="0" y="26"/>
                        <a:pt x="0" y="32"/>
                      </a:cubicBezTo>
                      <a:cubicBezTo>
                        <a:pt x="0" y="79"/>
                        <a:pt x="0" y="126"/>
                        <a:pt x="0" y="173"/>
                      </a:cubicBezTo>
                      <a:cubicBezTo>
                        <a:pt x="0" y="181"/>
                        <a:pt x="2" y="188"/>
                        <a:pt x="10" y="192"/>
                      </a:cubicBezTo>
                      <a:cubicBezTo>
                        <a:pt x="23" y="200"/>
                        <a:pt x="39" y="191"/>
                        <a:pt x="39" y="176"/>
                      </a:cubicBezTo>
                      <a:cubicBezTo>
                        <a:pt x="39" y="150"/>
                        <a:pt x="39" y="124"/>
                        <a:pt x="39" y="98"/>
                      </a:cubicBezTo>
                      <a:cubicBezTo>
                        <a:pt x="39" y="82"/>
                        <a:pt x="39" y="67"/>
                        <a:pt x="39" y="5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7" name="Freeform 312"/>
                <p:cNvSpPr/>
                <p:nvPr/>
              </p:nvSpPr>
              <p:spPr bwMode="auto">
                <a:xfrm>
                  <a:off x="5394325" y="2388972"/>
                  <a:ext cx="11112" cy="53975"/>
                </a:xfrm>
                <a:custGeom>
                  <a:avLst/>
                  <a:gdLst>
                    <a:gd name="T0" fmla="*/ 40 w 40"/>
                    <a:gd name="T1" fmla="*/ 51 h 200"/>
                    <a:gd name="T2" fmla="*/ 40 w 40"/>
                    <a:gd name="T3" fmla="*/ 19 h 200"/>
                    <a:gd name="T4" fmla="*/ 22 w 40"/>
                    <a:gd name="T5" fmla="*/ 1 h 200"/>
                    <a:gd name="T6" fmla="*/ 2 w 40"/>
                    <a:gd name="T7" fmla="*/ 15 h 200"/>
                    <a:gd name="T8" fmla="*/ 0 w 40"/>
                    <a:gd name="T9" fmla="*/ 32 h 200"/>
                    <a:gd name="T10" fmla="*/ 0 w 40"/>
                    <a:gd name="T11" fmla="*/ 173 h 200"/>
                    <a:gd name="T12" fmla="*/ 10 w 40"/>
                    <a:gd name="T13" fmla="*/ 192 h 200"/>
                    <a:gd name="T14" fmla="*/ 40 w 40"/>
                    <a:gd name="T15" fmla="*/ 176 h 200"/>
                    <a:gd name="T16" fmla="*/ 40 w 40"/>
                    <a:gd name="T17" fmla="*/ 98 h 200"/>
                    <a:gd name="T18" fmla="*/ 40 w 40"/>
                    <a:gd name="T19" fmla="*/ 51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40" h="200">
                      <a:moveTo>
                        <a:pt x="40" y="51"/>
                      </a:moveTo>
                      <a:cubicBezTo>
                        <a:pt x="40" y="40"/>
                        <a:pt x="40" y="30"/>
                        <a:pt x="40" y="19"/>
                      </a:cubicBezTo>
                      <a:cubicBezTo>
                        <a:pt x="39" y="9"/>
                        <a:pt x="32" y="2"/>
                        <a:pt x="22" y="1"/>
                      </a:cubicBezTo>
                      <a:cubicBezTo>
                        <a:pt x="12" y="0"/>
                        <a:pt x="4" y="6"/>
                        <a:pt x="2" y="15"/>
                      </a:cubicBezTo>
                      <a:cubicBezTo>
                        <a:pt x="0" y="21"/>
                        <a:pt x="0" y="26"/>
                        <a:pt x="0" y="32"/>
                      </a:cubicBezTo>
                      <a:cubicBezTo>
                        <a:pt x="0" y="79"/>
                        <a:pt x="0" y="126"/>
                        <a:pt x="0" y="173"/>
                      </a:cubicBezTo>
                      <a:cubicBezTo>
                        <a:pt x="0" y="181"/>
                        <a:pt x="2" y="188"/>
                        <a:pt x="10" y="192"/>
                      </a:cubicBezTo>
                      <a:cubicBezTo>
                        <a:pt x="24" y="200"/>
                        <a:pt x="39" y="191"/>
                        <a:pt x="40" y="176"/>
                      </a:cubicBezTo>
                      <a:cubicBezTo>
                        <a:pt x="40" y="150"/>
                        <a:pt x="40" y="124"/>
                        <a:pt x="40" y="98"/>
                      </a:cubicBezTo>
                      <a:cubicBezTo>
                        <a:pt x="40" y="82"/>
                        <a:pt x="40" y="67"/>
                        <a:pt x="40" y="51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08" name="Freeform 313"/>
                <p:cNvSpPr/>
                <p:nvPr/>
              </p:nvSpPr>
              <p:spPr bwMode="auto">
                <a:xfrm>
                  <a:off x="5394325" y="2388972"/>
                  <a:ext cx="11112" cy="9525"/>
                </a:xfrm>
                <a:custGeom>
                  <a:avLst/>
                  <a:gdLst>
                    <a:gd name="T0" fmla="*/ 21 w 40"/>
                    <a:gd name="T1" fmla="*/ 0 h 39"/>
                    <a:gd name="T2" fmla="*/ 1 w 40"/>
                    <a:gd name="T3" fmla="*/ 20 h 39"/>
                    <a:gd name="T4" fmla="*/ 20 w 40"/>
                    <a:gd name="T5" fmla="*/ 39 h 39"/>
                    <a:gd name="T6" fmla="*/ 40 w 40"/>
                    <a:gd name="T7" fmla="*/ 20 h 39"/>
                    <a:gd name="T8" fmla="*/ 21 w 40"/>
                    <a:gd name="T9" fmla="*/ 0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39">
                      <a:moveTo>
                        <a:pt x="21" y="0"/>
                      </a:moveTo>
                      <a:cubicBezTo>
                        <a:pt x="9" y="0"/>
                        <a:pt x="0" y="9"/>
                        <a:pt x="1" y="20"/>
                      </a:cubicBezTo>
                      <a:cubicBezTo>
                        <a:pt x="1" y="31"/>
                        <a:pt x="9" y="39"/>
                        <a:pt x="20" y="39"/>
                      </a:cubicBezTo>
                      <a:cubicBezTo>
                        <a:pt x="32" y="39"/>
                        <a:pt x="40" y="31"/>
                        <a:pt x="40" y="20"/>
                      </a:cubicBezTo>
                      <a:cubicBezTo>
                        <a:pt x="40" y="9"/>
                        <a:pt x="32" y="1"/>
                        <a:pt x="2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26" name="组合 1725"/>
              <p:cNvGrpSpPr/>
              <p:nvPr/>
            </p:nvGrpSpPr>
            <p:grpSpPr>
              <a:xfrm>
                <a:off x="7117039" y="1993751"/>
                <a:ext cx="196267" cy="124489"/>
                <a:chOff x="6499225" y="2273085"/>
                <a:chExt cx="277813" cy="176213"/>
              </a:xfrm>
              <a:noFill/>
            </p:grpSpPr>
            <p:sp>
              <p:nvSpPr>
                <p:cNvPr id="1774" name="Freeform 320"/>
                <p:cNvSpPr/>
                <p:nvPr/>
              </p:nvSpPr>
              <p:spPr bwMode="auto">
                <a:xfrm>
                  <a:off x="6542088" y="2273085"/>
                  <a:ext cx="192087" cy="71438"/>
                </a:xfrm>
                <a:custGeom>
                  <a:avLst/>
                  <a:gdLst>
                    <a:gd name="T0" fmla="*/ 715 w 715"/>
                    <a:gd name="T1" fmla="*/ 257 h 262"/>
                    <a:gd name="T2" fmla="*/ 673 w 715"/>
                    <a:gd name="T3" fmla="*/ 257 h 262"/>
                    <a:gd name="T4" fmla="*/ 353 w 715"/>
                    <a:gd name="T5" fmla="*/ 0 h 262"/>
                    <a:gd name="T6" fmla="*/ 32 w 715"/>
                    <a:gd name="T7" fmla="*/ 262 h 262"/>
                    <a:gd name="T8" fmla="*/ 0 w 715"/>
                    <a:gd name="T9" fmla="*/ 262 h 2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5" h="262">
                      <a:moveTo>
                        <a:pt x="715" y="257"/>
                      </a:moveTo>
                      <a:cubicBezTo>
                        <a:pt x="673" y="257"/>
                        <a:pt x="673" y="257"/>
                        <a:pt x="673" y="257"/>
                      </a:cubicBezTo>
                      <a:cubicBezTo>
                        <a:pt x="641" y="110"/>
                        <a:pt x="510" y="0"/>
                        <a:pt x="353" y="0"/>
                      </a:cubicBezTo>
                      <a:cubicBezTo>
                        <a:pt x="195" y="0"/>
                        <a:pt x="63" y="112"/>
                        <a:pt x="32" y="262"/>
                      </a:cubicBezTo>
                      <a:cubicBezTo>
                        <a:pt x="0" y="262"/>
                        <a:pt x="0" y="262"/>
                        <a:pt x="0" y="262"/>
                      </a:cubicBezTo>
                    </a:path>
                  </a:pathLst>
                </a:custGeom>
                <a:grpFill/>
                <a:ln w="7938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5" name="Freeform 321"/>
                <p:cNvSpPr/>
                <p:nvPr/>
              </p:nvSpPr>
              <p:spPr bwMode="auto">
                <a:xfrm>
                  <a:off x="6540500" y="2381035"/>
                  <a:ext cx="192087" cy="68263"/>
                </a:xfrm>
                <a:custGeom>
                  <a:avLst/>
                  <a:gdLst>
                    <a:gd name="T0" fmla="*/ 714 w 714"/>
                    <a:gd name="T1" fmla="*/ 5 h 257"/>
                    <a:gd name="T2" fmla="*/ 680 w 714"/>
                    <a:gd name="T3" fmla="*/ 5 h 257"/>
                    <a:gd name="T4" fmla="*/ 361 w 714"/>
                    <a:gd name="T5" fmla="*/ 257 h 257"/>
                    <a:gd name="T6" fmla="*/ 41 w 714"/>
                    <a:gd name="T7" fmla="*/ 0 h 257"/>
                    <a:gd name="T8" fmla="*/ 0 w 714"/>
                    <a:gd name="T9" fmla="*/ 0 h 2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14" h="257">
                      <a:moveTo>
                        <a:pt x="714" y="5"/>
                      </a:moveTo>
                      <a:cubicBezTo>
                        <a:pt x="680" y="5"/>
                        <a:pt x="680" y="5"/>
                        <a:pt x="680" y="5"/>
                      </a:cubicBezTo>
                      <a:cubicBezTo>
                        <a:pt x="646" y="150"/>
                        <a:pt x="516" y="257"/>
                        <a:pt x="361" y="257"/>
                      </a:cubicBezTo>
                      <a:cubicBezTo>
                        <a:pt x="204" y="257"/>
                        <a:pt x="73" y="147"/>
                        <a:pt x="41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grpFill/>
                <a:ln w="7938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6" name="Oval 319"/>
                <p:cNvSpPr>
                  <a:spLocks noChangeArrowheads="1"/>
                </p:cNvSpPr>
                <p:nvPr/>
              </p:nvSpPr>
              <p:spPr bwMode="auto">
                <a:xfrm>
                  <a:off x="6567488" y="2290547"/>
                  <a:ext cx="139700" cy="141288"/>
                </a:xfrm>
                <a:prstGeom prst="ellipse">
                  <a:avLst/>
                </a:prstGeom>
                <a:grpFill/>
                <a:ln w="7938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7" name="Line 322"/>
                <p:cNvSpPr>
                  <a:spLocks noChangeShapeType="1"/>
                </p:cNvSpPr>
                <p:nvPr/>
              </p:nvSpPr>
              <p:spPr bwMode="auto">
                <a:xfrm>
                  <a:off x="6707188" y="2361985"/>
                  <a:ext cx="44450" cy="0"/>
                </a:xfrm>
                <a:prstGeom prst="line">
                  <a:avLst/>
                </a:prstGeom>
                <a:grpFill/>
                <a:ln w="7938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778" name="Oval 323"/>
                <p:cNvSpPr>
                  <a:spLocks noChangeArrowheads="1"/>
                </p:cNvSpPr>
                <p:nvPr/>
              </p:nvSpPr>
              <p:spPr bwMode="auto">
                <a:xfrm>
                  <a:off x="6751638" y="2349285"/>
                  <a:ext cx="25400" cy="25400"/>
                </a:xfrm>
                <a:prstGeom prst="ellipse">
                  <a:avLst/>
                </a:prstGeom>
                <a:grp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9" name="Oval 324"/>
                <p:cNvSpPr>
                  <a:spLocks noChangeArrowheads="1"/>
                </p:cNvSpPr>
                <p:nvPr/>
              </p:nvSpPr>
              <p:spPr bwMode="auto">
                <a:xfrm>
                  <a:off x="6734175" y="2333410"/>
                  <a:ext cx="14287" cy="15875"/>
                </a:xfrm>
                <a:prstGeom prst="ellipse">
                  <a:avLst/>
                </a:prstGeom>
                <a:grpFill/>
                <a:ln w="635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0" name="Oval 325"/>
                <p:cNvSpPr>
                  <a:spLocks noChangeArrowheads="1"/>
                </p:cNvSpPr>
                <p:nvPr/>
              </p:nvSpPr>
              <p:spPr bwMode="auto">
                <a:xfrm>
                  <a:off x="6734175" y="2374685"/>
                  <a:ext cx="14287" cy="15875"/>
                </a:xfrm>
                <a:prstGeom prst="ellipse">
                  <a:avLst/>
                </a:prstGeom>
                <a:grpFill/>
                <a:ln w="635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1" name="Freeform 326"/>
                <p:cNvSpPr/>
                <p:nvPr/>
              </p:nvSpPr>
              <p:spPr bwMode="auto">
                <a:xfrm>
                  <a:off x="6645275" y="2320710"/>
                  <a:ext cx="38100" cy="87313"/>
                </a:xfrm>
                <a:custGeom>
                  <a:avLst/>
                  <a:gdLst>
                    <a:gd name="T0" fmla="*/ 50 w 143"/>
                    <a:gd name="T1" fmla="*/ 0 h 324"/>
                    <a:gd name="T2" fmla="*/ 143 w 143"/>
                    <a:gd name="T3" fmla="*/ 154 h 324"/>
                    <a:gd name="T4" fmla="*/ 0 w 143"/>
                    <a:gd name="T5" fmla="*/ 324 h 3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43" h="324">
                      <a:moveTo>
                        <a:pt x="50" y="0"/>
                      </a:moveTo>
                      <a:cubicBezTo>
                        <a:pt x="105" y="29"/>
                        <a:pt x="143" y="87"/>
                        <a:pt x="143" y="154"/>
                      </a:cubicBezTo>
                      <a:cubicBezTo>
                        <a:pt x="143" y="239"/>
                        <a:pt x="81" y="310"/>
                        <a:pt x="0" y="324"/>
                      </a:cubicBezTo>
                    </a:path>
                  </a:pathLst>
                </a:custGeom>
                <a:grpFill/>
                <a:ln w="7938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2" name="Freeform 327"/>
                <p:cNvSpPr/>
                <p:nvPr/>
              </p:nvSpPr>
              <p:spPr bwMode="auto">
                <a:xfrm>
                  <a:off x="6591300" y="2315947"/>
                  <a:ext cx="39687" cy="85725"/>
                </a:xfrm>
                <a:custGeom>
                  <a:avLst/>
                  <a:gdLst>
                    <a:gd name="T0" fmla="*/ 86 w 150"/>
                    <a:gd name="T1" fmla="*/ 321 h 321"/>
                    <a:gd name="T2" fmla="*/ 0 w 150"/>
                    <a:gd name="T3" fmla="*/ 171 h 321"/>
                    <a:gd name="T4" fmla="*/ 150 w 150"/>
                    <a:gd name="T5" fmla="*/ 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50" h="321">
                      <a:moveTo>
                        <a:pt x="86" y="321"/>
                      </a:moveTo>
                      <a:cubicBezTo>
                        <a:pt x="35" y="291"/>
                        <a:pt x="0" y="235"/>
                        <a:pt x="0" y="171"/>
                      </a:cubicBezTo>
                      <a:cubicBezTo>
                        <a:pt x="0" y="83"/>
                        <a:pt x="65" y="11"/>
                        <a:pt x="150" y="0"/>
                      </a:cubicBezTo>
                    </a:path>
                  </a:pathLst>
                </a:custGeom>
                <a:grpFill/>
                <a:ln w="7938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3" name="Oval 328"/>
                <p:cNvSpPr>
                  <a:spLocks noChangeArrowheads="1"/>
                </p:cNvSpPr>
                <p:nvPr/>
              </p:nvSpPr>
              <p:spPr bwMode="auto">
                <a:xfrm>
                  <a:off x="6615113" y="2396910"/>
                  <a:ext cx="12700" cy="14288"/>
                </a:xfrm>
                <a:prstGeom prst="ellipse">
                  <a:avLst/>
                </a:prstGeom>
                <a:grpFill/>
                <a:ln w="635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4" name="Oval 329"/>
                <p:cNvSpPr>
                  <a:spLocks noChangeArrowheads="1"/>
                </p:cNvSpPr>
                <p:nvPr/>
              </p:nvSpPr>
              <p:spPr bwMode="auto">
                <a:xfrm>
                  <a:off x="6645275" y="2311185"/>
                  <a:ext cx="14287" cy="14288"/>
                </a:xfrm>
                <a:prstGeom prst="ellipse">
                  <a:avLst/>
                </a:prstGeom>
                <a:grpFill/>
                <a:ln w="635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5" name="Line 330"/>
                <p:cNvSpPr>
                  <a:spLocks noChangeShapeType="1"/>
                </p:cNvSpPr>
                <p:nvPr/>
              </p:nvSpPr>
              <p:spPr bwMode="auto">
                <a:xfrm flipH="1">
                  <a:off x="6524625" y="2361985"/>
                  <a:ext cx="42862" cy="0"/>
                </a:xfrm>
                <a:prstGeom prst="line">
                  <a:avLst/>
                </a:prstGeom>
                <a:grpFill/>
                <a:ln w="7938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786" name="Oval 331"/>
                <p:cNvSpPr>
                  <a:spLocks noChangeArrowheads="1"/>
                </p:cNvSpPr>
                <p:nvPr/>
              </p:nvSpPr>
              <p:spPr bwMode="auto">
                <a:xfrm>
                  <a:off x="6499225" y="2349285"/>
                  <a:ext cx="25400" cy="25400"/>
                </a:xfrm>
                <a:prstGeom prst="ellipse">
                  <a:avLst/>
                </a:prstGeom>
                <a:grpFill/>
                <a:ln w="9525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7" name="Oval 332"/>
                <p:cNvSpPr>
                  <a:spLocks noChangeArrowheads="1"/>
                </p:cNvSpPr>
                <p:nvPr/>
              </p:nvSpPr>
              <p:spPr bwMode="auto">
                <a:xfrm>
                  <a:off x="6527800" y="2333410"/>
                  <a:ext cx="15875" cy="15875"/>
                </a:xfrm>
                <a:prstGeom prst="ellipse">
                  <a:avLst/>
                </a:prstGeom>
                <a:grpFill/>
                <a:ln w="635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88" name="Oval 333"/>
                <p:cNvSpPr>
                  <a:spLocks noChangeArrowheads="1"/>
                </p:cNvSpPr>
                <p:nvPr/>
              </p:nvSpPr>
              <p:spPr bwMode="auto">
                <a:xfrm>
                  <a:off x="6527800" y="2374685"/>
                  <a:ext cx="15875" cy="15875"/>
                </a:xfrm>
                <a:prstGeom prst="ellipse">
                  <a:avLst/>
                </a:prstGeom>
                <a:grpFill/>
                <a:ln w="6350" cap="flat">
                  <a:solidFill>
                    <a:srgbClr val="00B2F2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27" name="组合 1726"/>
              <p:cNvGrpSpPr/>
              <p:nvPr/>
            </p:nvGrpSpPr>
            <p:grpSpPr>
              <a:xfrm>
                <a:off x="5254842" y="1990947"/>
                <a:ext cx="163742" cy="130097"/>
                <a:chOff x="3779838" y="2268322"/>
                <a:chExt cx="231775" cy="184150"/>
              </a:xfrm>
              <a:solidFill>
                <a:srgbClr val="00B2F2"/>
              </a:solidFill>
            </p:grpSpPr>
            <p:sp>
              <p:nvSpPr>
                <p:cNvPr id="1770" name="Freeform 345"/>
                <p:cNvSpPr>
                  <a:spLocks noEditPoints="1"/>
                </p:cNvSpPr>
                <p:nvPr/>
              </p:nvSpPr>
              <p:spPr bwMode="auto">
                <a:xfrm>
                  <a:off x="3779838" y="2268322"/>
                  <a:ext cx="231775" cy="184150"/>
                </a:xfrm>
                <a:custGeom>
                  <a:avLst/>
                  <a:gdLst>
                    <a:gd name="T0" fmla="*/ 432 w 864"/>
                    <a:gd name="T1" fmla="*/ 541 h 682"/>
                    <a:gd name="T2" fmla="*/ 332 w 864"/>
                    <a:gd name="T3" fmla="*/ 441 h 682"/>
                    <a:gd name="T4" fmla="*/ 432 w 864"/>
                    <a:gd name="T5" fmla="*/ 340 h 682"/>
                    <a:gd name="T6" fmla="*/ 533 w 864"/>
                    <a:gd name="T7" fmla="*/ 441 h 682"/>
                    <a:gd name="T8" fmla="*/ 432 w 864"/>
                    <a:gd name="T9" fmla="*/ 541 h 682"/>
                    <a:gd name="T10" fmla="*/ 432 w 864"/>
                    <a:gd name="T11" fmla="*/ 388 h 682"/>
                    <a:gd name="T12" fmla="*/ 380 w 864"/>
                    <a:gd name="T13" fmla="*/ 441 h 682"/>
                    <a:gd name="T14" fmla="*/ 432 w 864"/>
                    <a:gd name="T15" fmla="*/ 493 h 682"/>
                    <a:gd name="T16" fmla="*/ 485 w 864"/>
                    <a:gd name="T17" fmla="*/ 441 h 682"/>
                    <a:gd name="T18" fmla="*/ 432 w 864"/>
                    <a:gd name="T19" fmla="*/ 388 h 682"/>
                    <a:gd name="T20" fmla="*/ 111 w 864"/>
                    <a:gd name="T21" fmla="*/ 682 h 682"/>
                    <a:gd name="T22" fmla="*/ 0 w 864"/>
                    <a:gd name="T23" fmla="*/ 572 h 682"/>
                    <a:gd name="T24" fmla="*/ 111 w 864"/>
                    <a:gd name="T25" fmla="*/ 461 h 682"/>
                    <a:gd name="T26" fmla="*/ 221 w 864"/>
                    <a:gd name="T27" fmla="*/ 572 h 682"/>
                    <a:gd name="T28" fmla="*/ 111 w 864"/>
                    <a:gd name="T29" fmla="*/ 682 h 682"/>
                    <a:gd name="T30" fmla="*/ 111 w 864"/>
                    <a:gd name="T31" fmla="*/ 509 h 682"/>
                    <a:gd name="T32" fmla="*/ 48 w 864"/>
                    <a:gd name="T33" fmla="*/ 572 h 682"/>
                    <a:gd name="T34" fmla="*/ 111 w 864"/>
                    <a:gd name="T35" fmla="*/ 634 h 682"/>
                    <a:gd name="T36" fmla="*/ 173 w 864"/>
                    <a:gd name="T37" fmla="*/ 572 h 682"/>
                    <a:gd name="T38" fmla="*/ 111 w 864"/>
                    <a:gd name="T39" fmla="*/ 509 h 682"/>
                    <a:gd name="T40" fmla="*/ 753 w 864"/>
                    <a:gd name="T41" fmla="*/ 682 h 682"/>
                    <a:gd name="T42" fmla="*/ 643 w 864"/>
                    <a:gd name="T43" fmla="*/ 572 h 682"/>
                    <a:gd name="T44" fmla="*/ 753 w 864"/>
                    <a:gd name="T45" fmla="*/ 461 h 682"/>
                    <a:gd name="T46" fmla="*/ 864 w 864"/>
                    <a:gd name="T47" fmla="*/ 572 h 682"/>
                    <a:gd name="T48" fmla="*/ 753 w 864"/>
                    <a:gd name="T49" fmla="*/ 682 h 682"/>
                    <a:gd name="T50" fmla="*/ 753 w 864"/>
                    <a:gd name="T51" fmla="*/ 509 h 682"/>
                    <a:gd name="T52" fmla="*/ 691 w 864"/>
                    <a:gd name="T53" fmla="*/ 572 h 682"/>
                    <a:gd name="T54" fmla="*/ 753 w 864"/>
                    <a:gd name="T55" fmla="*/ 634 h 682"/>
                    <a:gd name="T56" fmla="*/ 816 w 864"/>
                    <a:gd name="T57" fmla="*/ 572 h 682"/>
                    <a:gd name="T58" fmla="*/ 753 w 864"/>
                    <a:gd name="T59" fmla="*/ 509 h 682"/>
                    <a:gd name="T60" fmla="*/ 111 w 864"/>
                    <a:gd name="T61" fmla="*/ 221 h 682"/>
                    <a:gd name="T62" fmla="*/ 0 w 864"/>
                    <a:gd name="T63" fmla="*/ 110 h 682"/>
                    <a:gd name="T64" fmla="*/ 111 w 864"/>
                    <a:gd name="T65" fmla="*/ 0 h 682"/>
                    <a:gd name="T66" fmla="*/ 221 w 864"/>
                    <a:gd name="T67" fmla="*/ 110 h 682"/>
                    <a:gd name="T68" fmla="*/ 111 w 864"/>
                    <a:gd name="T69" fmla="*/ 221 h 682"/>
                    <a:gd name="T70" fmla="*/ 111 w 864"/>
                    <a:gd name="T71" fmla="*/ 48 h 682"/>
                    <a:gd name="T72" fmla="*/ 48 w 864"/>
                    <a:gd name="T73" fmla="*/ 110 h 682"/>
                    <a:gd name="T74" fmla="*/ 111 w 864"/>
                    <a:gd name="T75" fmla="*/ 173 h 682"/>
                    <a:gd name="T76" fmla="*/ 173 w 864"/>
                    <a:gd name="T77" fmla="*/ 110 h 682"/>
                    <a:gd name="T78" fmla="*/ 111 w 864"/>
                    <a:gd name="T79" fmla="*/ 48 h 682"/>
                    <a:gd name="T80" fmla="*/ 753 w 864"/>
                    <a:gd name="T81" fmla="*/ 221 h 682"/>
                    <a:gd name="T82" fmla="*/ 643 w 864"/>
                    <a:gd name="T83" fmla="*/ 110 h 682"/>
                    <a:gd name="T84" fmla="*/ 753 w 864"/>
                    <a:gd name="T85" fmla="*/ 0 h 682"/>
                    <a:gd name="T86" fmla="*/ 864 w 864"/>
                    <a:gd name="T87" fmla="*/ 110 h 682"/>
                    <a:gd name="T88" fmla="*/ 753 w 864"/>
                    <a:gd name="T89" fmla="*/ 221 h 682"/>
                    <a:gd name="T90" fmla="*/ 753 w 864"/>
                    <a:gd name="T91" fmla="*/ 48 h 682"/>
                    <a:gd name="T92" fmla="*/ 691 w 864"/>
                    <a:gd name="T93" fmla="*/ 110 h 682"/>
                    <a:gd name="T94" fmla="*/ 753 w 864"/>
                    <a:gd name="T95" fmla="*/ 173 h 682"/>
                    <a:gd name="T96" fmla="*/ 816 w 864"/>
                    <a:gd name="T97" fmla="*/ 110 h 682"/>
                    <a:gd name="T98" fmla="*/ 753 w 864"/>
                    <a:gd name="T99" fmla="*/ 48 h 682"/>
                    <a:gd name="T100" fmla="*/ 753 w 864"/>
                    <a:gd name="T101" fmla="*/ 48 h 682"/>
                    <a:gd name="T102" fmla="*/ 753 w 864"/>
                    <a:gd name="T103" fmla="*/ 48 h 68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864" h="682">
                      <a:moveTo>
                        <a:pt x="432" y="541"/>
                      </a:moveTo>
                      <a:cubicBezTo>
                        <a:pt x="377" y="541"/>
                        <a:pt x="332" y="496"/>
                        <a:pt x="332" y="441"/>
                      </a:cubicBezTo>
                      <a:cubicBezTo>
                        <a:pt x="332" y="385"/>
                        <a:pt x="377" y="340"/>
                        <a:pt x="432" y="340"/>
                      </a:cubicBezTo>
                      <a:cubicBezTo>
                        <a:pt x="488" y="340"/>
                        <a:pt x="533" y="385"/>
                        <a:pt x="533" y="441"/>
                      </a:cubicBezTo>
                      <a:cubicBezTo>
                        <a:pt x="533" y="496"/>
                        <a:pt x="488" y="541"/>
                        <a:pt x="432" y="541"/>
                      </a:cubicBezTo>
                      <a:close/>
                      <a:moveTo>
                        <a:pt x="432" y="388"/>
                      </a:moveTo>
                      <a:cubicBezTo>
                        <a:pt x="403" y="388"/>
                        <a:pt x="380" y="412"/>
                        <a:pt x="380" y="441"/>
                      </a:cubicBezTo>
                      <a:cubicBezTo>
                        <a:pt x="380" y="470"/>
                        <a:pt x="403" y="493"/>
                        <a:pt x="432" y="493"/>
                      </a:cubicBezTo>
                      <a:cubicBezTo>
                        <a:pt x="461" y="493"/>
                        <a:pt x="485" y="470"/>
                        <a:pt x="485" y="441"/>
                      </a:cubicBezTo>
                      <a:cubicBezTo>
                        <a:pt x="485" y="412"/>
                        <a:pt x="461" y="388"/>
                        <a:pt x="432" y="388"/>
                      </a:cubicBezTo>
                      <a:close/>
                      <a:moveTo>
                        <a:pt x="111" y="682"/>
                      </a:moveTo>
                      <a:cubicBezTo>
                        <a:pt x="50" y="682"/>
                        <a:pt x="0" y="633"/>
                        <a:pt x="0" y="572"/>
                      </a:cubicBezTo>
                      <a:cubicBezTo>
                        <a:pt x="0" y="511"/>
                        <a:pt x="50" y="461"/>
                        <a:pt x="111" y="461"/>
                      </a:cubicBezTo>
                      <a:cubicBezTo>
                        <a:pt x="172" y="461"/>
                        <a:pt x="221" y="511"/>
                        <a:pt x="221" y="572"/>
                      </a:cubicBezTo>
                      <a:cubicBezTo>
                        <a:pt x="221" y="633"/>
                        <a:pt x="172" y="682"/>
                        <a:pt x="111" y="682"/>
                      </a:cubicBezTo>
                      <a:close/>
                      <a:moveTo>
                        <a:pt x="111" y="509"/>
                      </a:moveTo>
                      <a:cubicBezTo>
                        <a:pt x="76" y="509"/>
                        <a:pt x="48" y="537"/>
                        <a:pt x="48" y="572"/>
                      </a:cubicBezTo>
                      <a:cubicBezTo>
                        <a:pt x="48" y="606"/>
                        <a:pt x="76" y="634"/>
                        <a:pt x="111" y="634"/>
                      </a:cubicBezTo>
                      <a:cubicBezTo>
                        <a:pt x="145" y="634"/>
                        <a:pt x="173" y="606"/>
                        <a:pt x="173" y="572"/>
                      </a:cubicBezTo>
                      <a:cubicBezTo>
                        <a:pt x="173" y="537"/>
                        <a:pt x="145" y="509"/>
                        <a:pt x="111" y="509"/>
                      </a:cubicBezTo>
                      <a:close/>
                      <a:moveTo>
                        <a:pt x="753" y="682"/>
                      </a:moveTo>
                      <a:cubicBezTo>
                        <a:pt x="692" y="682"/>
                        <a:pt x="643" y="633"/>
                        <a:pt x="643" y="572"/>
                      </a:cubicBezTo>
                      <a:cubicBezTo>
                        <a:pt x="643" y="511"/>
                        <a:pt x="692" y="461"/>
                        <a:pt x="753" y="461"/>
                      </a:cubicBezTo>
                      <a:cubicBezTo>
                        <a:pt x="814" y="461"/>
                        <a:pt x="864" y="511"/>
                        <a:pt x="864" y="572"/>
                      </a:cubicBezTo>
                      <a:cubicBezTo>
                        <a:pt x="864" y="633"/>
                        <a:pt x="814" y="682"/>
                        <a:pt x="753" y="682"/>
                      </a:cubicBezTo>
                      <a:close/>
                      <a:moveTo>
                        <a:pt x="753" y="509"/>
                      </a:moveTo>
                      <a:cubicBezTo>
                        <a:pt x="719" y="509"/>
                        <a:pt x="691" y="537"/>
                        <a:pt x="691" y="572"/>
                      </a:cubicBezTo>
                      <a:cubicBezTo>
                        <a:pt x="691" y="606"/>
                        <a:pt x="719" y="634"/>
                        <a:pt x="753" y="634"/>
                      </a:cubicBezTo>
                      <a:cubicBezTo>
                        <a:pt x="788" y="634"/>
                        <a:pt x="816" y="606"/>
                        <a:pt x="816" y="572"/>
                      </a:cubicBezTo>
                      <a:cubicBezTo>
                        <a:pt x="816" y="537"/>
                        <a:pt x="788" y="509"/>
                        <a:pt x="753" y="509"/>
                      </a:cubicBezTo>
                      <a:close/>
                      <a:moveTo>
                        <a:pt x="111" y="221"/>
                      </a:moveTo>
                      <a:cubicBezTo>
                        <a:pt x="50" y="221"/>
                        <a:pt x="0" y="171"/>
                        <a:pt x="0" y="110"/>
                      </a:cubicBezTo>
                      <a:cubicBezTo>
                        <a:pt x="0" y="49"/>
                        <a:pt x="50" y="0"/>
                        <a:pt x="111" y="0"/>
                      </a:cubicBezTo>
                      <a:cubicBezTo>
                        <a:pt x="172" y="0"/>
                        <a:pt x="221" y="49"/>
                        <a:pt x="221" y="110"/>
                      </a:cubicBezTo>
                      <a:cubicBezTo>
                        <a:pt x="221" y="171"/>
                        <a:pt x="172" y="221"/>
                        <a:pt x="111" y="221"/>
                      </a:cubicBezTo>
                      <a:close/>
                      <a:moveTo>
                        <a:pt x="111" y="48"/>
                      </a:moveTo>
                      <a:cubicBezTo>
                        <a:pt x="76" y="48"/>
                        <a:pt x="48" y="76"/>
                        <a:pt x="48" y="110"/>
                      </a:cubicBezTo>
                      <a:cubicBezTo>
                        <a:pt x="48" y="145"/>
                        <a:pt x="76" y="173"/>
                        <a:pt x="111" y="173"/>
                      </a:cubicBezTo>
                      <a:cubicBezTo>
                        <a:pt x="145" y="173"/>
                        <a:pt x="173" y="145"/>
                        <a:pt x="173" y="110"/>
                      </a:cubicBezTo>
                      <a:cubicBezTo>
                        <a:pt x="173" y="76"/>
                        <a:pt x="145" y="48"/>
                        <a:pt x="111" y="48"/>
                      </a:cubicBezTo>
                      <a:close/>
                      <a:moveTo>
                        <a:pt x="753" y="221"/>
                      </a:moveTo>
                      <a:cubicBezTo>
                        <a:pt x="692" y="221"/>
                        <a:pt x="643" y="171"/>
                        <a:pt x="643" y="110"/>
                      </a:cubicBezTo>
                      <a:cubicBezTo>
                        <a:pt x="643" y="49"/>
                        <a:pt x="692" y="0"/>
                        <a:pt x="753" y="0"/>
                      </a:cubicBezTo>
                      <a:cubicBezTo>
                        <a:pt x="814" y="0"/>
                        <a:pt x="864" y="49"/>
                        <a:pt x="864" y="110"/>
                      </a:cubicBezTo>
                      <a:cubicBezTo>
                        <a:pt x="864" y="171"/>
                        <a:pt x="814" y="221"/>
                        <a:pt x="753" y="221"/>
                      </a:cubicBezTo>
                      <a:close/>
                      <a:moveTo>
                        <a:pt x="753" y="48"/>
                      </a:moveTo>
                      <a:cubicBezTo>
                        <a:pt x="719" y="48"/>
                        <a:pt x="691" y="76"/>
                        <a:pt x="691" y="110"/>
                      </a:cubicBezTo>
                      <a:cubicBezTo>
                        <a:pt x="691" y="145"/>
                        <a:pt x="719" y="173"/>
                        <a:pt x="753" y="173"/>
                      </a:cubicBezTo>
                      <a:cubicBezTo>
                        <a:pt x="788" y="173"/>
                        <a:pt x="816" y="145"/>
                        <a:pt x="816" y="110"/>
                      </a:cubicBezTo>
                      <a:cubicBezTo>
                        <a:pt x="816" y="76"/>
                        <a:pt x="788" y="48"/>
                        <a:pt x="753" y="48"/>
                      </a:cubicBezTo>
                      <a:close/>
                      <a:moveTo>
                        <a:pt x="753" y="48"/>
                      </a:moveTo>
                      <a:cubicBezTo>
                        <a:pt x="753" y="48"/>
                        <a:pt x="753" y="48"/>
                        <a:pt x="753" y="48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1" name="Freeform 346"/>
                <p:cNvSpPr>
                  <a:spLocks noEditPoints="1"/>
                </p:cNvSpPr>
                <p:nvPr/>
              </p:nvSpPr>
              <p:spPr bwMode="auto">
                <a:xfrm>
                  <a:off x="3817938" y="2308010"/>
                  <a:ext cx="153987" cy="71438"/>
                </a:xfrm>
                <a:custGeom>
                  <a:avLst/>
                  <a:gdLst>
                    <a:gd name="T0" fmla="*/ 233 w 575"/>
                    <a:gd name="T1" fmla="*/ 263 h 264"/>
                    <a:gd name="T2" fmla="*/ 216 w 575"/>
                    <a:gd name="T3" fmla="*/ 256 h 264"/>
                    <a:gd name="T4" fmla="*/ 9 w 575"/>
                    <a:gd name="T5" fmla="*/ 43 h 264"/>
                    <a:gd name="T6" fmla="*/ 9 w 575"/>
                    <a:gd name="T7" fmla="*/ 9 h 264"/>
                    <a:gd name="T8" fmla="*/ 43 w 575"/>
                    <a:gd name="T9" fmla="*/ 10 h 264"/>
                    <a:gd name="T10" fmla="*/ 251 w 575"/>
                    <a:gd name="T11" fmla="*/ 223 h 264"/>
                    <a:gd name="T12" fmla="*/ 250 w 575"/>
                    <a:gd name="T13" fmla="*/ 257 h 264"/>
                    <a:gd name="T14" fmla="*/ 233 w 575"/>
                    <a:gd name="T15" fmla="*/ 263 h 264"/>
                    <a:gd name="T16" fmla="*/ 341 w 575"/>
                    <a:gd name="T17" fmla="*/ 264 h 264"/>
                    <a:gd name="T18" fmla="*/ 324 w 575"/>
                    <a:gd name="T19" fmla="*/ 257 h 264"/>
                    <a:gd name="T20" fmla="*/ 324 w 575"/>
                    <a:gd name="T21" fmla="*/ 223 h 264"/>
                    <a:gd name="T22" fmla="*/ 532 w 575"/>
                    <a:gd name="T23" fmla="*/ 10 h 264"/>
                    <a:gd name="T24" fmla="*/ 566 w 575"/>
                    <a:gd name="T25" fmla="*/ 9 h 264"/>
                    <a:gd name="T26" fmla="*/ 566 w 575"/>
                    <a:gd name="T27" fmla="*/ 43 h 264"/>
                    <a:gd name="T28" fmla="*/ 358 w 575"/>
                    <a:gd name="T29" fmla="*/ 256 h 264"/>
                    <a:gd name="T30" fmla="*/ 341 w 575"/>
                    <a:gd name="T31" fmla="*/ 264 h 264"/>
                    <a:gd name="T32" fmla="*/ 341 w 575"/>
                    <a:gd name="T33" fmla="*/ 264 h 264"/>
                    <a:gd name="T34" fmla="*/ 341 w 575"/>
                    <a:gd name="T35" fmla="*/ 264 h 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575" h="264">
                      <a:moveTo>
                        <a:pt x="233" y="263"/>
                      </a:moveTo>
                      <a:cubicBezTo>
                        <a:pt x="227" y="263"/>
                        <a:pt x="221" y="261"/>
                        <a:pt x="216" y="256"/>
                      </a:cubicBezTo>
                      <a:cubicBezTo>
                        <a:pt x="9" y="43"/>
                        <a:pt x="9" y="43"/>
                        <a:pt x="9" y="43"/>
                      </a:cubicBezTo>
                      <a:cubicBezTo>
                        <a:pt x="0" y="34"/>
                        <a:pt x="0" y="18"/>
                        <a:pt x="9" y="9"/>
                      </a:cubicBezTo>
                      <a:cubicBezTo>
                        <a:pt x="19" y="0"/>
                        <a:pt x="34" y="0"/>
                        <a:pt x="43" y="10"/>
                      </a:cubicBezTo>
                      <a:cubicBezTo>
                        <a:pt x="251" y="223"/>
                        <a:pt x="251" y="223"/>
                        <a:pt x="251" y="223"/>
                      </a:cubicBezTo>
                      <a:cubicBezTo>
                        <a:pt x="260" y="232"/>
                        <a:pt x="260" y="247"/>
                        <a:pt x="250" y="257"/>
                      </a:cubicBezTo>
                      <a:cubicBezTo>
                        <a:pt x="246" y="261"/>
                        <a:pt x="239" y="263"/>
                        <a:pt x="233" y="263"/>
                      </a:cubicBezTo>
                      <a:close/>
                      <a:moveTo>
                        <a:pt x="341" y="264"/>
                      </a:moveTo>
                      <a:cubicBezTo>
                        <a:pt x="335" y="264"/>
                        <a:pt x="329" y="261"/>
                        <a:pt x="324" y="257"/>
                      </a:cubicBezTo>
                      <a:cubicBezTo>
                        <a:pt x="315" y="247"/>
                        <a:pt x="314" y="232"/>
                        <a:pt x="324" y="223"/>
                      </a:cubicBezTo>
                      <a:cubicBezTo>
                        <a:pt x="532" y="10"/>
                        <a:pt x="532" y="10"/>
                        <a:pt x="532" y="10"/>
                      </a:cubicBezTo>
                      <a:cubicBezTo>
                        <a:pt x="541" y="0"/>
                        <a:pt x="556" y="0"/>
                        <a:pt x="566" y="9"/>
                      </a:cubicBezTo>
                      <a:cubicBezTo>
                        <a:pt x="575" y="18"/>
                        <a:pt x="575" y="34"/>
                        <a:pt x="566" y="43"/>
                      </a:cubicBezTo>
                      <a:cubicBezTo>
                        <a:pt x="358" y="256"/>
                        <a:pt x="358" y="256"/>
                        <a:pt x="358" y="256"/>
                      </a:cubicBezTo>
                      <a:cubicBezTo>
                        <a:pt x="353" y="261"/>
                        <a:pt x="347" y="264"/>
                        <a:pt x="341" y="264"/>
                      </a:cubicBezTo>
                      <a:close/>
                      <a:moveTo>
                        <a:pt x="341" y="264"/>
                      </a:moveTo>
                      <a:cubicBezTo>
                        <a:pt x="341" y="264"/>
                        <a:pt x="341" y="264"/>
                        <a:pt x="341" y="264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2" name="Freeform 347"/>
                <p:cNvSpPr>
                  <a:spLocks noEditPoints="1"/>
                </p:cNvSpPr>
                <p:nvPr/>
              </p:nvSpPr>
              <p:spPr bwMode="auto">
                <a:xfrm>
                  <a:off x="3817938" y="2315947"/>
                  <a:ext cx="84137" cy="95250"/>
                </a:xfrm>
                <a:custGeom>
                  <a:avLst/>
                  <a:gdLst>
                    <a:gd name="T0" fmla="*/ 27 w 318"/>
                    <a:gd name="T1" fmla="*/ 355 h 355"/>
                    <a:gd name="T2" fmla="*/ 11 w 318"/>
                    <a:gd name="T3" fmla="*/ 350 h 355"/>
                    <a:gd name="T4" fmla="*/ 8 w 318"/>
                    <a:gd name="T5" fmla="*/ 316 h 355"/>
                    <a:gd name="T6" fmla="*/ 273 w 318"/>
                    <a:gd name="T7" fmla="*/ 11 h 355"/>
                    <a:gd name="T8" fmla="*/ 307 w 318"/>
                    <a:gd name="T9" fmla="*/ 9 h 355"/>
                    <a:gd name="T10" fmla="*/ 309 w 318"/>
                    <a:gd name="T11" fmla="*/ 43 h 355"/>
                    <a:gd name="T12" fmla="*/ 45 w 318"/>
                    <a:gd name="T13" fmla="*/ 347 h 355"/>
                    <a:gd name="T14" fmla="*/ 27 w 318"/>
                    <a:gd name="T15" fmla="*/ 355 h 355"/>
                    <a:gd name="T16" fmla="*/ 27 w 318"/>
                    <a:gd name="T17" fmla="*/ 355 h 355"/>
                    <a:gd name="T18" fmla="*/ 27 w 318"/>
                    <a:gd name="T19" fmla="*/ 355 h 3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8" h="355">
                      <a:moveTo>
                        <a:pt x="27" y="355"/>
                      </a:moveTo>
                      <a:cubicBezTo>
                        <a:pt x="21" y="355"/>
                        <a:pt x="15" y="354"/>
                        <a:pt x="11" y="350"/>
                      </a:cubicBezTo>
                      <a:cubicBezTo>
                        <a:pt x="1" y="341"/>
                        <a:pt x="0" y="326"/>
                        <a:pt x="8" y="316"/>
                      </a:cubicBezTo>
                      <a:cubicBezTo>
                        <a:pt x="273" y="11"/>
                        <a:pt x="273" y="11"/>
                        <a:pt x="273" y="11"/>
                      </a:cubicBezTo>
                      <a:cubicBezTo>
                        <a:pt x="282" y="1"/>
                        <a:pt x="297" y="0"/>
                        <a:pt x="307" y="9"/>
                      </a:cubicBezTo>
                      <a:cubicBezTo>
                        <a:pt x="317" y="17"/>
                        <a:pt x="318" y="33"/>
                        <a:pt x="309" y="43"/>
                      </a:cubicBezTo>
                      <a:cubicBezTo>
                        <a:pt x="45" y="347"/>
                        <a:pt x="45" y="347"/>
                        <a:pt x="45" y="347"/>
                      </a:cubicBezTo>
                      <a:cubicBezTo>
                        <a:pt x="40" y="353"/>
                        <a:pt x="33" y="355"/>
                        <a:pt x="27" y="355"/>
                      </a:cubicBezTo>
                      <a:close/>
                      <a:moveTo>
                        <a:pt x="27" y="355"/>
                      </a:moveTo>
                      <a:cubicBezTo>
                        <a:pt x="27" y="355"/>
                        <a:pt x="27" y="355"/>
                        <a:pt x="27" y="355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73" name="Freeform 348"/>
                <p:cNvSpPr>
                  <a:spLocks noEditPoints="1"/>
                </p:cNvSpPr>
                <p:nvPr/>
              </p:nvSpPr>
              <p:spPr bwMode="auto">
                <a:xfrm>
                  <a:off x="3887788" y="2315947"/>
                  <a:ext cx="85725" cy="95250"/>
                </a:xfrm>
                <a:custGeom>
                  <a:avLst/>
                  <a:gdLst>
                    <a:gd name="T0" fmla="*/ 292 w 319"/>
                    <a:gd name="T1" fmla="*/ 356 h 356"/>
                    <a:gd name="T2" fmla="*/ 274 w 319"/>
                    <a:gd name="T3" fmla="*/ 347 h 356"/>
                    <a:gd name="T4" fmla="*/ 9 w 319"/>
                    <a:gd name="T5" fmla="*/ 43 h 356"/>
                    <a:gd name="T6" fmla="*/ 11 w 319"/>
                    <a:gd name="T7" fmla="*/ 9 h 356"/>
                    <a:gd name="T8" fmla="*/ 45 w 319"/>
                    <a:gd name="T9" fmla="*/ 11 h 356"/>
                    <a:gd name="T10" fmla="*/ 310 w 319"/>
                    <a:gd name="T11" fmla="*/ 316 h 356"/>
                    <a:gd name="T12" fmla="*/ 308 w 319"/>
                    <a:gd name="T13" fmla="*/ 350 h 356"/>
                    <a:gd name="T14" fmla="*/ 292 w 319"/>
                    <a:gd name="T15" fmla="*/ 356 h 356"/>
                    <a:gd name="T16" fmla="*/ 292 w 319"/>
                    <a:gd name="T17" fmla="*/ 356 h 356"/>
                    <a:gd name="T18" fmla="*/ 292 w 319"/>
                    <a:gd name="T19" fmla="*/ 356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19" h="356">
                      <a:moveTo>
                        <a:pt x="292" y="356"/>
                      </a:moveTo>
                      <a:cubicBezTo>
                        <a:pt x="286" y="356"/>
                        <a:pt x="279" y="353"/>
                        <a:pt x="274" y="347"/>
                      </a:cubicBezTo>
                      <a:cubicBezTo>
                        <a:pt x="9" y="43"/>
                        <a:pt x="9" y="43"/>
                        <a:pt x="9" y="43"/>
                      </a:cubicBezTo>
                      <a:cubicBezTo>
                        <a:pt x="0" y="33"/>
                        <a:pt x="1" y="17"/>
                        <a:pt x="11" y="9"/>
                      </a:cubicBezTo>
                      <a:cubicBezTo>
                        <a:pt x="21" y="0"/>
                        <a:pt x="37" y="1"/>
                        <a:pt x="45" y="11"/>
                      </a:cubicBezTo>
                      <a:cubicBezTo>
                        <a:pt x="310" y="316"/>
                        <a:pt x="310" y="316"/>
                        <a:pt x="310" y="316"/>
                      </a:cubicBezTo>
                      <a:cubicBezTo>
                        <a:pt x="319" y="326"/>
                        <a:pt x="318" y="341"/>
                        <a:pt x="308" y="350"/>
                      </a:cubicBezTo>
                      <a:cubicBezTo>
                        <a:pt x="303" y="354"/>
                        <a:pt x="298" y="356"/>
                        <a:pt x="292" y="356"/>
                      </a:cubicBezTo>
                      <a:close/>
                      <a:moveTo>
                        <a:pt x="292" y="356"/>
                      </a:moveTo>
                      <a:cubicBezTo>
                        <a:pt x="292" y="356"/>
                        <a:pt x="292" y="356"/>
                        <a:pt x="292" y="35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28" name="组合 1727"/>
              <p:cNvGrpSpPr/>
              <p:nvPr/>
            </p:nvGrpSpPr>
            <p:grpSpPr>
              <a:xfrm>
                <a:off x="7411997" y="1988143"/>
                <a:ext cx="183930" cy="135704"/>
                <a:chOff x="6929438" y="2254035"/>
                <a:chExt cx="260350" cy="192087"/>
              </a:xfrm>
              <a:solidFill>
                <a:srgbClr val="00B2F2"/>
              </a:solidFill>
            </p:grpSpPr>
            <p:sp>
              <p:nvSpPr>
                <p:cNvPr id="1767" name="Freeform 360"/>
                <p:cNvSpPr>
                  <a:spLocks noEditPoints="1"/>
                </p:cNvSpPr>
                <p:nvPr/>
              </p:nvSpPr>
              <p:spPr bwMode="auto">
                <a:xfrm>
                  <a:off x="6929438" y="2254035"/>
                  <a:ext cx="260350" cy="160338"/>
                </a:xfrm>
                <a:custGeom>
                  <a:avLst/>
                  <a:gdLst>
                    <a:gd name="T0" fmla="*/ 966 w 973"/>
                    <a:gd name="T1" fmla="*/ 379 h 597"/>
                    <a:gd name="T2" fmla="*/ 831 w 973"/>
                    <a:gd name="T3" fmla="*/ 218 h 597"/>
                    <a:gd name="T4" fmla="*/ 802 w 973"/>
                    <a:gd name="T5" fmla="*/ 138 h 597"/>
                    <a:gd name="T6" fmla="*/ 710 w 973"/>
                    <a:gd name="T7" fmla="*/ 98 h 597"/>
                    <a:gd name="T8" fmla="*/ 641 w 973"/>
                    <a:gd name="T9" fmla="*/ 120 h 597"/>
                    <a:gd name="T10" fmla="*/ 452 w 973"/>
                    <a:gd name="T11" fmla="*/ 0 h 597"/>
                    <a:gd name="T12" fmla="*/ 430 w 973"/>
                    <a:gd name="T13" fmla="*/ 0 h 597"/>
                    <a:gd name="T14" fmla="*/ 218 w 973"/>
                    <a:gd name="T15" fmla="*/ 171 h 597"/>
                    <a:gd name="T16" fmla="*/ 3 w 973"/>
                    <a:gd name="T17" fmla="*/ 379 h 597"/>
                    <a:gd name="T18" fmla="*/ 47 w 973"/>
                    <a:gd name="T19" fmla="*/ 532 h 597"/>
                    <a:gd name="T20" fmla="*/ 164 w 973"/>
                    <a:gd name="T21" fmla="*/ 597 h 597"/>
                    <a:gd name="T22" fmla="*/ 164 w 973"/>
                    <a:gd name="T23" fmla="*/ 557 h 597"/>
                    <a:gd name="T24" fmla="*/ 76 w 973"/>
                    <a:gd name="T25" fmla="*/ 503 h 597"/>
                    <a:gd name="T26" fmla="*/ 36 w 973"/>
                    <a:gd name="T27" fmla="*/ 375 h 597"/>
                    <a:gd name="T28" fmla="*/ 113 w 973"/>
                    <a:gd name="T29" fmla="*/ 237 h 597"/>
                    <a:gd name="T30" fmla="*/ 226 w 973"/>
                    <a:gd name="T31" fmla="*/ 200 h 597"/>
                    <a:gd name="T32" fmla="*/ 233 w 973"/>
                    <a:gd name="T33" fmla="*/ 200 h 597"/>
                    <a:gd name="T34" fmla="*/ 247 w 973"/>
                    <a:gd name="T35" fmla="*/ 196 h 597"/>
                    <a:gd name="T36" fmla="*/ 255 w 973"/>
                    <a:gd name="T37" fmla="*/ 182 h 597"/>
                    <a:gd name="T38" fmla="*/ 433 w 973"/>
                    <a:gd name="T39" fmla="*/ 29 h 597"/>
                    <a:gd name="T40" fmla="*/ 452 w 973"/>
                    <a:gd name="T41" fmla="*/ 29 h 597"/>
                    <a:gd name="T42" fmla="*/ 616 w 973"/>
                    <a:gd name="T43" fmla="*/ 149 h 597"/>
                    <a:gd name="T44" fmla="*/ 630 w 973"/>
                    <a:gd name="T45" fmla="*/ 160 h 597"/>
                    <a:gd name="T46" fmla="*/ 648 w 973"/>
                    <a:gd name="T47" fmla="*/ 156 h 597"/>
                    <a:gd name="T48" fmla="*/ 710 w 973"/>
                    <a:gd name="T49" fmla="*/ 131 h 597"/>
                    <a:gd name="T50" fmla="*/ 772 w 973"/>
                    <a:gd name="T51" fmla="*/ 160 h 597"/>
                    <a:gd name="T52" fmla="*/ 791 w 973"/>
                    <a:gd name="T53" fmla="*/ 229 h 597"/>
                    <a:gd name="T54" fmla="*/ 794 w 973"/>
                    <a:gd name="T55" fmla="*/ 244 h 597"/>
                    <a:gd name="T56" fmla="*/ 805 w 973"/>
                    <a:gd name="T57" fmla="*/ 251 h 597"/>
                    <a:gd name="T58" fmla="*/ 926 w 973"/>
                    <a:gd name="T59" fmla="*/ 382 h 597"/>
                    <a:gd name="T60" fmla="*/ 889 w 973"/>
                    <a:gd name="T61" fmla="*/ 503 h 597"/>
                    <a:gd name="T62" fmla="*/ 791 w 973"/>
                    <a:gd name="T63" fmla="*/ 557 h 597"/>
                    <a:gd name="T64" fmla="*/ 747 w 973"/>
                    <a:gd name="T65" fmla="*/ 557 h 597"/>
                    <a:gd name="T66" fmla="*/ 747 w 973"/>
                    <a:gd name="T67" fmla="*/ 594 h 597"/>
                    <a:gd name="T68" fmla="*/ 791 w 973"/>
                    <a:gd name="T69" fmla="*/ 594 h 597"/>
                    <a:gd name="T70" fmla="*/ 918 w 973"/>
                    <a:gd name="T71" fmla="*/ 528 h 597"/>
                    <a:gd name="T72" fmla="*/ 966 w 973"/>
                    <a:gd name="T73" fmla="*/ 379 h 597"/>
                    <a:gd name="T74" fmla="*/ 966 w 973"/>
                    <a:gd name="T75" fmla="*/ 379 h 597"/>
                    <a:gd name="T76" fmla="*/ 966 w 973"/>
                    <a:gd name="T77" fmla="*/ 379 h 5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973" h="597">
                      <a:moveTo>
                        <a:pt x="966" y="379"/>
                      </a:moveTo>
                      <a:cubicBezTo>
                        <a:pt x="955" y="299"/>
                        <a:pt x="904" y="237"/>
                        <a:pt x="831" y="218"/>
                      </a:cubicBezTo>
                      <a:cubicBezTo>
                        <a:pt x="831" y="189"/>
                        <a:pt x="820" y="160"/>
                        <a:pt x="802" y="138"/>
                      </a:cubicBezTo>
                      <a:cubicBezTo>
                        <a:pt x="780" y="113"/>
                        <a:pt x="747" y="98"/>
                        <a:pt x="710" y="98"/>
                      </a:cubicBezTo>
                      <a:cubicBezTo>
                        <a:pt x="685" y="98"/>
                        <a:pt x="663" y="105"/>
                        <a:pt x="641" y="120"/>
                      </a:cubicBezTo>
                      <a:cubicBezTo>
                        <a:pt x="594" y="21"/>
                        <a:pt x="514" y="0"/>
                        <a:pt x="452" y="0"/>
                      </a:cubicBezTo>
                      <a:cubicBezTo>
                        <a:pt x="430" y="0"/>
                        <a:pt x="430" y="0"/>
                        <a:pt x="430" y="0"/>
                      </a:cubicBezTo>
                      <a:cubicBezTo>
                        <a:pt x="284" y="11"/>
                        <a:pt x="229" y="120"/>
                        <a:pt x="218" y="171"/>
                      </a:cubicBezTo>
                      <a:cubicBezTo>
                        <a:pt x="145" y="175"/>
                        <a:pt x="7" y="226"/>
                        <a:pt x="3" y="379"/>
                      </a:cubicBezTo>
                      <a:cubicBezTo>
                        <a:pt x="0" y="441"/>
                        <a:pt x="11" y="495"/>
                        <a:pt x="47" y="532"/>
                      </a:cubicBezTo>
                      <a:cubicBezTo>
                        <a:pt x="91" y="576"/>
                        <a:pt x="145" y="594"/>
                        <a:pt x="164" y="597"/>
                      </a:cubicBezTo>
                      <a:cubicBezTo>
                        <a:pt x="164" y="557"/>
                        <a:pt x="164" y="557"/>
                        <a:pt x="164" y="557"/>
                      </a:cubicBezTo>
                      <a:cubicBezTo>
                        <a:pt x="145" y="554"/>
                        <a:pt x="109" y="539"/>
                        <a:pt x="76" y="503"/>
                      </a:cubicBezTo>
                      <a:cubicBezTo>
                        <a:pt x="43" y="470"/>
                        <a:pt x="36" y="426"/>
                        <a:pt x="36" y="375"/>
                      </a:cubicBezTo>
                      <a:cubicBezTo>
                        <a:pt x="40" y="313"/>
                        <a:pt x="65" y="269"/>
                        <a:pt x="113" y="237"/>
                      </a:cubicBezTo>
                      <a:cubicBezTo>
                        <a:pt x="156" y="207"/>
                        <a:pt x="204" y="200"/>
                        <a:pt x="226" y="200"/>
                      </a:cubicBezTo>
                      <a:cubicBezTo>
                        <a:pt x="233" y="200"/>
                        <a:pt x="233" y="200"/>
                        <a:pt x="233" y="200"/>
                      </a:cubicBezTo>
                      <a:cubicBezTo>
                        <a:pt x="237" y="200"/>
                        <a:pt x="244" y="200"/>
                        <a:pt x="247" y="196"/>
                      </a:cubicBezTo>
                      <a:cubicBezTo>
                        <a:pt x="251" y="193"/>
                        <a:pt x="255" y="189"/>
                        <a:pt x="255" y="182"/>
                      </a:cubicBezTo>
                      <a:cubicBezTo>
                        <a:pt x="255" y="160"/>
                        <a:pt x="295" y="40"/>
                        <a:pt x="433" y="29"/>
                      </a:cubicBezTo>
                      <a:cubicBezTo>
                        <a:pt x="452" y="29"/>
                        <a:pt x="452" y="29"/>
                        <a:pt x="452" y="29"/>
                      </a:cubicBezTo>
                      <a:cubicBezTo>
                        <a:pt x="528" y="29"/>
                        <a:pt x="583" y="69"/>
                        <a:pt x="616" y="149"/>
                      </a:cubicBezTo>
                      <a:cubicBezTo>
                        <a:pt x="619" y="156"/>
                        <a:pt x="623" y="160"/>
                        <a:pt x="630" y="160"/>
                      </a:cubicBezTo>
                      <a:cubicBezTo>
                        <a:pt x="638" y="160"/>
                        <a:pt x="641" y="160"/>
                        <a:pt x="648" y="156"/>
                      </a:cubicBezTo>
                      <a:cubicBezTo>
                        <a:pt x="667" y="138"/>
                        <a:pt x="689" y="131"/>
                        <a:pt x="710" y="131"/>
                      </a:cubicBezTo>
                      <a:cubicBezTo>
                        <a:pt x="736" y="131"/>
                        <a:pt x="758" y="142"/>
                        <a:pt x="772" y="160"/>
                      </a:cubicBezTo>
                      <a:cubicBezTo>
                        <a:pt x="787" y="178"/>
                        <a:pt x="794" y="204"/>
                        <a:pt x="791" y="229"/>
                      </a:cubicBezTo>
                      <a:cubicBezTo>
                        <a:pt x="791" y="233"/>
                        <a:pt x="791" y="240"/>
                        <a:pt x="794" y="244"/>
                      </a:cubicBezTo>
                      <a:cubicBezTo>
                        <a:pt x="798" y="247"/>
                        <a:pt x="802" y="251"/>
                        <a:pt x="805" y="251"/>
                      </a:cubicBezTo>
                      <a:cubicBezTo>
                        <a:pt x="867" y="258"/>
                        <a:pt x="915" y="313"/>
                        <a:pt x="926" y="382"/>
                      </a:cubicBezTo>
                      <a:cubicBezTo>
                        <a:pt x="933" y="441"/>
                        <a:pt x="911" y="481"/>
                        <a:pt x="889" y="503"/>
                      </a:cubicBezTo>
                      <a:cubicBezTo>
                        <a:pt x="856" y="539"/>
                        <a:pt x="813" y="557"/>
                        <a:pt x="791" y="557"/>
                      </a:cubicBezTo>
                      <a:cubicBezTo>
                        <a:pt x="747" y="557"/>
                        <a:pt x="747" y="557"/>
                        <a:pt x="747" y="557"/>
                      </a:cubicBezTo>
                      <a:cubicBezTo>
                        <a:pt x="747" y="594"/>
                        <a:pt x="747" y="594"/>
                        <a:pt x="747" y="594"/>
                      </a:cubicBezTo>
                      <a:cubicBezTo>
                        <a:pt x="791" y="594"/>
                        <a:pt x="791" y="594"/>
                        <a:pt x="791" y="594"/>
                      </a:cubicBezTo>
                      <a:cubicBezTo>
                        <a:pt x="823" y="594"/>
                        <a:pt x="878" y="572"/>
                        <a:pt x="918" y="528"/>
                      </a:cubicBezTo>
                      <a:cubicBezTo>
                        <a:pt x="944" y="499"/>
                        <a:pt x="973" y="448"/>
                        <a:pt x="966" y="379"/>
                      </a:cubicBezTo>
                      <a:close/>
                      <a:moveTo>
                        <a:pt x="966" y="379"/>
                      </a:moveTo>
                      <a:cubicBezTo>
                        <a:pt x="966" y="379"/>
                        <a:pt x="966" y="379"/>
                        <a:pt x="966" y="379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8" name="Freeform 361"/>
                <p:cNvSpPr>
                  <a:spLocks noEditPoints="1"/>
                </p:cNvSpPr>
                <p:nvPr/>
              </p:nvSpPr>
              <p:spPr bwMode="auto">
                <a:xfrm>
                  <a:off x="7002463" y="2331822"/>
                  <a:ext cx="103187" cy="98425"/>
                </a:xfrm>
                <a:custGeom>
                  <a:avLst/>
                  <a:gdLst>
                    <a:gd name="T0" fmla="*/ 262 w 386"/>
                    <a:gd name="T1" fmla="*/ 18 h 368"/>
                    <a:gd name="T2" fmla="*/ 73 w 386"/>
                    <a:gd name="T3" fmla="*/ 44 h 368"/>
                    <a:gd name="T4" fmla="*/ 32 w 386"/>
                    <a:gd name="T5" fmla="*/ 288 h 368"/>
                    <a:gd name="T6" fmla="*/ 171 w 386"/>
                    <a:gd name="T7" fmla="*/ 368 h 368"/>
                    <a:gd name="T8" fmla="*/ 375 w 386"/>
                    <a:gd name="T9" fmla="*/ 204 h 368"/>
                    <a:gd name="T10" fmla="*/ 361 w 386"/>
                    <a:gd name="T11" fmla="*/ 204 h 368"/>
                    <a:gd name="T12" fmla="*/ 310 w 386"/>
                    <a:gd name="T13" fmla="*/ 251 h 368"/>
                    <a:gd name="T14" fmla="*/ 277 w 386"/>
                    <a:gd name="T15" fmla="*/ 168 h 368"/>
                    <a:gd name="T16" fmla="*/ 306 w 386"/>
                    <a:gd name="T17" fmla="*/ 146 h 368"/>
                    <a:gd name="T18" fmla="*/ 306 w 386"/>
                    <a:gd name="T19" fmla="*/ 73 h 368"/>
                    <a:gd name="T20" fmla="*/ 342 w 386"/>
                    <a:gd name="T21" fmla="*/ 262 h 368"/>
                    <a:gd name="T22" fmla="*/ 339 w 386"/>
                    <a:gd name="T23" fmla="*/ 262 h 368"/>
                    <a:gd name="T24" fmla="*/ 54 w 386"/>
                    <a:gd name="T25" fmla="*/ 273 h 368"/>
                    <a:gd name="T26" fmla="*/ 160 w 386"/>
                    <a:gd name="T27" fmla="*/ 255 h 368"/>
                    <a:gd name="T28" fmla="*/ 54 w 386"/>
                    <a:gd name="T29" fmla="*/ 273 h 368"/>
                    <a:gd name="T30" fmla="*/ 120 w 386"/>
                    <a:gd name="T31" fmla="*/ 120 h 368"/>
                    <a:gd name="T32" fmla="*/ 149 w 386"/>
                    <a:gd name="T33" fmla="*/ 91 h 368"/>
                    <a:gd name="T34" fmla="*/ 229 w 386"/>
                    <a:gd name="T35" fmla="*/ 204 h 368"/>
                    <a:gd name="T36" fmla="*/ 186 w 386"/>
                    <a:gd name="T37" fmla="*/ 226 h 368"/>
                    <a:gd name="T38" fmla="*/ 76 w 386"/>
                    <a:gd name="T39" fmla="*/ 197 h 368"/>
                    <a:gd name="T40" fmla="*/ 277 w 386"/>
                    <a:gd name="T41" fmla="*/ 120 h 368"/>
                    <a:gd name="T42" fmla="*/ 266 w 386"/>
                    <a:gd name="T43" fmla="*/ 153 h 368"/>
                    <a:gd name="T44" fmla="*/ 200 w 386"/>
                    <a:gd name="T45" fmla="*/ 62 h 368"/>
                    <a:gd name="T46" fmla="*/ 295 w 386"/>
                    <a:gd name="T47" fmla="*/ 55 h 368"/>
                    <a:gd name="T48" fmla="*/ 244 w 386"/>
                    <a:gd name="T49" fmla="*/ 219 h 368"/>
                    <a:gd name="T50" fmla="*/ 218 w 386"/>
                    <a:gd name="T51" fmla="*/ 248 h 368"/>
                    <a:gd name="T52" fmla="*/ 229 w 386"/>
                    <a:gd name="T53" fmla="*/ 25 h 368"/>
                    <a:gd name="T54" fmla="*/ 197 w 386"/>
                    <a:gd name="T55" fmla="*/ 18 h 368"/>
                    <a:gd name="T56" fmla="*/ 229 w 386"/>
                    <a:gd name="T57" fmla="*/ 25 h 368"/>
                    <a:gd name="T58" fmla="*/ 178 w 386"/>
                    <a:gd name="T59" fmla="*/ 22 h 368"/>
                    <a:gd name="T60" fmla="*/ 138 w 386"/>
                    <a:gd name="T61" fmla="*/ 80 h 368"/>
                    <a:gd name="T62" fmla="*/ 102 w 386"/>
                    <a:gd name="T63" fmla="*/ 98 h 368"/>
                    <a:gd name="T64" fmla="*/ 58 w 386"/>
                    <a:gd name="T65" fmla="*/ 186 h 368"/>
                    <a:gd name="T66" fmla="*/ 84 w 386"/>
                    <a:gd name="T67" fmla="*/ 58 h 368"/>
                    <a:gd name="T68" fmla="*/ 54 w 386"/>
                    <a:gd name="T69" fmla="*/ 200 h 368"/>
                    <a:gd name="T70" fmla="*/ 22 w 386"/>
                    <a:gd name="T71" fmla="*/ 171 h 368"/>
                    <a:gd name="T72" fmla="*/ 65 w 386"/>
                    <a:gd name="T73" fmla="*/ 295 h 368"/>
                    <a:gd name="T74" fmla="*/ 186 w 386"/>
                    <a:gd name="T75" fmla="*/ 273 h 368"/>
                    <a:gd name="T76" fmla="*/ 273 w 386"/>
                    <a:gd name="T77" fmla="*/ 270 h 368"/>
                    <a:gd name="T78" fmla="*/ 335 w 386"/>
                    <a:gd name="T79" fmla="*/ 284 h 368"/>
                    <a:gd name="T80" fmla="*/ 175 w 386"/>
                    <a:gd name="T81" fmla="*/ 350 h 3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386" h="368">
                      <a:moveTo>
                        <a:pt x="262" y="18"/>
                      </a:moveTo>
                      <a:cubicBezTo>
                        <a:pt x="262" y="15"/>
                        <a:pt x="262" y="15"/>
                        <a:pt x="262" y="18"/>
                      </a:cubicBezTo>
                      <a:cubicBezTo>
                        <a:pt x="244" y="11"/>
                        <a:pt x="229" y="7"/>
                        <a:pt x="211" y="4"/>
                      </a:cubicBezTo>
                      <a:cubicBezTo>
                        <a:pt x="160" y="0"/>
                        <a:pt x="113" y="15"/>
                        <a:pt x="73" y="44"/>
                      </a:cubicBezTo>
                      <a:cubicBezTo>
                        <a:pt x="32" y="73"/>
                        <a:pt x="11" y="120"/>
                        <a:pt x="3" y="168"/>
                      </a:cubicBezTo>
                      <a:cubicBezTo>
                        <a:pt x="0" y="211"/>
                        <a:pt x="11" y="251"/>
                        <a:pt x="32" y="288"/>
                      </a:cubicBezTo>
                      <a:cubicBezTo>
                        <a:pt x="36" y="292"/>
                        <a:pt x="40" y="299"/>
                        <a:pt x="43" y="303"/>
                      </a:cubicBezTo>
                      <a:cubicBezTo>
                        <a:pt x="76" y="339"/>
                        <a:pt x="120" y="364"/>
                        <a:pt x="171" y="368"/>
                      </a:cubicBezTo>
                      <a:cubicBezTo>
                        <a:pt x="189" y="368"/>
                        <a:pt x="189" y="368"/>
                        <a:pt x="189" y="368"/>
                      </a:cubicBezTo>
                      <a:cubicBezTo>
                        <a:pt x="284" y="368"/>
                        <a:pt x="368" y="299"/>
                        <a:pt x="375" y="204"/>
                      </a:cubicBezTo>
                      <a:cubicBezTo>
                        <a:pt x="386" y="120"/>
                        <a:pt x="335" y="47"/>
                        <a:pt x="262" y="18"/>
                      </a:cubicBezTo>
                      <a:close/>
                      <a:moveTo>
                        <a:pt x="361" y="204"/>
                      </a:moveTo>
                      <a:cubicBezTo>
                        <a:pt x="361" y="219"/>
                        <a:pt x="357" y="233"/>
                        <a:pt x="350" y="244"/>
                      </a:cubicBezTo>
                      <a:cubicBezTo>
                        <a:pt x="342" y="244"/>
                        <a:pt x="328" y="248"/>
                        <a:pt x="310" y="251"/>
                      </a:cubicBezTo>
                      <a:cubicBezTo>
                        <a:pt x="288" y="237"/>
                        <a:pt x="269" y="222"/>
                        <a:pt x="255" y="208"/>
                      </a:cubicBezTo>
                      <a:cubicBezTo>
                        <a:pt x="262" y="193"/>
                        <a:pt x="269" y="182"/>
                        <a:pt x="277" y="168"/>
                      </a:cubicBezTo>
                      <a:cubicBezTo>
                        <a:pt x="280" y="168"/>
                        <a:pt x="280" y="168"/>
                        <a:pt x="280" y="168"/>
                      </a:cubicBezTo>
                      <a:cubicBezTo>
                        <a:pt x="295" y="168"/>
                        <a:pt x="306" y="160"/>
                        <a:pt x="306" y="146"/>
                      </a:cubicBezTo>
                      <a:cubicBezTo>
                        <a:pt x="306" y="135"/>
                        <a:pt x="302" y="128"/>
                        <a:pt x="291" y="124"/>
                      </a:cubicBezTo>
                      <a:cubicBezTo>
                        <a:pt x="299" y="102"/>
                        <a:pt x="302" y="84"/>
                        <a:pt x="306" y="73"/>
                      </a:cubicBezTo>
                      <a:cubicBezTo>
                        <a:pt x="346" y="102"/>
                        <a:pt x="364" y="149"/>
                        <a:pt x="361" y="204"/>
                      </a:cubicBezTo>
                      <a:close/>
                      <a:moveTo>
                        <a:pt x="342" y="262"/>
                      </a:moveTo>
                      <a:cubicBezTo>
                        <a:pt x="342" y="262"/>
                        <a:pt x="339" y="266"/>
                        <a:pt x="342" y="262"/>
                      </a:cubicBezTo>
                      <a:cubicBezTo>
                        <a:pt x="339" y="266"/>
                        <a:pt x="339" y="262"/>
                        <a:pt x="339" y="262"/>
                      </a:cubicBezTo>
                      <a:lnTo>
                        <a:pt x="342" y="262"/>
                      </a:lnTo>
                      <a:close/>
                      <a:moveTo>
                        <a:pt x="54" y="273"/>
                      </a:moveTo>
                      <a:cubicBezTo>
                        <a:pt x="58" y="251"/>
                        <a:pt x="62" y="230"/>
                        <a:pt x="69" y="211"/>
                      </a:cubicBezTo>
                      <a:cubicBezTo>
                        <a:pt x="98" y="230"/>
                        <a:pt x="131" y="244"/>
                        <a:pt x="160" y="255"/>
                      </a:cubicBezTo>
                      <a:cubicBezTo>
                        <a:pt x="160" y="259"/>
                        <a:pt x="160" y="262"/>
                        <a:pt x="164" y="262"/>
                      </a:cubicBezTo>
                      <a:cubicBezTo>
                        <a:pt x="131" y="277"/>
                        <a:pt x="94" y="281"/>
                        <a:pt x="54" y="273"/>
                      </a:cubicBezTo>
                      <a:close/>
                      <a:moveTo>
                        <a:pt x="120" y="120"/>
                      </a:moveTo>
                      <a:cubicBezTo>
                        <a:pt x="124" y="120"/>
                        <a:pt x="124" y="120"/>
                        <a:pt x="120" y="120"/>
                      </a:cubicBezTo>
                      <a:cubicBezTo>
                        <a:pt x="138" y="124"/>
                        <a:pt x="149" y="113"/>
                        <a:pt x="149" y="98"/>
                      </a:cubicBezTo>
                      <a:cubicBezTo>
                        <a:pt x="149" y="91"/>
                        <a:pt x="149" y="91"/>
                        <a:pt x="149" y="91"/>
                      </a:cubicBezTo>
                      <a:cubicBezTo>
                        <a:pt x="160" y="84"/>
                        <a:pt x="171" y="76"/>
                        <a:pt x="178" y="69"/>
                      </a:cubicBezTo>
                      <a:cubicBezTo>
                        <a:pt x="182" y="106"/>
                        <a:pt x="197" y="157"/>
                        <a:pt x="229" y="204"/>
                      </a:cubicBezTo>
                      <a:cubicBezTo>
                        <a:pt x="222" y="215"/>
                        <a:pt x="211" y="226"/>
                        <a:pt x="200" y="237"/>
                      </a:cubicBezTo>
                      <a:cubicBezTo>
                        <a:pt x="200" y="230"/>
                        <a:pt x="193" y="226"/>
                        <a:pt x="186" y="226"/>
                      </a:cubicBezTo>
                      <a:cubicBezTo>
                        <a:pt x="178" y="226"/>
                        <a:pt x="167" y="230"/>
                        <a:pt x="164" y="237"/>
                      </a:cubicBezTo>
                      <a:cubicBezTo>
                        <a:pt x="135" y="230"/>
                        <a:pt x="105" y="215"/>
                        <a:pt x="76" y="197"/>
                      </a:cubicBezTo>
                      <a:cubicBezTo>
                        <a:pt x="87" y="164"/>
                        <a:pt x="102" y="142"/>
                        <a:pt x="120" y="120"/>
                      </a:cubicBezTo>
                      <a:close/>
                      <a:moveTo>
                        <a:pt x="277" y="120"/>
                      </a:moveTo>
                      <a:cubicBezTo>
                        <a:pt x="269" y="124"/>
                        <a:pt x="262" y="131"/>
                        <a:pt x="262" y="138"/>
                      </a:cubicBezTo>
                      <a:cubicBezTo>
                        <a:pt x="262" y="142"/>
                        <a:pt x="262" y="146"/>
                        <a:pt x="266" y="153"/>
                      </a:cubicBezTo>
                      <a:cubicBezTo>
                        <a:pt x="258" y="164"/>
                        <a:pt x="255" y="179"/>
                        <a:pt x="248" y="189"/>
                      </a:cubicBezTo>
                      <a:cubicBezTo>
                        <a:pt x="215" y="146"/>
                        <a:pt x="204" y="95"/>
                        <a:pt x="200" y="62"/>
                      </a:cubicBezTo>
                      <a:cubicBezTo>
                        <a:pt x="229" y="47"/>
                        <a:pt x="251" y="40"/>
                        <a:pt x="262" y="36"/>
                      </a:cubicBezTo>
                      <a:cubicBezTo>
                        <a:pt x="273" y="40"/>
                        <a:pt x="288" y="47"/>
                        <a:pt x="295" y="55"/>
                      </a:cubicBezTo>
                      <a:cubicBezTo>
                        <a:pt x="291" y="66"/>
                        <a:pt x="288" y="91"/>
                        <a:pt x="277" y="120"/>
                      </a:cubicBezTo>
                      <a:close/>
                      <a:moveTo>
                        <a:pt x="244" y="219"/>
                      </a:moveTo>
                      <a:cubicBezTo>
                        <a:pt x="255" y="230"/>
                        <a:pt x="266" y="241"/>
                        <a:pt x="280" y="251"/>
                      </a:cubicBezTo>
                      <a:cubicBezTo>
                        <a:pt x="262" y="251"/>
                        <a:pt x="240" y="251"/>
                        <a:pt x="218" y="248"/>
                      </a:cubicBezTo>
                      <a:cubicBezTo>
                        <a:pt x="229" y="237"/>
                        <a:pt x="237" y="230"/>
                        <a:pt x="244" y="219"/>
                      </a:cubicBezTo>
                      <a:close/>
                      <a:moveTo>
                        <a:pt x="229" y="25"/>
                      </a:moveTo>
                      <a:cubicBezTo>
                        <a:pt x="218" y="29"/>
                        <a:pt x="207" y="33"/>
                        <a:pt x="197" y="40"/>
                      </a:cubicBezTo>
                      <a:cubicBezTo>
                        <a:pt x="197" y="18"/>
                        <a:pt x="197" y="18"/>
                        <a:pt x="197" y="18"/>
                      </a:cubicBezTo>
                      <a:cubicBezTo>
                        <a:pt x="207" y="18"/>
                        <a:pt x="207" y="18"/>
                        <a:pt x="207" y="18"/>
                      </a:cubicBezTo>
                      <a:cubicBezTo>
                        <a:pt x="215" y="22"/>
                        <a:pt x="222" y="22"/>
                        <a:pt x="229" y="25"/>
                      </a:cubicBezTo>
                      <a:close/>
                      <a:moveTo>
                        <a:pt x="84" y="58"/>
                      </a:moveTo>
                      <a:cubicBezTo>
                        <a:pt x="113" y="36"/>
                        <a:pt x="145" y="25"/>
                        <a:pt x="178" y="22"/>
                      </a:cubicBezTo>
                      <a:cubicBezTo>
                        <a:pt x="178" y="51"/>
                        <a:pt x="178" y="51"/>
                        <a:pt x="178" y="51"/>
                      </a:cubicBezTo>
                      <a:cubicBezTo>
                        <a:pt x="164" y="58"/>
                        <a:pt x="153" y="69"/>
                        <a:pt x="138" y="80"/>
                      </a:cubicBezTo>
                      <a:cubicBezTo>
                        <a:pt x="135" y="76"/>
                        <a:pt x="131" y="76"/>
                        <a:pt x="127" y="76"/>
                      </a:cubicBezTo>
                      <a:cubicBezTo>
                        <a:pt x="113" y="76"/>
                        <a:pt x="102" y="84"/>
                        <a:pt x="102" y="98"/>
                      </a:cubicBezTo>
                      <a:cubicBezTo>
                        <a:pt x="102" y="106"/>
                        <a:pt x="102" y="109"/>
                        <a:pt x="105" y="113"/>
                      </a:cubicBezTo>
                      <a:cubicBezTo>
                        <a:pt x="87" y="131"/>
                        <a:pt x="73" y="157"/>
                        <a:pt x="58" y="186"/>
                      </a:cubicBezTo>
                      <a:cubicBezTo>
                        <a:pt x="47" y="175"/>
                        <a:pt x="36" y="164"/>
                        <a:pt x="22" y="153"/>
                      </a:cubicBezTo>
                      <a:cubicBezTo>
                        <a:pt x="32" y="113"/>
                        <a:pt x="54" y="80"/>
                        <a:pt x="84" y="58"/>
                      </a:cubicBezTo>
                      <a:close/>
                      <a:moveTo>
                        <a:pt x="22" y="171"/>
                      </a:moveTo>
                      <a:cubicBezTo>
                        <a:pt x="32" y="182"/>
                        <a:pt x="43" y="189"/>
                        <a:pt x="54" y="200"/>
                      </a:cubicBezTo>
                      <a:cubicBezTo>
                        <a:pt x="47" y="219"/>
                        <a:pt x="43" y="237"/>
                        <a:pt x="40" y="259"/>
                      </a:cubicBezTo>
                      <a:cubicBezTo>
                        <a:pt x="25" y="230"/>
                        <a:pt x="18" y="200"/>
                        <a:pt x="22" y="171"/>
                      </a:cubicBezTo>
                      <a:close/>
                      <a:moveTo>
                        <a:pt x="175" y="350"/>
                      </a:moveTo>
                      <a:cubicBezTo>
                        <a:pt x="131" y="346"/>
                        <a:pt x="94" y="324"/>
                        <a:pt x="65" y="295"/>
                      </a:cubicBezTo>
                      <a:cubicBezTo>
                        <a:pt x="91" y="295"/>
                        <a:pt x="91" y="295"/>
                        <a:pt x="91" y="295"/>
                      </a:cubicBezTo>
                      <a:cubicBezTo>
                        <a:pt x="124" y="295"/>
                        <a:pt x="156" y="288"/>
                        <a:pt x="186" y="273"/>
                      </a:cubicBezTo>
                      <a:cubicBezTo>
                        <a:pt x="193" y="273"/>
                        <a:pt x="200" y="270"/>
                        <a:pt x="204" y="262"/>
                      </a:cubicBezTo>
                      <a:cubicBezTo>
                        <a:pt x="229" y="266"/>
                        <a:pt x="251" y="270"/>
                        <a:pt x="273" y="270"/>
                      </a:cubicBezTo>
                      <a:cubicBezTo>
                        <a:pt x="310" y="270"/>
                        <a:pt x="310" y="270"/>
                        <a:pt x="310" y="270"/>
                      </a:cubicBezTo>
                      <a:cubicBezTo>
                        <a:pt x="317" y="273"/>
                        <a:pt x="324" y="277"/>
                        <a:pt x="335" y="284"/>
                      </a:cubicBezTo>
                      <a:cubicBezTo>
                        <a:pt x="295" y="328"/>
                        <a:pt x="237" y="357"/>
                        <a:pt x="175" y="350"/>
                      </a:cubicBezTo>
                      <a:close/>
                      <a:moveTo>
                        <a:pt x="175" y="350"/>
                      </a:moveTo>
                      <a:cubicBezTo>
                        <a:pt x="175" y="350"/>
                        <a:pt x="175" y="350"/>
                        <a:pt x="175" y="35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9" name="Freeform 362"/>
                <p:cNvSpPr>
                  <a:spLocks noEditPoints="1"/>
                </p:cNvSpPr>
                <p:nvPr/>
              </p:nvSpPr>
              <p:spPr bwMode="auto">
                <a:xfrm>
                  <a:off x="6989763" y="2312772"/>
                  <a:ext cx="131762" cy="133350"/>
                </a:xfrm>
                <a:custGeom>
                  <a:avLst/>
                  <a:gdLst>
                    <a:gd name="T0" fmla="*/ 14 w 492"/>
                    <a:gd name="T1" fmla="*/ 241 h 496"/>
                    <a:gd name="T2" fmla="*/ 14 w 492"/>
                    <a:gd name="T3" fmla="*/ 241 h 496"/>
                    <a:gd name="T4" fmla="*/ 0 w 492"/>
                    <a:gd name="T5" fmla="*/ 226 h 496"/>
                    <a:gd name="T6" fmla="*/ 87 w 492"/>
                    <a:gd name="T7" fmla="*/ 62 h 496"/>
                    <a:gd name="T8" fmla="*/ 266 w 492"/>
                    <a:gd name="T9" fmla="*/ 8 h 496"/>
                    <a:gd name="T10" fmla="*/ 459 w 492"/>
                    <a:gd name="T11" fmla="*/ 139 h 496"/>
                    <a:gd name="T12" fmla="*/ 466 w 492"/>
                    <a:gd name="T13" fmla="*/ 102 h 496"/>
                    <a:gd name="T14" fmla="*/ 481 w 492"/>
                    <a:gd name="T15" fmla="*/ 91 h 496"/>
                    <a:gd name="T16" fmla="*/ 492 w 492"/>
                    <a:gd name="T17" fmla="*/ 106 h 496"/>
                    <a:gd name="T18" fmla="*/ 477 w 492"/>
                    <a:gd name="T19" fmla="*/ 194 h 496"/>
                    <a:gd name="T20" fmla="*/ 466 w 492"/>
                    <a:gd name="T21" fmla="*/ 204 h 496"/>
                    <a:gd name="T22" fmla="*/ 452 w 492"/>
                    <a:gd name="T23" fmla="*/ 194 h 496"/>
                    <a:gd name="T24" fmla="*/ 266 w 492"/>
                    <a:gd name="T25" fmla="*/ 33 h 496"/>
                    <a:gd name="T26" fmla="*/ 105 w 492"/>
                    <a:gd name="T27" fmla="*/ 81 h 496"/>
                    <a:gd name="T28" fmla="*/ 25 w 492"/>
                    <a:gd name="T29" fmla="*/ 226 h 496"/>
                    <a:gd name="T30" fmla="*/ 14 w 492"/>
                    <a:gd name="T31" fmla="*/ 241 h 496"/>
                    <a:gd name="T32" fmla="*/ 244 w 492"/>
                    <a:gd name="T33" fmla="*/ 496 h 496"/>
                    <a:gd name="T34" fmla="*/ 218 w 492"/>
                    <a:gd name="T35" fmla="*/ 496 h 496"/>
                    <a:gd name="T36" fmla="*/ 32 w 492"/>
                    <a:gd name="T37" fmla="*/ 376 h 496"/>
                    <a:gd name="T38" fmla="*/ 29 w 492"/>
                    <a:gd name="T39" fmla="*/ 412 h 496"/>
                    <a:gd name="T40" fmla="*/ 14 w 492"/>
                    <a:gd name="T41" fmla="*/ 423 h 496"/>
                    <a:gd name="T42" fmla="*/ 3 w 492"/>
                    <a:gd name="T43" fmla="*/ 409 h 496"/>
                    <a:gd name="T44" fmla="*/ 14 w 492"/>
                    <a:gd name="T45" fmla="*/ 328 h 496"/>
                    <a:gd name="T46" fmla="*/ 25 w 492"/>
                    <a:gd name="T47" fmla="*/ 317 h 496"/>
                    <a:gd name="T48" fmla="*/ 40 w 492"/>
                    <a:gd name="T49" fmla="*/ 328 h 496"/>
                    <a:gd name="T50" fmla="*/ 222 w 492"/>
                    <a:gd name="T51" fmla="*/ 474 h 496"/>
                    <a:gd name="T52" fmla="*/ 382 w 492"/>
                    <a:gd name="T53" fmla="*/ 427 h 496"/>
                    <a:gd name="T54" fmla="*/ 463 w 492"/>
                    <a:gd name="T55" fmla="*/ 281 h 496"/>
                    <a:gd name="T56" fmla="*/ 477 w 492"/>
                    <a:gd name="T57" fmla="*/ 270 h 496"/>
                    <a:gd name="T58" fmla="*/ 488 w 492"/>
                    <a:gd name="T59" fmla="*/ 285 h 496"/>
                    <a:gd name="T60" fmla="*/ 401 w 492"/>
                    <a:gd name="T61" fmla="*/ 449 h 496"/>
                    <a:gd name="T62" fmla="*/ 244 w 492"/>
                    <a:gd name="T63" fmla="*/ 496 h 496"/>
                    <a:gd name="T64" fmla="*/ 244 w 492"/>
                    <a:gd name="T65" fmla="*/ 496 h 496"/>
                    <a:gd name="T66" fmla="*/ 244 w 492"/>
                    <a:gd name="T67" fmla="*/ 496 h 4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92" h="496">
                      <a:moveTo>
                        <a:pt x="14" y="241"/>
                      </a:moveTo>
                      <a:cubicBezTo>
                        <a:pt x="11" y="241"/>
                        <a:pt x="11" y="241"/>
                        <a:pt x="14" y="241"/>
                      </a:cubicBezTo>
                      <a:cubicBezTo>
                        <a:pt x="7" y="241"/>
                        <a:pt x="0" y="234"/>
                        <a:pt x="0" y="226"/>
                      </a:cubicBezTo>
                      <a:cubicBezTo>
                        <a:pt x="7" y="161"/>
                        <a:pt x="36" y="102"/>
                        <a:pt x="87" y="62"/>
                      </a:cubicBezTo>
                      <a:cubicBezTo>
                        <a:pt x="138" y="22"/>
                        <a:pt x="200" y="0"/>
                        <a:pt x="266" y="8"/>
                      </a:cubicBezTo>
                      <a:cubicBezTo>
                        <a:pt x="350" y="15"/>
                        <a:pt x="419" y="66"/>
                        <a:pt x="459" y="139"/>
                      </a:cubicBezTo>
                      <a:cubicBezTo>
                        <a:pt x="466" y="102"/>
                        <a:pt x="466" y="102"/>
                        <a:pt x="466" y="102"/>
                      </a:cubicBezTo>
                      <a:cubicBezTo>
                        <a:pt x="466" y="95"/>
                        <a:pt x="474" y="91"/>
                        <a:pt x="481" y="91"/>
                      </a:cubicBezTo>
                      <a:cubicBezTo>
                        <a:pt x="488" y="91"/>
                        <a:pt x="492" y="99"/>
                        <a:pt x="492" y="106"/>
                      </a:cubicBezTo>
                      <a:cubicBezTo>
                        <a:pt x="477" y="194"/>
                        <a:pt x="477" y="194"/>
                        <a:pt x="477" y="194"/>
                      </a:cubicBezTo>
                      <a:cubicBezTo>
                        <a:pt x="477" y="201"/>
                        <a:pt x="470" y="204"/>
                        <a:pt x="466" y="204"/>
                      </a:cubicBezTo>
                      <a:cubicBezTo>
                        <a:pt x="459" y="204"/>
                        <a:pt x="455" y="201"/>
                        <a:pt x="452" y="194"/>
                      </a:cubicBezTo>
                      <a:cubicBezTo>
                        <a:pt x="430" y="106"/>
                        <a:pt x="353" y="44"/>
                        <a:pt x="266" y="33"/>
                      </a:cubicBezTo>
                      <a:cubicBezTo>
                        <a:pt x="207" y="26"/>
                        <a:pt x="153" y="44"/>
                        <a:pt x="105" y="81"/>
                      </a:cubicBezTo>
                      <a:cubicBezTo>
                        <a:pt x="58" y="117"/>
                        <a:pt x="32" y="168"/>
                        <a:pt x="25" y="226"/>
                      </a:cubicBezTo>
                      <a:cubicBezTo>
                        <a:pt x="25" y="237"/>
                        <a:pt x="21" y="241"/>
                        <a:pt x="14" y="241"/>
                      </a:cubicBezTo>
                      <a:close/>
                      <a:moveTo>
                        <a:pt x="244" y="496"/>
                      </a:moveTo>
                      <a:cubicBezTo>
                        <a:pt x="218" y="496"/>
                        <a:pt x="218" y="496"/>
                        <a:pt x="218" y="496"/>
                      </a:cubicBezTo>
                      <a:cubicBezTo>
                        <a:pt x="138" y="489"/>
                        <a:pt x="69" y="441"/>
                        <a:pt x="32" y="376"/>
                      </a:cubicBezTo>
                      <a:cubicBezTo>
                        <a:pt x="29" y="412"/>
                        <a:pt x="29" y="412"/>
                        <a:pt x="29" y="412"/>
                      </a:cubicBezTo>
                      <a:cubicBezTo>
                        <a:pt x="29" y="420"/>
                        <a:pt x="21" y="423"/>
                        <a:pt x="14" y="423"/>
                      </a:cubicBezTo>
                      <a:cubicBezTo>
                        <a:pt x="7" y="423"/>
                        <a:pt x="3" y="416"/>
                        <a:pt x="3" y="409"/>
                      </a:cubicBezTo>
                      <a:cubicBezTo>
                        <a:pt x="14" y="328"/>
                        <a:pt x="14" y="328"/>
                        <a:pt x="14" y="328"/>
                      </a:cubicBezTo>
                      <a:cubicBezTo>
                        <a:pt x="14" y="321"/>
                        <a:pt x="21" y="317"/>
                        <a:pt x="25" y="317"/>
                      </a:cubicBezTo>
                      <a:cubicBezTo>
                        <a:pt x="32" y="317"/>
                        <a:pt x="36" y="321"/>
                        <a:pt x="40" y="328"/>
                      </a:cubicBezTo>
                      <a:cubicBezTo>
                        <a:pt x="65" y="409"/>
                        <a:pt x="138" y="467"/>
                        <a:pt x="222" y="474"/>
                      </a:cubicBezTo>
                      <a:cubicBezTo>
                        <a:pt x="280" y="482"/>
                        <a:pt x="335" y="463"/>
                        <a:pt x="382" y="427"/>
                      </a:cubicBezTo>
                      <a:cubicBezTo>
                        <a:pt x="426" y="390"/>
                        <a:pt x="455" y="339"/>
                        <a:pt x="463" y="281"/>
                      </a:cubicBezTo>
                      <a:cubicBezTo>
                        <a:pt x="463" y="274"/>
                        <a:pt x="470" y="270"/>
                        <a:pt x="477" y="270"/>
                      </a:cubicBezTo>
                      <a:cubicBezTo>
                        <a:pt x="484" y="270"/>
                        <a:pt x="492" y="277"/>
                        <a:pt x="488" y="285"/>
                      </a:cubicBezTo>
                      <a:cubicBezTo>
                        <a:pt x="481" y="350"/>
                        <a:pt x="452" y="409"/>
                        <a:pt x="401" y="449"/>
                      </a:cubicBezTo>
                      <a:cubicBezTo>
                        <a:pt x="353" y="478"/>
                        <a:pt x="299" y="496"/>
                        <a:pt x="244" y="496"/>
                      </a:cubicBezTo>
                      <a:close/>
                      <a:moveTo>
                        <a:pt x="244" y="496"/>
                      </a:moveTo>
                      <a:cubicBezTo>
                        <a:pt x="244" y="496"/>
                        <a:pt x="244" y="496"/>
                        <a:pt x="244" y="496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29" name="组合 1728"/>
              <p:cNvGrpSpPr/>
              <p:nvPr/>
            </p:nvGrpSpPr>
            <p:grpSpPr>
              <a:xfrm>
                <a:off x="6857623" y="1989264"/>
                <a:ext cx="142433" cy="133462"/>
                <a:chOff x="6108700" y="2265147"/>
                <a:chExt cx="201612" cy="188913"/>
              </a:xfrm>
              <a:solidFill>
                <a:srgbClr val="00B2F2"/>
              </a:solidFill>
            </p:grpSpPr>
            <p:sp>
              <p:nvSpPr>
                <p:cNvPr id="1763" name="Freeform 370"/>
                <p:cNvSpPr>
                  <a:spLocks noEditPoints="1"/>
                </p:cNvSpPr>
                <p:nvPr/>
              </p:nvSpPr>
              <p:spPr bwMode="auto">
                <a:xfrm>
                  <a:off x="6216650" y="2360397"/>
                  <a:ext cx="93662" cy="88900"/>
                </a:xfrm>
                <a:custGeom>
                  <a:avLst/>
                  <a:gdLst>
                    <a:gd name="T0" fmla="*/ 305 w 348"/>
                    <a:gd name="T1" fmla="*/ 131 h 331"/>
                    <a:gd name="T2" fmla="*/ 284 w 348"/>
                    <a:gd name="T3" fmla="*/ 122 h 331"/>
                    <a:gd name="T4" fmla="*/ 284 w 348"/>
                    <a:gd name="T5" fmla="*/ 23 h 331"/>
                    <a:gd name="T6" fmla="*/ 261 w 348"/>
                    <a:gd name="T7" fmla="*/ 0 h 331"/>
                    <a:gd name="T8" fmla="*/ 239 w 348"/>
                    <a:gd name="T9" fmla="*/ 23 h 331"/>
                    <a:gd name="T10" fmla="*/ 239 w 348"/>
                    <a:gd name="T11" fmla="*/ 102 h 331"/>
                    <a:gd name="T12" fmla="*/ 68 w 348"/>
                    <a:gd name="T13" fmla="*/ 28 h 331"/>
                    <a:gd name="T14" fmla="*/ 22 w 348"/>
                    <a:gd name="T15" fmla="*/ 32 h 331"/>
                    <a:gd name="T16" fmla="*/ 0 w 348"/>
                    <a:gd name="T17" fmla="*/ 73 h 331"/>
                    <a:gd name="T18" fmla="*/ 0 w 348"/>
                    <a:gd name="T19" fmla="*/ 272 h 331"/>
                    <a:gd name="T20" fmla="*/ 59 w 348"/>
                    <a:gd name="T21" fmla="*/ 331 h 331"/>
                    <a:gd name="T22" fmla="*/ 279 w 348"/>
                    <a:gd name="T23" fmla="*/ 331 h 331"/>
                    <a:gd name="T24" fmla="*/ 348 w 348"/>
                    <a:gd name="T25" fmla="*/ 262 h 331"/>
                    <a:gd name="T26" fmla="*/ 348 w 348"/>
                    <a:gd name="T27" fmla="*/ 196 h 331"/>
                    <a:gd name="T28" fmla="*/ 305 w 348"/>
                    <a:gd name="T29" fmla="*/ 131 h 331"/>
                    <a:gd name="T30" fmla="*/ 302 w 348"/>
                    <a:gd name="T31" fmla="*/ 262 h 331"/>
                    <a:gd name="T32" fmla="*/ 279 w 348"/>
                    <a:gd name="T33" fmla="*/ 286 h 331"/>
                    <a:gd name="T34" fmla="*/ 59 w 348"/>
                    <a:gd name="T35" fmla="*/ 286 h 331"/>
                    <a:gd name="T36" fmla="*/ 45 w 348"/>
                    <a:gd name="T37" fmla="*/ 272 h 331"/>
                    <a:gd name="T38" fmla="*/ 45 w 348"/>
                    <a:gd name="T39" fmla="*/ 73 h 331"/>
                    <a:gd name="T40" fmla="*/ 47 w 348"/>
                    <a:gd name="T41" fmla="*/ 70 h 331"/>
                    <a:gd name="T42" fmla="*/ 48 w 348"/>
                    <a:gd name="T43" fmla="*/ 69 h 331"/>
                    <a:gd name="T44" fmla="*/ 50 w 348"/>
                    <a:gd name="T45" fmla="*/ 70 h 331"/>
                    <a:gd name="T46" fmla="*/ 287 w 348"/>
                    <a:gd name="T47" fmla="*/ 173 h 331"/>
                    <a:gd name="T48" fmla="*/ 302 w 348"/>
                    <a:gd name="T49" fmla="*/ 196 h 331"/>
                    <a:gd name="T50" fmla="*/ 302 w 348"/>
                    <a:gd name="T51" fmla="*/ 262 h 3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48" h="331">
                      <a:moveTo>
                        <a:pt x="305" y="131"/>
                      </a:moveTo>
                      <a:cubicBezTo>
                        <a:pt x="284" y="122"/>
                        <a:pt x="284" y="122"/>
                        <a:pt x="284" y="122"/>
                      </a:cubicBezTo>
                      <a:cubicBezTo>
                        <a:pt x="284" y="23"/>
                        <a:pt x="284" y="23"/>
                        <a:pt x="284" y="23"/>
                      </a:cubicBezTo>
                      <a:cubicBezTo>
                        <a:pt x="284" y="10"/>
                        <a:pt x="274" y="0"/>
                        <a:pt x="261" y="0"/>
                      </a:cubicBezTo>
                      <a:cubicBezTo>
                        <a:pt x="249" y="0"/>
                        <a:pt x="239" y="10"/>
                        <a:pt x="239" y="23"/>
                      </a:cubicBezTo>
                      <a:cubicBezTo>
                        <a:pt x="239" y="102"/>
                        <a:pt x="239" y="102"/>
                        <a:pt x="239" y="102"/>
                      </a:cubicBezTo>
                      <a:cubicBezTo>
                        <a:pt x="68" y="28"/>
                        <a:pt x="68" y="28"/>
                        <a:pt x="68" y="28"/>
                      </a:cubicBezTo>
                      <a:cubicBezTo>
                        <a:pt x="53" y="21"/>
                        <a:pt x="36" y="23"/>
                        <a:pt x="22" y="32"/>
                      </a:cubicBezTo>
                      <a:cubicBezTo>
                        <a:pt x="8" y="41"/>
                        <a:pt x="0" y="56"/>
                        <a:pt x="0" y="73"/>
                      </a:cubicBezTo>
                      <a:cubicBezTo>
                        <a:pt x="0" y="272"/>
                        <a:pt x="0" y="272"/>
                        <a:pt x="0" y="272"/>
                      </a:cubicBezTo>
                      <a:cubicBezTo>
                        <a:pt x="0" y="305"/>
                        <a:pt x="26" y="331"/>
                        <a:pt x="59" y="331"/>
                      </a:cubicBezTo>
                      <a:cubicBezTo>
                        <a:pt x="279" y="331"/>
                        <a:pt x="279" y="331"/>
                        <a:pt x="279" y="331"/>
                      </a:cubicBezTo>
                      <a:cubicBezTo>
                        <a:pt x="317" y="331"/>
                        <a:pt x="348" y="300"/>
                        <a:pt x="348" y="262"/>
                      </a:cubicBezTo>
                      <a:cubicBezTo>
                        <a:pt x="348" y="196"/>
                        <a:pt x="348" y="196"/>
                        <a:pt x="348" y="196"/>
                      </a:cubicBezTo>
                      <a:cubicBezTo>
                        <a:pt x="348" y="167"/>
                        <a:pt x="331" y="142"/>
                        <a:pt x="305" y="131"/>
                      </a:cubicBezTo>
                      <a:close/>
                      <a:moveTo>
                        <a:pt x="302" y="262"/>
                      </a:moveTo>
                      <a:cubicBezTo>
                        <a:pt x="302" y="275"/>
                        <a:pt x="292" y="286"/>
                        <a:pt x="279" y="286"/>
                      </a:cubicBezTo>
                      <a:cubicBezTo>
                        <a:pt x="59" y="286"/>
                        <a:pt x="59" y="286"/>
                        <a:pt x="59" y="286"/>
                      </a:cubicBezTo>
                      <a:cubicBezTo>
                        <a:pt x="51" y="286"/>
                        <a:pt x="45" y="280"/>
                        <a:pt x="45" y="272"/>
                      </a:cubicBezTo>
                      <a:cubicBezTo>
                        <a:pt x="45" y="73"/>
                        <a:pt x="45" y="73"/>
                        <a:pt x="45" y="73"/>
                      </a:cubicBezTo>
                      <a:cubicBezTo>
                        <a:pt x="45" y="71"/>
                        <a:pt x="46" y="71"/>
                        <a:pt x="47" y="70"/>
                      </a:cubicBezTo>
                      <a:cubicBezTo>
                        <a:pt x="47" y="70"/>
                        <a:pt x="48" y="69"/>
                        <a:pt x="48" y="69"/>
                      </a:cubicBezTo>
                      <a:cubicBezTo>
                        <a:pt x="49" y="69"/>
                        <a:pt x="49" y="69"/>
                        <a:pt x="50" y="70"/>
                      </a:cubicBezTo>
                      <a:cubicBezTo>
                        <a:pt x="287" y="173"/>
                        <a:pt x="287" y="173"/>
                        <a:pt x="287" y="173"/>
                      </a:cubicBezTo>
                      <a:cubicBezTo>
                        <a:pt x="296" y="177"/>
                        <a:pt x="302" y="186"/>
                        <a:pt x="302" y="196"/>
                      </a:cubicBezTo>
                      <a:lnTo>
                        <a:pt x="302" y="2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4" name="Freeform 371"/>
                <p:cNvSpPr/>
                <p:nvPr/>
              </p:nvSpPr>
              <p:spPr bwMode="auto">
                <a:xfrm>
                  <a:off x="6240463" y="2393735"/>
                  <a:ext cx="12700" cy="34925"/>
                </a:xfrm>
                <a:custGeom>
                  <a:avLst/>
                  <a:gdLst>
                    <a:gd name="T0" fmla="*/ 22 w 45"/>
                    <a:gd name="T1" fmla="*/ 130 h 130"/>
                    <a:gd name="T2" fmla="*/ 0 w 45"/>
                    <a:gd name="T3" fmla="*/ 107 h 130"/>
                    <a:gd name="T4" fmla="*/ 0 w 45"/>
                    <a:gd name="T5" fmla="*/ 23 h 130"/>
                    <a:gd name="T6" fmla="*/ 22 w 45"/>
                    <a:gd name="T7" fmla="*/ 0 h 130"/>
                    <a:gd name="T8" fmla="*/ 45 w 45"/>
                    <a:gd name="T9" fmla="*/ 23 h 130"/>
                    <a:gd name="T10" fmla="*/ 45 w 45"/>
                    <a:gd name="T11" fmla="*/ 107 h 130"/>
                    <a:gd name="T12" fmla="*/ 22 w 45"/>
                    <a:gd name="T13" fmla="*/ 130 h 1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5" h="130">
                      <a:moveTo>
                        <a:pt x="22" y="130"/>
                      </a:moveTo>
                      <a:cubicBezTo>
                        <a:pt x="10" y="130"/>
                        <a:pt x="0" y="120"/>
                        <a:pt x="0" y="107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0"/>
                        <a:pt x="10" y="0"/>
                        <a:pt x="22" y="0"/>
                      </a:cubicBezTo>
                      <a:cubicBezTo>
                        <a:pt x="35" y="0"/>
                        <a:pt x="45" y="10"/>
                        <a:pt x="45" y="23"/>
                      </a:cubicBezTo>
                      <a:cubicBezTo>
                        <a:pt x="45" y="107"/>
                        <a:pt x="45" y="107"/>
                        <a:pt x="45" y="107"/>
                      </a:cubicBezTo>
                      <a:cubicBezTo>
                        <a:pt x="45" y="120"/>
                        <a:pt x="35" y="130"/>
                        <a:pt x="22" y="13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5" name="Freeform 372"/>
                <p:cNvSpPr/>
                <p:nvPr/>
              </p:nvSpPr>
              <p:spPr bwMode="auto">
                <a:xfrm>
                  <a:off x="6262688" y="2404847"/>
                  <a:ext cx="12700" cy="23813"/>
                </a:xfrm>
                <a:custGeom>
                  <a:avLst/>
                  <a:gdLst>
                    <a:gd name="T0" fmla="*/ 23 w 46"/>
                    <a:gd name="T1" fmla="*/ 84 h 84"/>
                    <a:gd name="T2" fmla="*/ 0 w 46"/>
                    <a:gd name="T3" fmla="*/ 61 h 84"/>
                    <a:gd name="T4" fmla="*/ 0 w 46"/>
                    <a:gd name="T5" fmla="*/ 23 h 84"/>
                    <a:gd name="T6" fmla="*/ 23 w 46"/>
                    <a:gd name="T7" fmla="*/ 0 h 84"/>
                    <a:gd name="T8" fmla="*/ 46 w 46"/>
                    <a:gd name="T9" fmla="*/ 23 h 84"/>
                    <a:gd name="T10" fmla="*/ 46 w 46"/>
                    <a:gd name="T11" fmla="*/ 61 h 84"/>
                    <a:gd name="T12" fmla="*/ 23 w 46"/>
                    <a:gd name="T13" fmla="*/ 84 h 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6" h="84">
                      <a:moveTo>
                        <a:pt x="23" y="84"/>
                      </a:moveTo>
                      <a:cubicBezTo>
                        <a:pt x="10" y="84"/>
                        <a:pt x="0" y="73"/>
                        <a:pt x="0" y="6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0" y="11"/>
                        <a:pt x="10" y="0"/>
                        <a:pt x="23" y="0"/>
                      </a:cubicBezTo>
                      <a:cubicBezTo>
                        <a:pt x="35" y="0"/>
                        <a:pt x="46" y="11"/>
                        <a:pt x="46" y="23"/>
                      </a:cubicBezTo>
                      <a:cubicBezTo>
                        <a:pt x="46" y="61"/>
                        <a:pt x="46" y="61"/>
                        <a:pt x="46" y="61"/>
                      </a:cubicBezTo>
                      <a:cubicBezTo>
                        <a:pt x="46" y="73"/>
                        <a:pt x="35" y="84"/>
                        <a:pt x="23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6" name="Freeform 373"/>
                <p:cNvSpPr>
                  <a:spLocks noEditPoints="1"/>
                </p:cNvSpPr>
                <p:nvPr/>
              </p:nvSpPr>
              <p:spPr bwMode="auto">
                <a:xfrm>
                  <a:off x="6108700" y="2265147"/>
                  <a:ext cx="188912" cy="188913"/>
                </a:xfrm>
                <a:custGeom>
                  <a:avLst/>
                  <a:gdLst>
                    <a:gd name="T0" fmla="*/ 591 w 706"/>
                    <a:gd name="T1" fmla="*/ 92 h 707"/>
                    <a:gd name="T2" fmla="*/ 216 w 706"/>
                    <a:gd name="T3" fmla="*/ 28 h 707"/>
                    <a:gd name="T4" fmla="*/ 27 w 706"/>
                    <a:gd name="T5" fmla="*/ 216 h 707"/>
                    <a:gd name="T6" fmla="*/ 27 w 706"/>
                    <a:gd name="T7" fmla="*/ 491 h 707"/>
                    <a:gd name="T8" fmla="*/ 216 w 706"/>
                    <a:gd name="T9" fmla="*/ 679 h 707"/>
                    <a:gd name="T10" fmla="*/ 372 w 706"/>
                    <a:gd name="T11" fmla="*/ 697 h 707"/>
                    <a:gd name="T12" fmla="*/ 372 w 706"/>
                    <a:gd name="T13" fmla="*/ 671 h 707"/>
                    <a:gd name="T14" fmla="*/ 426 w 706"/>
                    <a:gd name="T15" fmla="*/ 369 h 707"/>
                    <a:gd name="T16" fmla="*/ 426 w 706"/>
                    <a:gd name="T17" fmla="*/ 324 h 707"/>
                    <a:gd name="T18" fmla="*/ 372 w 706"/>
                    <a:gd name="T19" fmla="*/ 83 h 707"/>
                    <a:gd name="T20" fmla="*/ 453 w 706"/>
                    <a:gd name="T21" fmla="*/ 151 h 707"/>
                    <a:gd name="T22" fmla="*/ 553 w 706"/>
                    <a:gd name="T23" fmla="*/ 352 h 707"/>
                    <a:gd name="T24" fmla="*/ 489 w 706"/>
                    <a:gd name="T25" fmla="*/ 123 h 707"/>
                    <a:gd name="T26" fmla="*/ 410 w 706"/>
                    <a:gd name="T27" fmla="*/ 51 h 707"/>
                    <a:gd name="T28" fmla="*/ 660 w 706"/>
                    <a:gd name="T29" fmla="*/ 322 h 707"/>
                    <a:gd name="T30" fmla="*/ 685 w 706"/>
                    <a:gd name="T31" fmla="*/ 343 h 707"/>
                    <a:gd name="T32" fmla="*/ 135 w 706"/>
                    <a:gd name="T33" fmla="*/ 136 h 707"/>
                    <a:gd name="T34" fmla="*/ 316 w 706"/>
                    <a:gd name="T35" fmla="*/ 48 h 707"/>
                    <a:gd name="T36" fmla="*/ 173 w 706"/>
                    <a:gd name="T37" fmla="*/ 236 h 707"/>
                    <a:gd name="T38" fmla="*/ 47 w 706"/>
                    <a:gd name="T39" fmla="*/ 324 h 707"/>
                    <a:gd name="T40" fmla="*/ 135 w 706"/>
                    <a:gd name="T41" fmla="*/ 136 h 707"/>
                    <a:gd name="T42" fmla="*/ 69 w 706"/>
                    <a:gd name="T43" fmla="*/ 474 h 707"/>
                    <a:gd name="T44" fmla="*/ 154 w 706"/>
                    <a:gd name="T45" fmla="*/ 369 h 707"/>
                    <a:gd name="T46" fmla="*/ 224 w 706"/>
                    <a:gd name="T47" fmla="*/ 587 h 707"/>
                    <a:gd name="T48" fmla="*/ 233 w 706"/>
                    <a:gd name="T49" fmla="*/ 638 h 707"/>
                    <a:gd name="T50" fmla="*/ 326 w 706"/>
                    <a:gd name="T51" fmla="*/ 626 h 707"/>
                    <a:gd name="T52" fmla="*/ 217 w 706"/>
                    <a:gd name="T53" fmla="*/ 471 h 707"/>
                    <a:gd name="T54" fmla="*/ 326 w 706"/>
                    <a:gd name="T55" fmla="*/ 369 h 707"/>
                    <a:gd name="T56" fmla="*/ 201 w 706"/>
                    <a:gd name="T57" fmla="*/ 324 h 707"/>
                    <a:gd name="T58" fmla="*/ 260 w 706"/>
                    <a:gd name="T59" fmla="*/ 160 h 707"/>
                    <a:gd name="T60" fmla="*/ 326 w 706"/>
                    <a:gd name="T61" fmla="*/ 94 h 707"/>
                    <a:gd name="T62" fmla="*/ 201 w 706"/>
                    <a:gd name="T63" fmla="*/ 324 h 7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6" h="707">
                      <a:moveTo>
                        <a:pt x="705" y="318"/>
                      </a:moveTo>
                      <a:cubicBezTo>
                        <a:pt x="696" y="231"/>
                        <a:pt x="656" y="151"/>
                        <a:pt x="591" y="92"/>
                      </a:cubicBezTo>
                      <a:cubicBezTo>
                        <a:pt x="526" y="33"/>
                        <a:pt x="441" y="0"/>
                        <a:pt x="353" y="0"/>
                      </a:cubicBezTo>
                      <a:cubicBezTo>
                        <a:pt x="306" y="0"/>
                        <a:pt x="259" y="10"/>
                        <a:pt x="216" y="28"/>
                      </a:cubicBezTo>
                      <a:cubicBezTo>
                        <a:pt x="174" y="46"/>
                        <a:pt x="136" y="71"/>
                        <a:pt x="103" y="104"/>
                      </a:cubicBezTo>
                      <a:cubicBezTo>
                        <a:pt x="71" y="136"/>
                        <a:pt x="45" y="174"/>
                        <a:pt x="27" y="216"/>
                      </a:cubicBezTo>
                      <a:cubicBezTo>
                        <a:pt x="9" y="260"/>
                        <a:pt x="0" y="306"/>
                        <a:pt x="0" y="354"/>
                      </a:cubicBezTo>
                      <a:cubicBezTo>
                        <a:pt x="0" y="401"/>
                        <a:pt x="9" y="448"/>
                        <a:pt x="27" y="491"/>
                      </a:cubicBezTo>
                      <a:cubicBezTo>
                        <a:pt x="45" y="533"/>
                        <a:pt x="71" y="571"/>
                        <a:pt x="103" y="604"/>
                      </a:cubicBezTo>
                      <a:cubicBezTo>
                        <a:pt x="136" y="636"/>
                        <a:pt x="174" y="662"/>
                        <a:pt x="216" y="679"/>
                      </a:cubicBezTo>
                      <a:cubicBezTo>
                        <a:pt x="259" y="698"/>
                        <a:pt x="306" y="707"/>
                        <a:pt x="353" y="707"/>
                      </a:cubicBezTo>
                      <a:cubicBezTo>
                        <a:pt x="361" y="707"/>
                        <a:pt x="368" y="703"/>
                        <a:pt x="372" y="697"/>
                      </a:cubicBezTo>
                      <a:cubicBezTo>
                        <a:pt x="372" y="672"/>
                        <a:pt x="372" y="672"/>
                        <a:pt x="372" y="672"/>
                      </a:cubicBezTo>
                      <a:cubicBezTo>
                        <a:pt x="372" y="672"/>
                        <a:pt x="372" y="671"/>
                        <a:pt x="372" y="671"/>
                      </a:cubicBezTo>
                      <a:cubicBezTo>
                        <a:pt x="372" y="369"/>
                        <a:pt x="372" y="369"/>
                        <a:pt x="372" y="369"/>
                      </a:cubicBezTo>
                      <a:cubicBezTo>
                        <a:pt x="426" y="369"/>
                        <a:pt x="426" y="369"/>
                        <a:pt x="426" y="369"/>
                      </a:cubicBezTo>
                      <a:cubicBezTo>
                        <a:pt x="439" y="369"/>
                        <a:pt x="449" y="359"/>
                        <a:pt x="449" y="346"/>
                      </a:cubicBezTo>
                      <a:cubicBezTo>
                        <a:pt x="449" y="334"/>
                        <a:pt x="439" y="324"/>
                        <a:pt x="426" y="324"/>
                      </a:cubicBezTo>
                      <a:cubicBezTo>
                        <a:pt x="372" y="324"/>
                        <a:pt x="372" y="324"/>
                        <a:pt x="372" y="324"/>
                      </a:cubicBezTo>
                      <a:cubicBezTo>
                        <a:pt x="372" y="83"/>
                        <a:pt x="372" y="83"/>
                        <a:pt x="372" y="83"/>
                      </a:cubicBezTo>
                      <a:cubicBezTo>
                        <a:pt x="378" y="85"/>
                        <a:pt x="388" y="90"/>
                        <a:pt x="399" y="98"/>
                      </a:cubicBezTo>
                      <a:cubicBezTo>
                        <a:pt x="417" y="111"/>
                        <a:pt x="436" y="130"/>
                        <a:pt x="453" y="151"/>
                      </a:cubicBezTo>
                      <a:cubicBezTo>
                        <a:pt x="477" y="182"/>
                        <a:pt x="520" y="247"/>
                        <a:pt x="528" y="332"/>
                      </a:cubicBezTo>
                      <a:cubicBezTo>
                        <a:pt x="529" y="344"/>
                        <a:pt x="540" y="354"/>
                        <a:pt x="553" y="352"/>
                      </a:cubicBezTo>
                      <a:cubicBezTo>
                        <a:pt x="565" y="351"/>
                        <a:pt x="575" y="340"/>
                        <a:pt x="573" y="327"/>
                      </a:cubicBezTo>
                      <a:cubicBezTo>
                        <a:pt x="564" y="231"/>
                        <a:pt x="516" y="158"/>
                        <a:pt x="489" y="123"/>
                      </a:cubicBezTo>
                      <a:cubicBezTo>
                        <a:pt x="469" y="98"/>
                        <a:pt x="447" y="77"/>
                        <a:pt x="426" y="61"/>
                      </a:cubicBezTo>
                      <a:cubicBezTo>
                        <a:pt x="420" y="57"/>
                        <a:pt x="415" y="54"/>
                        <a:pt x="410" y="51"/>
                      </a:cubicBezTo>
                      <a:cubicBezTo>
                        <a:pt x="466" y="61"/>
                        <a:pt x="518" y="87"/>
                        <a:pt x="560" y="126"/>
                      </a:cubicBezTo>
                      <a:cubicBezTo>
                        <a:pt x="617" y="177"/>
                        <a:pt x="652" y="247"/>
                        <a:pt x="660" y="322"/>
                      </a:cubicBezTo>
                      <a:cubicBezTo>
                        <a:pt x="661" y="334"/>
                        <a:pt x="671" y="343"/>
                        <a:pt x="682" y="343"/>
                      </a:cubicBezTo>
                      <a:cubicBezTo>
                        <a:pt x="683" y="343"/>
                        <a:pt x="684" y="343"/>
                        <a:pt x="685" y="343"/>
                      </a:cubicBezTo>
                      <a:cubicBezTo>
                        <a:pt x="697" y="341"/>
                        <a:pt x="706" y="330"/>
                        <a:pt x="705" y="318"/>
                      </a:cubicBezTo>
                      <a:close/>
                      <a:moveTo>
                        <a:pt x="135" y="136"/>
                      </a:moveTo>
                      <a:cubicBezTo>
                        <a:pt x="164" y="108"/>
                        <a:pt x="197" y="85"/>
                        <a:pt x="233" y="70"/>
                      </a:cubicBezTo>
                      <a:cubicBezTo>
                        <a:pt x="260" y="59"/>
                        <a:pt x="288" y="51"/>
                        <a:pt x="316" y="48"/>
                      </a:cubicBezTo>
                      <a:cubicBezTo>
                        <a:pt x="283" y="63"/>
                        <a:pt x="250" y="93"/>
                        <a:pt x="222" y="134"/>
                      </a:cubicBezTo>
                      <a:cubicBezTo>
                        <a:pt x="201" y="165"/>
                        <a:pt x="185" y="199"/>
                        <a:pt x="173" y="236"/>
                      </a:cubicBezTo>
                      <a:cubicBezTo>
                        <a:pt x="164" y="265"/>
                        <a:pt x="158" y="294"/>
                        <a:pt x="155" y="324"/>
                      </a:cubicBezTo>
                      <a:cubicBezTo>
                        <a:pt x="47" y="324"/>
                        <a:pt x="47" y="324"/>
                        <a:pt x="47" y="324"/>
                      </a:cubicBezTo>
                      <a:cubicBezTo>
                        <a:pt x="50" y="293"/>
                        <a:pt x="57" y="263"/>
                        <a:pt x="69" y="234"/>
                      </a:cubicBezTo>
                      <a:cubicBezTo>
                        <a:pt x="85" y="197"/>
                        <a:pt x="107" y="164"/>
                        <a:pt x="135" y="136"/>
                      </a:cubicBezTo>
                      <a:close/>
                      <a:moveTo>
                        <a:pt x="135" y="572"/>
                      </a:moveTo>
                      <a:cubicBezTo>
                        <a:pt x="107" y="543"/>
                        <a:pt x="85" y="510"/>
                        <a:pt x="69" y="474"/>
                      </a:cubicBezTo>
                      <a:cubicBezTo>
                        <a:pt x="55" y="440"/>
                        <a:pt x="47" y="405"/>
                        <a:pt x="46" y="369"/>
                      </a:cubicBezTo>
                      <a:cubicBezTo>
                        <a:pt x="154" y="369"/>
                        <a:pt x="154" y="369"/>
                        <a:pt x="154" y="369"/>
                      </a:cubicBezTo>
                      <a:cubicBezTo>
                        <a:pt x="154" y="408"/>
                        <a:pt x="161" y="447"/>
                        <a:pt x="174" y="485"/>
                      </a:cubicBezTo>
                      <a:cubicBezTo>
                        <a:pt x="186" y="521"/>
                        <a:pt x="203" y="556"/>
                        <a:pt x="224" y="587"/>
                      </a:cubicBezTo>
                      <a:cubicBezTo>
                        <a:pt x="244" y="614"/>
                        <a:pt x="266" y="638"/>
                        <a:pt x="288" y="655"/>
                      </a:cubicBezTo>
                      <a:cubicBezTo>
                        <a:pt x="270" y="651"/>
                        <a:pt x="251" y="645"/>
                        <a:pt x="233" y="638"/>
                      </a:cubicBezTo>
                      <a:cubicBezTo>
                        <a:pt x="197" y="622"/>
                        <a:pt x="164" y="600"/>
                        <a:pt x="135" y="572"/>
                      </a:cubicBezTo>
                      <a:close/>
                      <a:moveTo>
                        <a:pt x="326" y="626"/>
                      </a:moveTo>
                      <a:cubicBezTo>
                        <a:pt x="306" y="613"/>
                        <a:pt x="283" y="592"/>
                        <a:pt x="262" y="561"/>
                      </a:cubicBezTo>
                      <a:cubicBezTo>
                        <a:pt x="243" y="534"/>
                        <a:pt x="228" y="503"/>
                        <a:pt x="217" y="471"/>
                      </a:cubicBezTo>
                      <a:cubicBezTo>
                        <a:pt x="206" y="437"/>
                        <a:pt x="200" y="403"/>
                        <a:pt x="199" y="369"/>
                      </a:cubicBezTo>
                      <a:cubicBezTo>
                        <a:pt x="326" y="369"/>
                        <a:pt x="326" y="369"/>
                        <a:pt x="326" y="369"/>
                      </a:cubicBezTo>
                      <a:lnTo>
                        <a:pt x="326" y="626"/>
                      </a:lnTo>
                      <a:close/>
                      <a:moveTo>
                        <a:pt x="201" y="324"/>
                      </a:moveTo>
                      <a:cubicBezTo>
                        <a:pt x="203" y="299"/>
                        <a:pt x="209" y="274"/>
                        <a:pt x="216" y="250"/>
                      </a:cubicBezTo>
                      <a:cubicBezTo>
                        <a:pt x="227" y="218"/>
                        <a:pt x="242" y="187"/>
                        <a:pt x="260" y="160"/>
                      </a:cubicBezTo>
                      <a:cubicBezTo>
                        <a:pt x="277" y="135"/>
                        <a:pt x="296" y="115"/>
                        <a:pt x="315" y="101"/>
                      </a:cubicBezTo>
                      <a:cubicBezTo>
                        <a:pt x="319" y="98"/>
                        <a:pt x="323" y="96"/>
                        <a:pt x="326" y="94"/>
                      </a:cubicBezTo>
                      <a:cubicBezTo>
                        <a:pt x="326" y="324"/>
                        <a:pt x="326" y="324"/>
                        <a:pt x="326" y="324"/>
                      </a:cubicBezTo>
                      <a:lnTo>
                        <a:pt x="201" y="3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30" name="组合 1729"/>
              <p:cNvGrpSpPr/>
              <p:nvPr/>
            </p:nvGrpSpPr>
            <p:grpSpPr>
              <a:xfrm>
                <a:off x="6556738" y="1988143"/>
                <a:ext cx="112152" cy="135705"/>
                <a:chOff x="5697538" y="2254035"/>
                <a:chExt cx="158750" cy="192088"/>
              </a:xfrm>
              <a:solidFill>
                <a:srgbClr val="00B2F2"/>
              </a:solidFill>
            </p:grpSpPr>
            <p:sp>
              <p:nvSpPr>
                <p:cNvPr id="1761" name="Freeform 380"/>
                <p:cNvSpPr/>
                <p:nvPr/>
              </p:nvSpPr>
              <p:spPr bwMode="auto">
                <a:xfrm>
                  <a:off x="5754688" y="2311185"/>
                  <a:ext cx="44450" cy="77788"/>
                </a:xfrm>
                <a:custGeom>
                  <a:avLst/>
                  <a:gdLst>
                    <a:gd name="T0" fmla="*/ 82 w 163"/>
                    <a:gd name="T1" fmla="*/ 0 h 294"/>
                    <a:gd name="T2" fmla="*/ 0 w 163"/>
                    <a:gd name="T3" fmla="*/ 82 h 294"/>
                    <a:gd name="T4" fmla="*/ 49 w 163"/>
                    <a:gd name="T5" fmla="*/ 157 h 294"/>
                    <a:gd name="T6" fmla="*/ 49 w 163"/>
                    <a:gd name="T7" fmla="*/ 261 h 294"/>
                    <a:gd name="T8" fmla="*/ 82 w 163"/>
                    <a:gd name="T9" fmla="*/ 294 h 294"/>
                    <a:gd name="T10" fmla="*/ 114 w 163"/>
                    <a:gd name="T11" fmla="*/ 261 h 294"/>
                    <a:gd name="T12" fmla="*/ 114 w 163"/>
                    <a:gd name="T13" fmla="*/ 157 h 294"/>
                    <a:gd name="T14" fmla="*/ 163 w 163"/>
                    <a:gd name="T15" fmla="*/ 82 h 294"/>
                    <a:gd name="T16" fmla="*/ 82 w 163"/>
                    <a:gd name="T17" fmla="*/ 0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63" h="294">
                      <a:moveTo>
                        <a:pt x="82" y="0"/>
                      </a:moveTo>
                      <a:cubicBezTo>
                        <a:pt x="37" y="0"/>
                        <a:pt x="0" y="37"/>
                        <a:pt x="0" y="82"/>
                      </a:cubicBezTo>
                      <a:cubicBezTo>
                        <a:pt x="0" y="115"/>
                        <a:pt x="20" y="144"/>
                        <a:pt x="49" y="157"/>
                      </a:cubicBezTo>
                      <a:cubicBezTo>
                        <a:pt x="49" y="261"/>
                        <a:pt x="49" y="261"/>
                        <a:pt x="49" y="261"/>
                      </a:cubicBezTo>
                      <a:cubicBezTo>
                        <a:pt x="49" y="280"/>
                        <a:pt x="64" y="294"/>
                        <a:pt x="82" y="294"/>
                      </a:cubicBezTo>
                      <a:cubicBezTo>
                        <a:pt x="100" y="294"/>
                        <a:pt x="114" y="280"/>
                        <a:pt x="114" y="261"/>
                      </a:cubicBezTo>
                      <a:cubicBezTo>
                        <a:pt x="114" y="157"/>
                        <a:pt x="114" y="157"/>
                        <a:pt x="114" y="157"/>
                      </a:cubicBezTo>
                      <a:cubicBezTo>
                        <a:pt x="143" y="144"/>
                        <a:pt x="163" y="115"/>
                        <a:pt x="163" y="82"/>
                      </a:cubicBezTo>
                      <a:cubicBezTo>
                        <a:pt x="163" y="37"/>
                        <a:pt x="127" y="0"/>
                        <a:pt x="8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2" name="Freeform 381"/>
                <p:cNvSpPr>
                  <a:spLocks noEditPoints="1"/>
                </p:cNvSpPr>
                <p:nvPr/>
              </p:nvSpPr>
              <p:spPr bwMode="auto">
                <a:xfrm>
                  <a:off x="5697538" y="2254035"/>
                  <a:ext cx="158750" cy="192088"/>
                </a:xfrm>
                <a:custGeom>
                  <a:avLst/>
                  <a:gdLst>
                    <a:gd name="T0" fmla="*/ 522 w 588"/>
                    <a:gd name="T1" fmla="*/ 387 h 717"/>
                    <a:gd name="T2" fmla="*/ 424 w 588"/>
                    <a:gd name="T3" fmla="*/ 576 h 717"/>
                    <a:gd name="T4" fmla="*/ 294 w 588"/>
                    <a:gd name="T5" fmla="*/ 648 h 717"/>
                    <a:gd name="T6" fmla="*/ 164 w 588"/>
                    <a:gd name="T7" fmla="*/ 576 h 717"/>
                    <a:gd name="T8" fmla="*/ 65 w 588"/>
                    <a:gd name="T9" fmla="*/ 387 h 717"/>
                    <a:gd name="T10" fmla="*/ 65 w 588"/>
                    <a:gd name="T11" fmla="*/ 185 h 717"/>
                    <a:gd name="T12" fmla="*/ 69 w 588"/>
                    <a:gd name="T13" fmla="*/ 179 h 717"/>
                    <a:gd name="T14" fmla="*/ 291 w 588"/>
                    <a:gd name="T15" fmla="*/ 69 h 717"/>
                    <a:gd name="T16" fmla="*/ 297 w 588"/>
                    <a:gd name="T17" fmla="*/ 69 h 717"/>
                    <a:gd name="T18" fmla="*/ 519 w 588"/>
                    <a:gd name="T19" fmla="*/ 179 h 717"/>
                    <a:gd name="T20" fmla="*/ 522 w 588"/>
                    <a:gd name="T21" fmla="*/ 185 h 717"/>
                    <a:gd name="T22" fmla="*/ 522 w 588"/>
                    <a:gd name="T23" fmla="*/ 387 h 717"/>
                    <a:gd name="T24" fmla="*/ 548 w 588"/>
                    <a:gd name="T25" fmla="*/ 120 h 717"/>
                    <a:gd name="T26" fmla="*/ 326 w 588"/>
                    <a:gd name="T27" fmla="*/ 10 h 717"/>
                    <a:gd name="T28" fmla="*/ 262 w 588"/>
                    <a:gd name="T29" fmla="*/ 10 h 717"/>
                    <a:gd name="T30" fmla="*/ 40 w 588"/>
                    <a:gd name="T31" fmla="*/ 120 h 717"/>
                    <a:gd name="T32" fmla="*/ 0 w 588"/>
                    <a:gd name="T33" fmla="*/ 185 h 717"/>
                    <a:gd name="T34" fmla="*/ 0 w 588"/>
                    <a:gd name="T35" fmla="*/ 387 h 717"/>
                    <a:gd name="T36" fmla="*/ 124 w 588"/>
                    <a:gd name="T37" fmla="*/ 628 h 717"/>
                    <a:gd name="T38" fmla="*/ 281 w 588"/>
                    <a:gd name="T39" fmla="*/ 714 h 717"/>
                    <a:gd name="T40" fmla="*/ 294 w 588"/>
                    <a:gd name="T41" fmla="*/ 717 h 717"/>
                    <a:gd name="T42" fmla="*/ 306 w 588"/>
                    <a:gd name="T43" fmla="*/ 714 h 717"/>
                    <a:gd name="T44" fmla="*/ 464 w 588"/>
                    <a:gd name="T45" fmla="*/ 628 h 717"/>
                    <a:gd name="T46" fmla="*/ 588 w 588"/>
                    <a:gd name="T47" fmla="*/ 387 h 717"/>
                    <a:gd name="T48" fmla="*/ 588 w 588"/>
                    <a:gd name="T49" fmla="*/ 185 h 717"/>
                    <a:gd name="T50" fmla="*/ 548 w 588"/>
                    <a:gd name="T51" fmla="*/ 120 h 7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588" h="717">
                      <a:moveTo>
                        <a:pt x="522" y="387"/>
                      </a:moveTo>
                      <a:cubicBezTo>
                        <a:pt x="522" y="459"/>
                        <a:pt x="487" y="528"/>
                        <a:pt x="424" y="576"/>
                      </a:cubicBezTo>
                      <a:cubicBezTo>
                        <a:pt x="385" y="606"/>
                        <a:pt x="321" y="636"/>
                        <a:pt x="294" y="648"/>
                      </a:cubicBezTo>
                      <a:cubicBezTo>
                        <a:pt x="267" y="636"/>
                        <a:pt x="203" y="606"/>
                        <a:pt x="164" y="576"/>
                      </a:cubicBezTo>
                      <a:cubicBezTo>
                        <a:pt x="101" y="528"/>
                        <a:pt x="65" y="459"/>
                        <a:pt x="65" y="387"/>
                      </a:cubicBezTo>
                      <a:cubicBezTo>
                        <a:pt x="65" y="185"/>
                        <a:pt x="65" y="185"/>
                        <a:pt x="65" y="185"/>
                      </a:cubicBezTo>
                      <a:cubicBezTo>
                        <a:pt x="65" y="182"/>
                        <a:pt x="67" y="180"/>
                        <a:pt x="69" y="179"/>
                      </a:cubicBezTo>
                      <a:cubicBezTo>
                        <a:pt x="291" y="69"/>
                        <a:pt x="291" y="69"/>
                        <a:pt x="291" y="69"/>
                      </a:cubicBezTo>
                      <a:cubicBezTo>
                        <a:pt x="293" y="68"/>
                        <a:pt x="295" y="68"/>
                        <a:pt x="297" y="69"/>
                      </a:cubicBezTo>
                      <a:cubicBezTo>
                        <a:pt x="519" y="179"/>
                        <a:pt x="519" y="179"/>
                        <a:pt x="519" y="179"/>
                      </a:cubicBezTo>
                      <a:cubicBezTo>
                        <a:pt x="521" y="180"/>
                        <a:pt x="522" y="182"/>
                        <a:pt x="522" y="185"/>
                      </a:cubicBezTo>
                      <a:cubicBezTo>
                        <a:pt x="522" y="387"/>
                        <a:pt x="522" y="387"/>
                        <a:pt x="522" y="387"/>
                      </a:cubicBezTo>
                      <a:close/>
                      <a:moveTo>
                        <a:pt x="548" y="120"/>
                      </a:moveTo>
                      <a:cubicBezTo>
                        <a:pt x="326" y="10"/>
                        <a:pt x="326" y="10"/>
                        <a:pt x="326" y="10"/>
                      </a:cubicBezTo>
                      <a:cubicBezTo>
                        <a:pt x="306" y="0"/>
                        <a:pt x="282" y="0"/>
                        <a:pt x="262" y="10"/>
                      </a:cubicBezTo>
                      <a:cubicBezTo>
                        <a:pt x="40" y="120"/>
                        <a:pt x="40" y="120"/>
                        <a:pt x="40" y="120"/>
                      </a:cubicBezTo>
                      <a:cubicBezTo>
                        <a:pt x="15" y="133"/>
                        <a:pt x="0" y="157"/>
                        <a:pt x="0" y="185"/>
                      </a:cubicBezTo>
                      <a:cubicBezTo>
                        <a:pt x="0" y="387"/>
                        <a:pt x="0" y="387"/>
                        <a:pt x="0" y="387"/>
                      </a:cubicBezTo>
                      <a:cubicBezTo>
                        <a:pt x="0" y="479"/>
                        <a:pt x="45" y="567"/>
                        <a:pt x="124" y="628"/>
                      </a:cubicBezTo>
                      <a:cubicBezTo>
                        <a:pt x="181" y="672"/>
                        <a:pt x="277" y="712"/>
                        <a:pt x="281" y="714"/>
                      </a:cubicBezTo>
                      <a:cubicBezTo>
                        <a:pt x="285" y="716"/>
                        <a:pt x="290" y="717"/>
                        <a:pt x="294" y="717"/>
                      </a:cubicBezTo>
                      <a:cubicBezTo>
                        <a:pt x="298" y="717"/>
                        <a:pt x="302" y="716"/>
                        <a:pt x="306" y="714"/>
                      </a:cubicBezTo>
                      <a:cubicBezTo>
                        <a:pt x="310" y="712"/>
                        <a:pt x="407" y="672"/>
                        <a:pt x="464" y="628"/>
                      </a:cubicBezTo>
                      <a:cubicBezTo>
                        <a:pt x="543" y="567"/>
                        <a:pt x="588" y="479"/>
                        <a:pt x="588" y="387"/>
                      </a:cubicBezTo>
                      <a:cubicBezTo>
                        <a:pt x="588" y="185"/>
                        <a:pt x="588" y="185"/>
                        <a:pt x="588" y="185"/>
                      </a:cubicBezTo>
                      <a:cubicBezTo>
                        <a:pt x="588" y="157"/>
                        <a:pt x="572" y="133"/>
                        <a:pt x="548" y="12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31" name="组合 1730"/>
              <p:cNvGrpSpPr/>
              <p:nvPr/>
            </p:nvGrpSpPr>
            <p:grpSpPr>
              <a:xfrm>
                <a:off x="7755429" y="1989264"/>
                <a:ext cx="150284" cy="133461"/>
                <a:chOff x="7381875" y="2254035"/>
                <a:chExt cx="212725" cy="188912"/>
              </a:xfrm>
              <a:solidFill>
                <a:srgbClr val="00B2F2"/>
              </a:solidFill>
            </p:grpSpPr>
            <p:sp>
              <p:nvSpPr>
                <p:cNvPr id="1754" name="Freeform 388"/>
                <p:cNvSpPr/>
                <p:nvPr/>
              </p:nvSpPr>
              <p:spPr bwMode="auto">
                <a:xfrm>
                  <a:off x="7381875" y="2292135"/>
                  <a:ext cx="212725" cy="93663"/>
                </a:xfrm>
                <a:custGeom>
                  <a:avLst/>
                  <a:gdLst>
                    <a:gd name="T0" fmla="*/ 121 w 792"/>
                    <a:gd name="T1" fmla="*/ 345 h 345"/>
                    <a:gd name="T2" fmla="*/ 0 w 792"/>
                    <a:gd name="T3" fmla="*/ 218 h 345"/>
                    <a:gd name="T4" fmla="*/ 390 w 792"/>
                    <a:gd name="T5" fmla="*/ 0 h 345"/>
                    <a:gd name="T6" fmla="*/ 792 w 792"/>
                    <a:gd name="T7" fmla="*/ 215 h 345"/>
                    <a:gd name="T8" fmla="*/ 670 w 792"/>
                    <a:gd name="T9" fmla="*/ 345 h 345"/>
                    <a:gd name="T10" fmla="*/ 708 w 792"/>
                    <a:gd name="T11" fmla="*/ 197 h 345"/>
                    <a:gd name="T12" fmla="*/ 408 w 792"/>
                    <a:gd name="T13" fmla="*/ 54 h 345"/>
                    <a:gd name="T14" fmla="*/ 87 w 792"/>
                    <a:gd name="T15" fmla="*/ 198 h 345"/>
                    <a:gd name="T16" fmla="*/ 121 w 792"/>
                    <a:gd name="T17" fmla="*/ 345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92" h="345">
                      <a:moveTo>
                        <a:pt x="121" y="345"/>
                      </a:move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218"/>
                        <a:pt x="113" y="0"/>
                        <a:pt x="390" y="0"/>
                      </a:cubicBezTo>
                      <a:cubicBezTo>
                        <a:pt x="685" y="0"/>
                        <a:pt x="792" y="215"/>
                        <a:pt x="792" y="215"/>
                      </a:cubicBezTo>
                      <a:cubicBezTo>
                        <a:pt x="792" y="215"/>
                        <a:pt x="733" y="285"/>
                        <a:pt x="670" y="345"/>
                      </a:cubicBezTo>
                      <a:cubicBezTo>
                        <a:pt x="670" y="345"/>
                        <a:pt x="717" y="276"/>
                        <a:pt x="708" y="197"/>
                      </a:cubicBezTo>
                      <a:cubicBezTo>
                        <a:pt x="708" y="197"/>
                        <a:pt x="609" y="56"/>
                        <a:pt x="408" y="54"/>
                      </a:cubicBezTo>
                      <a:cubicBezTo>
                        <a:pt x="208" y="52"/>
                        <a:pt x="95" y="178"/>
                        <a:pt x="87" y="198"/>
                      </a:cubicBezTo>
                      <a:cubicBezTo>
                        <a:pt x="80" y="219"/>
                        <a:pt x="89" y="287"/>
                        <a:pt x="121" y="345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5" name="Oval 389"/>
                <p:cNvSpPr>
                  <a:spLocks noChangeArrowheads="1"/>
                </p:cNvSpPr>
                <p:nvPr/>
              </p:nvSpPr>
              <p:spPr bwMode="auto">
                <a:xfrm>
                  <a:off x="7467600" y="2331822"/>
                  <a:ext cx="41275" cy="38100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6" name="Freeform 390"/>
                <p:cNvSpPr>
                  <a:spLocks noEditPoints="1"/>
                </p:cNvSpPr>
                <p:nvPr/>
              </p:nvSpPr>
              <p:spPr bwMode="auto">
                <a:xfrm>
                  <a:off x="7437438" y="2301660"/>
                  <a:ext cx="101600" cy="96838"/>
                </a:xfrm>
                <a:custGeom>
                  <a:avLst/>
                  <a:gdLst>
                    <a:gd name="T0" fmla="*/ 336 w 384"/>
                    <a:gd name="T1" fmla="*/ 180 h 360"/>
                    <a:gd name="T2" fmla="*/ 192 w 384"/>
                    <a:gd name="T3" fmla="*/ 316 h 360"/>
                    <a:gd name="T4" fmla="*/ 47 w 384"/>
                    <a:gd name="T5" fmla="*/ 180 h 360"/>
                    <a:gd name="T6" fmla="*/ 192 w 384"/>
                    <a:gd name="T7" fmla="*/ 45 h 360"/>
                    <a:gd name="T8" fmla="*/ 336 w 384"/>
                    <a:gd name="T9" fmla="*/ 180 h 360"/>
                    <a:gd name="T10" fmla="*/ 192 w 384"/>
                    <a:gd name="T11" fmla="*/ 0 h 360"/>
                    <a:gd name="T12" fmla="*/ 0 w 384"/>
                    <a:gd name="T13" fmla="*/ 180 h 360"/>
                    <a:gd name="T14" fmla="*/ 192 w 384"/>
                    <a:gd name="T15" fmla="*/ 360 h 360"/>
                    <a:gd name="T16" fmla="*/ 384 w 384"/>
                    <a:gd name="T17" fmla="*/ 180 h 360"/>
                    <a:gd name="T18" fmla="*/ 192 w 384"/>
                    <a:gd name="T19" fmla="*/ 0 h 3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84" h="360">
                      <a:moveTo>
                        <a:pt x="336" y="180"/>
                      </a:moveTo>
                      <a:cubicBezTo>
                        <a:pt x="336" y="255"/>
                        <a:pt x="271" y="316"/>
                        <a:pt x="192" y="316"/>
                      </a:cubicBezTo>
                      <a:cubicBezTo>
                        <a:pt x="112" y="316"/>
                        <a:pt x="47" y="255"/>
                        <a:pt x="47" y="180"/>
                      </a:cubicBezTo>
                      <a:cubicBezTo>
                        <a:pt x="47" y="105"/>
                        <a:pt x="112" y="45"/>
                        <a:pt x="192" y="45"/>
                      </a:cubicBezTo>
                      <a:cubicBezTo>
                        <a:pt x="271" y="45"/>
                        <a:pt x="336" y="105"/>
                        <a:pt x="336" y="180"/>
                      </a:cubicBezTo>
                      <a:close/>
                      <a:moveTo>
                        <a:pt x="192" y="0"/>
                      </a:moveTo>
                      <a:cubicBezTo>
                        <a:pt x="86" y="0"/>
                        <a:pt x="0" y="80"/>
                        <a:pt x="0" y="180"/>
                      </a:cubicBezTo>
                      <a:cubicBezTo>
                        <a:pt x="0" y="279"/>
                        <a:pt x="86" y="360"/>
                        <a:pt x="192" y="360"/>
                      </a:cubicBezTo>
                      <a:cubicBezTo>
                        <a:pt x="298" y="360"/>
                        <a:pt x="384" y="279"/>
                        <a:pt x="384" y="180"/>
                      </a:cubicBezTo>
                      <a:cubicBezTo>
                        <a:pt x="384" y="80"/>
                        <a:pt x="298" y="0"/>
                        <a:pt x="19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7" name="Freeform 391"/>
                <p:cNvSpPr/>
                <p:nvPr/>
              </p:nvSpPr>
              <p:spPr bwMode="auto">
                <a:xfrm>
                  <a:off x="7394575" y="2254035"/>
                  <a:ext cx="39687" cy="38100"/>
                </a:xfrm>
                <a:custGeom>
                  <a:avLst/>
                  <a:gdLst>
                    <a:gd name="T0" fmla="*/ 146 w 146"/>
                    <a:gd name="T1" fmla="*/ 1 h 143"/>
                    <a:gd name="T2" fmla="*/ 36 w 146"/>
                    <a:gd name="T3" fmla="*/ 1 h 143"/>
                    <a:gd name="T4" fmla="*/ 0 w 146"/>
                    <a:gd name="T5" fmla="*/ 33 h 143"/>
                    <a:gd name="T6" fmla="*/ 0 w 146"/>
                    <a:gd name="T7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6" h="143">
                      <a:moveTo>
                        <a:pt x="146" y="1"/>
                      </a:moveTo>
                      <a:cubicBezTo>
                        <a:pt x="146" y="1"/>
                        <a:pt x="47" y="1"/>
                        <a:pt x="36" y="1"/>
                      </a:cubicBezTo>
                      <a:cubicBezTo>
                        <a:pt x="25" y="1"/>
                        <a:pt x="0" y="0"/>
                        <a:pt x="0" y="33"/>
                      </a:cubicBezTo>
                      <a:cubicBezTo>
                        <a:pt x="0" y="72"/>
                        <a:pt x="0" y="143"/>
                        <a:pt x="0" y="143"/>
                      </a:cubicBezTo>
                    </a:path>
                  </a:pathLst>
                </a:custGeom>
                <a:grpFill/>
                <a:ln w="952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8" name="Freeform 392"/>
                <p:cNvSpPr/>
                <p:nvPr/>
              </p:nvSpPr>
              <p:spPr bwMode="auto">
                <a:xfrm>
                  <a:off x="7542213" y="2254035"/>
                  <a:ext cx="39687" cy="38100"/>
                </a:xfrm>
                <a:custGeom>
                  <a:avLst/>
                  <a:gdLst>
                    <a:gd name="T0" fmla="*/ 0 w 146"/>
                    <a:gd name="T1" fmla="*/ 1 h 143"/>
                    <a:gd name="T2" fmla="*/ 110 w 146"/>
                    <a:gd name="T3" fmla="*/ 1 h 143"/>
                    <a:gd name="T4" fmla="*/ 146 w 146"/>
                    <a:gd name="T5" fmla="*/ 33 h 143"/>
                    <a:gd name="T6" fmla="*/ 146 w 146"/>
                    <a:gd name="T7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6" h="143">
                      <a:moveTo>
                        <a:pt x="0" y="1"/>
                      </a:moveTo>
                      <a:cubicBezTo>
                        <a:pt x="0" y="1"/>
                        <a:pt x="99" y="1"/>
                        <a:pt x="110" y="1"/>
                      </a:cubicBezTo>
                      <a:cubicBezTo>
                        <a:pt x="121" y="1"/>
                        <a:pt x="146" y="0"/>
                        <a:pt x="146" y="33"/>
                      </a:cubicBezTo>
                      <a:cubicBezTo>
                        <a:pt x="146" y="72"/>
                        <a:pt x="146" y="143"/>
                        <a:pt x="146" y="143"/>
                      </a:cubicBezTo>
                    </a:path>
                  </a:pathLst>
                </a:custGeom>
                <a:grpFill/>
                <a:ln w="952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9" name="Freeform 393"/>
                <p:cNvSpPr/>
                <p:nvPr/>
              </p:nvSpPr>
              <p:spPr bwMode="auto">
                <a:xfrm>
                  <a:off x="7394575" y="2404847"/>
                  <a:ext cx="39687" cy="38100"/>
                </a:xfrm>
                <a:custGeom>
                  <a:avLst/>
                  <a:gdLst>
                    <a:gd name="T0" fmla="*/ 146 w 146"/>
                    <a:gd name="T1" fmla="*/ 142 h 143"/>
                    <a:gd name="T2" fmla="*/ 36 w 146"/>
                    <a:gd name="T3" fmla="*/ 142 h 143"/>
                    <a:gd name="T4" fmla="*/ 0 w 146"/>
                    <a:gd name="T5" fmla="*/ 110 h 143"/>
                    <a:gd name="T6" fmla="*/ 0 w 146"/>
                    <a:gd name="T7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6" h="143">
                      <a:moveTo>
                        <a:pt x="146" y="142"/>
                      </a:moveTo>
                      <a:cubicBezTo>
                        <a:pt x="146" y="142"/>
                        <a:pt x="47" y="142"/>
                        <a:pt x="36" y="142"/>
                      </a:cubicBezTo>
                      <a:cubicBezTo>
                        <a:pt x="25" y="142"/>
                        <a:pt x="0" y="143"/>
                        <a:pt x="0" y="110"/>
                      </a:cubicBezTo>
                      <a:cubicBezTo>
                        <a:pt x="0" y="71"/>
                        <a:pt x="0" y="0"/>
                        <a:pt x="0" y="0"/>
                      </a:cubicBezTo>
                    </a:path>
                  </a:pathLst>
                </a:custGeom>
                <a:grpFill/>
                <a:ln w="952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60" name="Freeform 394"/>
                <p:cNvSpPr/>
                <p:nvPr/>
              </p:nvSpPr>
              <p:spPr bwMode="auto">
                <a:xfrm>
                  <a:off x="7542213" y="2404847"/>
                  <a:ext cx="39687" cy="38100"/>
                </a:xfrm>
                <a:custGeom>
                  <a:avLst/>
                  <a:gdLst>
                    <a:gd name="T0" fmla="*/ 0 w 146"/>
                    <a:gd name="T1" fmla="*/ 142 h 143"/>
                    <a:gd name="T2" fmla="*/ 110 w 146"/>
                    <a:gd name="T3" fmla="*/ 142 h 143"/>
                    <a:gd name="T4" fmla="*/ 146 w 146"/>
                    <a:gd name="T5" fmla="*/ 110 h 143"/>
                    <a:gd name="T6" fmla="*/ 146 w 146"/>
                    <a:gd name="T7" fmla="*/ 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6" h="143">
                      <a:moveTo>
                        <a:pt x="0" y="142"/>
                      </a:moveTo>
                      <a:cubicBezTo>
                        <a:pt x="0" y="142"/>
                        <a:pt x="99" y="142"/>
                        <a:pt x="110" y="142"/>
                      </a:cubicBezTo>
                      <a:cubicBezTo>
                        <a:pt x="121" y="142"/>
                        <a:pt x="146" y="143"/>
                        <a:pt x="146" y="110"/>
                      </a:cubicBezTo>
                      <a:cubicBezTo>
                        <a:pt x="146" y="71"/>
                        <a:pt x="146" y="0"/>
                        <a:pt x="146" y="0"/>
                      </a:cubicBezTo>
                    </a:path>
                  </a:pathLst>
                </a:custGeom>
                <a:grpFill/>
                <a:ln w="952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1732" name="组合 1731"/>
              <p:cNvGrpSpPr/>
              <p:nvPr/>
            </p:nvGrpSpPr>
            <p:grpSpPr>
              <a:xfrm>
                <a:off x="5573657" y="1979731"/>
                <a:ext cx="99815" cy="152527"/>
                <a:chOff x="4216400" y="2230222"/>
                <a:chExt cx="141287" cy="215900"/>
              </a:xfrm>
              <a:solidFill>
                <a:srgbClr val="00B2F2"/>
              </a:solidFill>
            </p:grpSpPr>
            <p:sp>
              <p:nvSpPr>
                <p:cNvPr id="1744" name="Freeform 395"/>
                <p:cNvSpPr>
                  <a:spLocks noEditPoints="1"/>
                </p:cNvSpPr>
                <p:nvPr/>
              </p:nvSpPr>
              <p:spPr bwMode="auto">
                <a:xfrm>
                  <a:off x="4216400" y="2230222"/>
                  <a:ext cx="141287" cy="215900"/>
                </a:xfrm>
                <a:custGeom>
                  <a:avLst/>
                  <a:gdLst>
                    <a:gd name="T0" fmla="*/ 491 w 530"/>
                    <a:gd name="T1" fmla="*/ 0 h 802"/>
                    <a:gd name="T2" fmla="*/ 39 w 530"/>
                    <a:gd name="T3" fmla="*/ 0 h 802"/>
                    <a:gd name="T4" fmla="*/ 0 w 530"/>
                    <a:gd name="T5" fmla="*/ 40 h 802"/>
                    <a:gd name="T6" fmla="*/ 0 w 530"/>
                    <a:gd name="T7" fmla="*/ 762 h 802"/>
                    <a:gd name="T8" fmla="*/ 39 w 530"/>
                    <a:gd name="T9" fmla="*/ 802 h 802"/>
                    <a:gd name="T10" fmla="*/ 491 w 530"/>
                    <a:gd name="T11" fmla="*/ 802 h 802"/>
                    <a:gd name="T12" fmla="*/ 530 w 530"/>
                    <a:gd name="T13" fmla="*/ 762 h 802"/>
                    <a:gd name="T14" fmla="*/ 530 w 530"/>
                    <a:gd name="T15" fmla="*/ 40 h 802"/>
                    <a:gd name="T16" fmla="*/ 491 w 530"/>
                    <a:gd name="T17" fmla="*/ 0 h 802"/>
                    <a:gd name="T18" fmla="*/ 220 w 530"/>
                    <a:gd name="T19" fmla="*/ 23 h 802"/>
                    <a:gd name="T20" fmla="*/ 226 w 530"/>
                    <a:gd name="T21" fmla="*/ 17 h 802"/>
                    <a:gd name="T22" fmla="*/ 304 w 530"/>
                    <a:gd name="T23" fmla="*/ 17 h 802"/>
                    <a:gd name="T24" fmla="*/ 309 w 530"/>
                    <a:gd name="T25" fmla="*/ 23 h 802"/>
                    <a:gd name="T26" fmla="*/ 309 w 530"/>
                    <a:gd name="T27" fmla="*/ 27 h 802"/>
                    <a:gd name="T28" fmla="*/ 304 w 530"/>
                    <a:gd name="T29" fmla="*/ 33 h 802"/>
                    <a:gd name="T30" fmla="*/ 226 w 530"/>
                    <a:gd name="T31" fmla="*/ 33 h 802"/>
                    <a:gd name="T32" fmla="*/ 220 w 530"/>
                    <a:gd name="T33" fmla="*/ 27 h 802"/>
                    <a:gd name="T34" fmla="*/ 220 w 530"/>
                    <a:gd name="T35" fmla="*/ 23 h 802"/>
                    <a:gd name="T36" fmla="*/ 310 w 530"/>
                    <a:gd name="T37" fmla="*/ 772 h 802"/>
                    <a:gd name="T38" fmla="*/ 298 w 530"/>
                    <a:gd name="T39" fmla="*/ 784 h 802"/>
                    <a:gd name="T40" fmla="*/ 232 w 530"/>
                    <a:gd name="T41" fmla="*/ 784 h 802"/>
                    <a:gd name="T42" fmla="*/ 220 w 530"/>
                    <a:gd name="T43" fmla="*/ 772 h 802"/>
                    <a:gd name="T44" fmla="*/ 220 w 530"/>
                    <a:gd name="T45" fmla="*/ 760 h 802"/>
                    <a:gd name="T46" fmla="*/ 232 w 530"/>
                    <a:gd name="T47" fmla="*/ 747 h 802"/>
                    <a:gd name="T48" fmla="*/ 298 w 530"/>
                    <a:gd name="T49" fmla="*/ 747 h 802"/>
                    <a:gd name="T50" fmla="*/ 310 w 530"/>
                    <a:gd name="T51" fmla="*/ 760 h 802"/>
                    <a:gd name="T52" fmla="*/ 310 w 530"/>
                    <a:gd name="T53" fmla="*/ 772 h 802"/>
                    <a:gd name="T54" fmla="*/ 490 w 530"/>
                    <a:gd name="T55" fmla="*/ 716 h 802"/>
                    <a:gd name="T56" fmla="*/ 477 w 530"/>
                    <a:gd name="T57" fmla="*/ 726 h 802"/>
                    <a:gd name="T58" fmla="*/ 53 w 530"/>
                    <a:gd name="T59" fmla="*/ 726 h 802"/>
                    <a:gd name="T60" fmla="*/ 39 w 530"/>
                    <a:gd name="T61" fmla="*/ 716 h 802"/>
                    <a:gd name="T62" fmla="*/ 39 w 530"/>
                    <a:gd name="T63" fmla="*/ 54 h 802"/>
                    <a:gd name="T64" fmla="*/ 53 w 530"/>
                    <a:gd name="T65" fmla="*/ 44 h 802"/>
                    <a:gd name="T66" fmla="*/ 477 w 530"/>
                    <a:gd name="T67" fmla="*/ 44 h 802"/>
                    <a:gd name="T68" fmla="*/ 490 w 530"/>
                    <a:gd name="T69" fmla="*/ 54 h 802"/>
                    <a:gd name="T70" fmla="*/ 490 w 530"/>
                    <a:gd name="T71" fmla="*/ 716 h 8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530" h="802">
                      <a:moveTo>
                        <a:pt x="491" y="0"/>
                      </a:move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7" y="0"/>
                        <a:pt x="0" y="18"/>
                        <a:pt x="0" y="40"/>
                      </a:cubicBezTo>
                      <a:cubicBezTo>
                        <a:pt x="0" y="762"/>
                        <a:pt x="0" y="762"/>
                        <a:pt x="0" y="762"/>
                      </a:cubicBezTo>
                      <a:cubicBezTo>
                        <a:pt x="0" y="784"/>
                        <a:pt x="17" y="802"/>
                        <a:pt x="39" y="802"/>
                      </a:cubicBezTo>
                      <a:cubicBezTo>
                        <a:pt x="491" y="802"/>
                        <a:pt x="491" y="802"/>
                        <a:pt x="491" y="802"/>
                      </a:cubicBezTo>
                      <a:cubicBezTo>
                        <a:pt x="512" y="802"/>
                        <a:pt x="530" y="784"/>
                        <a:pt x="530" y="762"/>
                      </a:cubicBezTo>
                      <a:cubicBezTo>
                        <a:pt x="530" y="40"/>
                        <a:pt x="530" y="40"/>
                        <a:pt x="530" y="40"/>
                      </a:cubicBezTo>
                      <a:cubicBezTo>
                        <a:pt x="530" y="18"/>
                        <a:pt x="512" y="0"/>
                        <a:pt x="491" y="0"/>
                      </a:cubicBezTo>
                      <a:close/>
                      <a:moveTo>
                        <a:pt x="220" y="23"/>
                      </a:moveTo>
                      <a:cubicBezTo>
                        <a:pt x="220" y="20"/>
                        <a:pt x="223" y="17"/>
                        <a:pt x="226" y="17"/>
                      </a:cubicBezTo>
                      <a:cubicBezTo>
                        <a:pt x="304" y="17"/>
                        <a:pt x="304" y="17"/>
                        <a:pt x="304" y="17"/>
                      </a:cubicBezTo>
                      <a:cubicBezTo>
                        <a:pt x="307" y="17"/>
                        <a:pt x="309" y="20"/>
                        <a:pt x="309" y="23"/>
                      </a:cubicBezTo>
                      <a:cubicBezTo>
                        <a:pt x="309" y="27"/>
                        <a:pt x="309" y="27"/>
                        <a:pt x="309" y="27"/>
                      </a:cubicBezTo>
                      <a:cubicBezTo>
                        <a:pt x="309" y="30"/>
                        <a:pt x="307" y="33"/>
                        <a:pt x="304" y="33"/>
                      </a:cubicBezTo>
                      <a:cubicBezTo>
                        <a:pt x="226" y="33"/>
                        <a:pt x="226" y="33"/>
                        <a:pt x="226" y="33"/>
                      </a:cubicBezTo>
                      <a:cubicBezTo>
                        <a:pt x="223" y="33"/>
                        <a:pt x="220" y="30"/>
                        <a:pt x="220" y="27"/>
                      </a:cubicBezTo>
                      <a:lnTo>
                        <a:pt x="220" y="23"/>
                      </a:lnTo>
                      <a:close/>
                      <a:moveTo>
                        <a:pt x="310" y="772"/>
                      </a:moveTo>
                      <a:cubicBezTo>
                        <a:pt x="310" y="779"/>
                        <a:pt x="305" y="784"/>
                        <a:pt x="298" y="784"/>
                      </a:cubicBezTo>
                      <a:cubicBezTo>
                        <a:pt x="232" y="784"/>
                        <a:pt x="232" y="784"/>
                        <a:pt x="232" y="784"/>
                      </a:cubicBezTo>
                      <a:cubicBezTo>
                        <a:pt x="225" y="784"/>
                        <a:pt x="220" y="779"/>
                        <a:pt x="220" y="772"/>
                      </a:cubicBezTo>
                      <a:cubicBezTo>
                        <a:pt x="220" y="760"/>
                        <a:pt x="220" y="760"/>
                        <a:pt x="220" y="760"/>
                      </a:cubicBezTo>
                      <a:cubicBezTo>
                        <a:pt x="220" y="753"/>
                        <a:pt x="225" y="747"/>
                        <a:pt x="232" y="747"/>
                      </a:cubicBezTo>
                      <a:cubicBezTo>
                        <a:pt x="298" y="747"/>
                        <a:pt x="298" y="747"/>
                        <a:pt x="298" y="747"/>
                      </a:cubicBezTo>
                      <a:cubicBezTo>
                        <a:pt x="305" y="747"/>
                        <a:pt x="310" y="753"/>
                        <a:pt x="310" y="760"/>
                      </a:cubicBezTo>
                      <a:lnTo>
                        <a:pt x="310" y="772"/>
                      </a:lnTo>
                      <a:close/>
                      <a:moveTo>
                        <a:pt x="490" y="716"/>
                      </a:moveTo>
                      <a:cubicBezTo>
                        <a:pt x="489" y="722"/>
                        <a:pt x="483" y="726"/>
                        <a:pt x="477" y="726"/>
                      </a:cubicBezTo>
                      <a:cubicBezTo>
                        <a:pt x="53" y="726"/>
                        <a:pt x="53" y="726"/>
                        <a:pt x="53" y="726"/>
                      </a:cubicBezTo>
                      <a:cubicBezTo>
                        <a:pt x="46" y="726"/>
                        <a:pt x="41" y="722"/>
                        <a:pt x="39" y="716"/>
                      </a:cubicBezTo>
                      <a:cubicBezTo>
                        <a:pt x="39" y="54"/>
                        <a:pt x="39" y="54"/>
                        <a:pt x="39" y="54"/>
                      </a:cubicBezTo>
                      <a:cubicBezTo>
                        <a:pt x="41" y="48"/>
                        <a:pt x="46" y="44"/>
                        <a:pt x="53" y="44"/>
                      </a:cubicBezTo>
                      <a:cubicBezTo>
                        <a:pt x="477" y="44"/>
                        <a:pt x="477" y="44"/>
                        <a:pt x="477" y="44"/>
                      </a:cubicBezTo>
                      <a:cubicBezTo>
                        <a:pt x="483" y="44"/>
                        <a:pt x="489" y="48"/>
                        <a:pt x="490" y="54"/>
                      </a:cubicBezTo>
                      <a:lnTo>
                        <a:pt x="490" y="7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45" name="Freeform 396"/>
                <p:cNvSpPr/>
                <p:nvPr/>
              </p:nvSpPr>
              <p:spPr bwMode="auto">
                <a:xfrm>
                  <a:off x="4238625" y="2395322"/>
                  <a:ext cx="98425" cy="9525"/>
                </a:xfrm>
                <a:custGeom>
                  <a:avLst/>
                  <a:gdLst>
                    <a:gd name="T0" fmla="*/ 349 w 367"/>
                    <a:gd name="T1" fmla="*/ 0 h 36"/>
                    <a:gd name="T2" fmla="*/ 19 w 367"/>
                    <a:gd name="T3" fmla="*/ 0 h 36"/>
                    <a:gd name="T4" fmla="*/ 0 w 367"/>
                    <a:gd name="T5" fmla="*/ 18 h 36"/>
                    <a:gd name="T6" fmla="*/ 19 w 367"/>
                    <a:gd name="T7" fmla="*/ 36 h 36"/>
                    <a:gd name="T8" fmla="*/ 349 w 367"/>
                    <a:gd name="T9" fmla="*/ 36 h 36"/>
                    <a:gd name="T10" fmla="*/ 367 w 367"/>
                    <a:gd name="T11" fmla="*/ 18 h 36"/>
                    <a:gd name="T12" fmla="*/ 349 w 367"/>
                    <a:gd name="T13" fmla="*/ 0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7" h="36">
                      <a:moveTo>
                        <a:pt x="349" y="0"/>
                      </a:move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9" y="0"/>
                        <a:pt x="0" y="8"/>
                        <a:pt x="0" y="18"/>
                      </a:cubicBezTo>
                      <a:cubicBezTo>
                        <a:pt x="0" y="28"/>
                        <a:pt x="9" y="36"/>
                        <a:pt x="19" y="36"/>
                      </a:cubicBezTo>
                      <a:cubicBezTo>
                        <a:pt x="349" y="36"/>
                        <a:pt x="349" y="36"/>
                        <a:pt x="349" y="36"/>
                      </a:cubicBezTo>
                      <a:cubicBezTo>
                        <a:pt x="359" y="36"/>
                        <a:pt x="367" y="28"/>
                        <a:pt x="367" y="18"/>
                      </a:cubicBezTo>
                      <a:cubicBezTo>
                        <a:pt x="367" y="8"/>
                        <a:pt x="359" y="0"/>
                        <a:pt x="349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46" name="Freeform 397"/>
                <p:cNvSpPr/>
                <p:nvPr/>
              </p:nvSpPr>
              <p:spPr bwMode="auto">
                <a:xfrm>
                  <a:off x="4238625" y="2319122"/>
                  <a:ext cx="73025" cy="9525"/>
                </a:xfrm>
                <a:custGeom>
                  <a:avLst/>
                  <a:gdLst>
                    <a:gd name="T0" fmla="*/ 18 w 272"/>
                    <a:gd name="T1" fmla="*/ 36 h 36"/>
                    <a:gd name="T2" fmla="*/ 254 w 272"/>
                    <a:gd name="T3" fmla="*/ 36 h 36"/>
                    <a:gd name="T4" fmla="*/ 272 w 272"/>
                    <a:gd name="T5" fmla="*/ 18 h 36"/>
                    <a:gd name="T6" fmla="*/ 254 w 272"/>
                    <a:gd name="T7" fmla="*/ 0 h 36"/>
                    <a:gd name="T8" fmla="*/ 18 w 272"/>
                    <a:gd name="T9" fmla="*/ 0 h 36"/>
                    <a:gd name="T10" fmla="*/ 0 w 272"/>
                    <a:gd name="T11" fmla="*/ 18 h 36"/>
                    <a:gd name="T12" fmla="*/ 18 w 272"/>
                    <a:gd name="T13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2" h="36">
                      <a:moveTo>
                        <a:pt x="18" y="36"/>
                      </a:moveTo>
                      <a:cubicBezTo>
                        <a:pt x="254" y="36"/>
                        <a:pt x="254" y="36"/>
                        <a:pt x="254" y="36"/>
                      </a:cubicBezTo>
                      <a:cubicBezTo>
                        <a:pt x="264" y="36"/>
                        <a:pt x="272" y="28"/>
                        <a:pt x="272" y="18"/>
                      </a:cubicBezTo>
                      <a:cubicBezTo>
                        <a:pt x="272" y="8"/>
                        <a:pt x="264" y="0"/>
                        <a:pt x="254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8"/>
                        <a:pt x="8" y="36"/>
                        <a:pt x="18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47" name="Freeform 398"/>
                <p:cNvSpPr/>
                <p:nvPr/>
              </p:nvSpPr>
              <p:spPr bwMode="auto">
                <a:xfrm>
                  <a:off x="4238625" y="2344522"/>
                  <a:ext cx="96837" cy="9525"/>
                </a:xfrm>
                <a:custGeom>
                  <a:avLst/>
                  <a:gdLst>
                    <a:gd name="T0" fmla="*/ 348 w 366"/>
                    <a:gd name="T1" fmla="*/ 0 h 37"/>
                    <a:gd name="T2" fmla="*/ 18 w 366"/>
                    <a:gd name="T3" fmla="*/ 0 h 37"/>
                    <a:gd name="T4" fmla="*/ 0 w 366"/>
                    <a:gd name="T5" fmla="*/ 19 h 37"/>
                    <a:gd name="T6" fmla="*/ 18 w 366"/>
                    <a:gd name="T7" fmla="*/ 37 h 37"/>
                    <a:gd name="T8" fmla="*/ 348 w 366"/>
                    <a:gd name="T9" fmla="*/ 37 h 37"/>
                    <a:gd name="T10" fmla="*/ 366 w 366"/>
                    <a:gd name="T11" fmla="*/ 19 h 37"/>
                    <a:gd name="T12" fmla="*/ 348 w 366"/>
                    <a:gd name="T13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6" h="37">
                      <a:moveTo>
                        <a:pt x="348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9"/>
                        <a:pt x="0" y="19"/>
                      </a:cubicBezTo>
                      <a:cubicBezTo>
                        <a:pt x="0" y="29"/>
                        <a:pt x="8" y="37"/>
                        <a:pt x="18" y="37"/>
                      </a:cubicBezTo>
                      <a:cubicBezTo>
                        <a:pt x="348" y="37"/>
                        <a:pt x="348" y="37"/>
                        <a:pt x="348" y="37"/>
                      </a:cubicBezTo>
                      <a:cubicBezTo>
                        <a:pt x="358" y="37"/>
                        <a:pt x="366" y="29"/>
                        <a:pt x="366" y="19"/>
                      </a:cubicBezTo>
                      <a:cubicBezTo>
                        <a:pt x="366" y="9"/>
                        <a:pt x="358" y="0"/>
                        <a:pt x="3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48" name="Freeform 399"/>
                <p:cNvSpPr/>
                <p:nvPr/>
              </p:nvSpPr>
              <p:spPr bwMode="auto">
                <a:xfrm>
                  <a:off x="4238625" y="2369922"/>
                  <a:ext cx="96837" cy="9525"/>
                </a:xfrm>
                <a:custGeom>
                  <a:avLst/>
                  <a:gdLst>
                    <a:gd name="T0" fmla="*/ 348 w 366"/>
                    <a:gd name="T1" fmla="*/ 0 h 37"/>
                    <a:gd name="T2" fmla="*/ 18 w 366"/>
                    <a:gd name="T3" fmla="*/ 0 h 37"/>
                    <a:gd name="T4" fmla="*/ 0 w 366"/>
                    <a:gd name="T5" fmla="*/ 18 h 37"/>
                    <a:gd name="T6" fmla="*/ 18 w 366"/>
                    <a:gd name="T7" fmla="*/ 37 h 37"/>
                    <a:gd name="T8" fmla="*/ 348 w 366"/>
                    <a:gd name="T9" fmla="*/ 37 h 37"/>
                    <a:gd name="T10" fmla="*/ 366 w 366"/>
                    <a:gd name="T11" fmla="*/ 18 h 37"/>
                    <a:gd name="T12" fmla="*/ 348 w 366"/>
                    <a:gd name="T13" fmla="*/ 0 h 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66" h="37">
                      <a:moveTo>
                        <a:pt x="348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8"/>
                        <a:pt x="8" y="37"/>
                        <a:pt x="18" y="37"/>
                      </a:cubicBezTo>
                      <a:cubicBezTo>
                        <a:pt x="348" y="37"/>
                        <a:pt x="348" y="37"/>
                        <a:pt x="348" y="37"/>
                      </a:cubicBezTo>
                      <a:cubicBezTo>
                        <a:pt x="358" y="37"/>
                        <a:pt x="366" y="28"/>
                        <a:pt x="366" y="18"/>
                      </a:cubicBezTo>
                      <a:cubicBezTo>
                        <a:pt x="366" y="8"/>
                        <a:pt x="358" y="0"/>
                        <a:pt x="34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49" name="Freeform 400"/>
                <p:cNvSpPr/>
                <p:nvPr/>
              </p:nvSpPr>
              <p:spPr bwMode="auto">
                <a:xfrm>
                  <a:off x="4238625" y="2271497"/>
                  <a:ext cx="19050" cy="19050"/>
                </a:xfrm>
                <a:custGeom>
                  <a:avLst/>
                  <a:gdLst>
                    <a:gd name="T0" fmla="*/ 35 w 70"/>
                    <a:gd name="T1" fmla="*/ 70 h 70"/>
                    <a:gd name="T2" fmla="*/ 59 w 70"/>
                    <a:gd name="T3" fmla="*/ 60 h 70"/>
                    <a:gd name="T4" fmla="*/ 70 w 70"/>
                    <a:gd name="T5" fmla="*/ 35 h 70"/>
                    <a:gd name="T6" fmla="*/ 59 w 70"/>
                    <a:gd name="T7" fmla="*/ 10 h 70"/>
                    <a:gd name="T8" fmla="*/ 35 w 70"/>
                    <a:gd name="T9" fmla="*/ 0 h 70"/>
                    <a:gd name="T10" fmla="*/ 10 w 70"/>
                    <a:gd name="T11" fmla="*/ 10 h 70"/>
                    <a:gd name="T12" fmla="*/ 0 w 70"/>
                    <a:gd name="T13" fmla="*/ 35 h 70"/>
                    <a:gd name="T14" fmla="*/ 10 w 70"/>
                    <a:gd name="T15" fmla="*/ 60 h 70"/>
                    <a:gd name="T16" fmla="*/ 35 w 70"/>
                    <a:gd name="T1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0">
                      <a:moveTo>
                        <a:pt x="35" y="70"/>
                      </a:moveTo>
                      <a:cubicBezTo>
                        <a:pt x="44" y="70"/>
                        <a:pt x="53" y="67"/>
                        <a:pt x="59" y="60"/>
                      </a:cubicBezTo>
                      <a:cubicBezTo>
                        <a:pt x="66" y="53"/>
                        <a:pt x="70" y="44"/>
                        <a:pt x="70" y="35"/>
                      </a:cubicBezTo>
                      <a:cubicBezTo>
                        <a:pt x="70" y="26"/>
                        <a:pt x="66" y="17"/>
                        <a:pt x="59" y="10"/>
                      </a:cubicBezTo>
                      <a:cubicBezTo>
                        <a:pt x="53" y="3"/>
                        <a:pt x="44" y="0"/>
                        <a:pt x="35" y="0"/>
                      </a:cubicBezTo>
                      <a:cubicBezTo>
                        <a:pt x="26" y="0"/>
                        <a:pt x="16" y="3"/>
                        <a:pt x="10" y="10"/>
                      </a:cubicBezTo>
                      <a:cubicBezTo>
                        <a:pt x="4" y="17"/>
                        <a:pt x="0" y="26"/>
                        <a:pt x="0" y="35"/>
                      </a:cubicBezTo>
                      <a:cubicBezTo>
                        <a:pt x="0" y="44"/>
                        <a:pt x="3" y="53"/>
                        <a:pt x="10" y="60"/>
                      </a:cubicBezTo>
                      <a:cubicBezTo>
                        <a:pt x="17" y="67"/>
                        <a:pt x="25" y="70"/>
                        <a:pt x="35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0" name="Freeform 401"/>
                <p:cNvSpPr/>
                <p:nvPr/>
              </p:nvSpPr>
              <p:spPr bwMode="auto">
                <a:xfrm>
                  <a:off x="4276725" y="2271497"/>
                  <a:ext cx="17462" cy="19050"/>
                </a:xfrm>
                <a:custGeom>
                  <a:avLst/>
                  <a:gdLst>
                    <a:gd name="T0" fmla="*/ 35 w 70"/>
                    <a:gd name="T1" fmla="*/ 70 h 70"/>
                    <a:gd name="T2" fmla="*/ 60 w 70"/>
                    <a:gd name="T3" fmla="*/ 60 h 70"/>
                    <a:gd name="T4" fmla="*/ 70 w 70"/>
                    <a:gd name="T5" fmla="*/ 35 h 70"/>
                    <a:gd name="T6" fmla="*/ 60 w 70"/>
                    <a:gd name="T7" fmla="*/ 10 h 70"/>
                    <a:gd name="T8" fmla="*/ 35 w 70"/>
                    <a:gd name="T9" fmla="*/ 0 h 70"/>
                    <a:gd name="T10" fmla="*/ 11 w 70"/>
                    <a:gd name="T11" fmla="*/ 10 h 70"/>
                    <a:gd name="T12" fmla="*/ 0 w 70"/>
                    <a:gd name="T13" fmla="*/ 35 h 70"/>
                    <a:gd name="T14" fmla="*/ 11 w 70"/>
                    <a:gd name="T15" fmla="*/ 60 h 70"/>
                    <a:gd name="T16" fmla="*/ 35 w 70"/>
                    <a:gd name="T1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0">
                      <a:moveTo>
                        <a:pt x="35" y="70"/>
                      </a:moveTo>
                      <a:cubicBezTo>
                        <a:pt x="44" y="70"/>
                        <a:pt x="53" y="67"/>
                        <a:pt x="60" y="60"/>
                      </a:cubicBezTo>
                      <a:cubicBezTo>
                        <a:pt x="66" y="53"/>
                        <a:pt x="70" y="44"/>
                        <a:pt x="70" y="35"/>
                      </a:cubicBezTo>
                      <a:cubicBezTo>
                        <a:pt x="70" y="26"/>
                        <a:pt x="66" y="17"/>
                        <a:pt x="60" y="10"/>
                      </a:cubicBezTo>
                      <a:cubicBezTo>
                        <a:pt x="53" y="3"/>
                        <a:pt x="45" y="0"/>
                        <a:pt x="35" y="0"/>
                      </a:cubicBezTo>
                      <a:cubicBezTo>
                        <a:pt x="26" y="0"/>
                        <a:pt x="17" y="3"/>
                        <a:pt x="11" y="10"/>
                      </a:cubicBezTo>
                      <a:cubicBezTo>
                        <a:pt x="4" y="17"/>
                        <a:pt x="0" y="26"/>
                        <a:pt x="0" y="35"/>
                      </a:cubicBezTo>
                      <a:cubicBezTo>
                        <a:pt x="0" y="44"/>
                        <a:pt x="4" y="53"/>
                        <a:pt x="11" y="60"/>
                      </a:cubicBezTo>
                      <a:cubicBezTo>
                        <a:pt x="17" y="67"/>
                        <a:pt x="26" y="70"/>
                        <a:pt x="35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1" name="Freeform 402"/>
                <p:cNvSpPr/>
                <p:nvPr/>
              </p:nvSpPr>
              <p:spPr bwMode="auto">
                <a:xfrm>
                  <a:off x="4314825" y="2271497"/>
                  <a:ext cx="17462" cy="19050"/>
                </a:xfrm>
                <a:custGeom>
                  <a:avLst/>
                  <a:gdLst>
                    <a:gd name="T0" fmla="*/ 35 w 70"/>
                    <a:gd name="T1" fmla="*/ 70 h 70"/>
                    <a:gd name="T2" fmla="*/ 60 w 70"/>
                    <a:gd name="T3" fmla="*/ 60 h 70"/>
                    <a:gd name="T4" fmla="*/ 70 w 70"/>
                    <a:gd name="T5" fmla="*/ 35 h 70"/>
                    <a:gd name="T6" fmla="*/ 60 w 70"/>
                    <a:gd name="T7" fmla="*/ 10 h 70"/>
                    <a:gd name="T8" fmla="*/ 35 w 70"/>
                    <a:gd name="T9" fmla="*/ 0 h 70"/>
                    <a:gd name="T10" fmla="*/ 10 w 70"/>
                    <a:gd name="T11" fmla="*/ 10 h 70"/>
                    <a:gd name="T12" fmla="*/ 0 w 70"/>
                    <a:gd name="T13" fmla="*/ 35 h 70"/>
                    <a:gd name="T14" fmla="*/ 10 w 70"/>
                    <a:gd name="T15" fmla="*/ 60 h 70"/>
                    <a:gd name="T16" fmla="*/ 35 w 70"/>
                    <a:gd name="T17" fmla="*/ 70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70" h="70">
                      <a:moveTo>
                        <a:pt x="35" y="70"/>
                      </a:moveTo>
                      <a:cubicBezTo>
                        <a:pt x="44" y="70"/>
                        <a:pt x="53" y="67"/>
                        <a:pt x="60" y="60"/>
                      </a:cubicBezTo>
                      <a:cubicBezTo>
                        <a:pt x="66" y="53"/>
                        <a:pt x="70" y="44"/>
                        <a:pt x="70" y="35"/>
                      </a:cubicBezTo>
                      <a:cubicBezTo>
                        <a:pt x="70" y="26"/>
                        <a:pt x="66" y="17"/>
                        <a:pt x="60" y="10"/>
                      </a:cubicBezTo>
                      <a:cubicBezTo>
                        <a:pt x="53" y="3"/>
                        <a:pt x="44" y="0"/>
                        <a:pt x="35" y="0"/>
                      </a:cubicBezTo>
                      <a:cubicBezTo>
                        <a:pt x="26" y="0"/>
                        <a:pt x="17" y="3"/>
                        <a:pt x="10" y="10"/>
                      </a:cubicBezTo>
                      <a:cubicBezTo>
                        <a:pt x="4" y="17"/>
                        <a:pt x="0" y="26"/>
                        <a:pt x="0" y="35"/>
                      </a:cubicBezTo>
                      <a:cubicBezTo>
                        <a:pt x="0" y="44"/>
                        <a:pt x="4" y="53"/>
                        <a:pt x="10" y="60"/>
                      </a:cubicBezTo>
                      <a:cubicBezTo>
                        <a:pt x="17" y="67"/>
                        <a:pt x="26" y="70"/>
                        <a:pt x="35" y="7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752" name="Line 403"/>
                <p:cNvSpPr>
                  <a:spLocks noChangeShapeType="1"/>
                </p:cNvSpPr>
                <p:nvPr/>
              </p:nvSpPr>
              <p:spPr bwMode="auto">
                <a:xfrm>
                  <a:off x="4324350" y="2342935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  <p:sp>
              <p:nvSpPr>
                <p:cNvPr id="1753" name="Line 404"/>
                <p:cNvSpPr>
                  <a:spLocks noChangeShapeType="1"/>
                </p:cNvSpPr>
                <p:nvPr/>
              </p:nvSpPr>
              <p:spPr bwMode="auto">
                <a:xfrm>
                  <a:off x="4324350" y="2342935"/>
                  <a:ext cx="0" cy="0"/>
                </a:xfrm>
                <a:prstGeom prst="line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1200"/>
                </a:p>
              </p:txBody>
            </p:sp>
          </p:grpSp>
          <p:sp>
            <p:nvSpPr>
              <p:cNvPr id="1733" name="矩形 1732"/>
              <p:cNvSpPr/>
              <p:nvPr/>
            </p:nvSpPr>
            <p:spPr>
              <a:xfrm>
                <a:off x="6761393" y="2134189"/>
                <a:ext cx="330628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工业互联网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734" name="矩形 1733"/>
              <p:cNvSpPr/>
              <p:nvPr/>
            </p:nvSpPr>
            <p:spPr>
              <a:xfrm>
                <a:off x="5756330" y="2134189"/>
                <a:ext cx="254330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数据库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735" name="矩形 1734"/>
              <p:cNvSpPr/>
              <p:nvPr/>
            </p:nvSpPr>
            <p:spPr>
              <a:xfrm>
                <a:off x="5989342" y="2134189"/>
                <a:ext cx="254330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en-US" altLang="zh-CN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AI</a:t>
                </a: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开发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736" name="矩形 1735"/>
              <p:cNvSpPr/>
              <p:nvPr/>
            </p:nvSpPr>
            <p:spPr>
              <a:xfrm>
                <a:off x="6225719" y="2134189"/>
                <a:ext cx="254330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区块链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37" name="矩形 1736"/>
              <p:cNvSpPr/>
              <p:nvPr/>
            </p:nvSpPr>
            <p:spPr>
              <a:xfrm>
                <a:off x="7119631" y="2134189"/>
                <a:ext cx="191082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en-US" altLang="zh-CN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IoT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738" name="矩形 1737"/>
              <p:cNvSpPr/>
              <p:nvPr/>
            </p:nvSpPr>
            <p:spPr>
              <a:xfrm>
                <a:off x="7325931" y="2134189"/>
                <a:ext cx="356061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en-US" altLang="zh-CN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Workspace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739" name="矩形 1738"/>
              <p:cNvSpPr/>
              <p:nvPr/>
            </p:nvSpPr>
            <p:spPr>
              <a:xfrm>
                <a:off x="5496399" y="2134189"/>
                <a:ext cx="254330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应用开发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740" name="矩形 1739"/>
              <p:cNvSpPr/>
              <p:nvPr/>
            </p:nvSpPr>
            <p:spPr>
              <a:xfrm>
                <a:off x="5209548" y="2134189"/>
                <a:ext cx="254330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数据运营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741" name="矩形 1740"/>
              <p:cNvSpPr/>
              <p:nvPr/>
            </p:nvSpPr>
            <p:spPr>
              <a:xfrm>
                <a:off x="4919334" y="2134189"/>
                <a:ext cx="254330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融合集成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FZLanTingHei3-GBK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FZLanTingHei3-GBK"/>
                </a:endParaRPr>
              </a:p>
            </p:txBody>
          </p:sp>
          <p:sp>
            <p:nvSpPr>
              <p:cNvPr id="1742" name="矩形 1741"/>
              <p:cNvSpPr/>
              <p:nvPr/>
            </p:nvSpPr>
            <p:spPr>
              <a:xfrm>
                <a:off x="6485650" y="2134189"/>
                <a:ext cx="254330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隐私计算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43" name="矩形 1742"/>
              <p:cNvSpPr/>
              <p:nvPr/>
            </p:nvSpPr>
            <p:spPr>
              <a:xfrm>
                <a:off x="7703406" y="2134189"/>
                <a:ext cx="254330" cy="178031"/>
              </a:xfrm>
              <a:prstGeom prst="rect">
                <a:avLst/>
              </a:prstGeom>
            </p:spPr>
            <p:txBody>
              <a:bodyPr wrap="square" lIns="0" tIns="0" rIns="0" bIns="0" anchor="ctr" anchorCtr="1">
                <a:noAutofit/>
              </a:bodyPr>
              <a:lstStyle/>
              <a:p>
                <a:pPr algn="ctr"/>
                <a:r>
                  <a:rPr lang="en-US" altLang="zh-CN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AI</a:t>
                </a:r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视觉</a:t>
                </a:r>
                <a:endParaRPr lang="en-US" altLang="zh-CN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  <a:p>
                <a:pPr algn="ctr"/>
                <a:r>
                  <a:rPr lang="zh-CN" altLang="en-US" sz="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  <a:sym typeface="FZLanTingHei3-GBK"/>
                  </a:rPr>
                  <a:t>服务</a:t>
                </a:r>
                <a:endParaRPr lang="zh-CN" altLang="en-US" sz="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FZLanTingHei3-GBK"/>
                </a:endParaRPr>
              </a:p>
            </p:txBody>
          </p:sp>
        </p:grpSp>
        <p:sp>
          <p:nvSpPr>
            <p:cNvPr id="6" name="文本框 5"/>
            <p:cNvSpPr txBox="1"/>
            <p:nvPr>
              <p:custDataLst>
                <p:tags r:id="rId8"/>
              </p:custDataLst>
            </p:nvPr>
          </p:nvSpPr>
          <p:spPr>
            <a:xfrm>
              <a:off x="712335" y="1401937"/>
              <a:ext cx="2172592" cy="4833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拥有计算、存储、网络、</a:t>
              </a:r>
              <a:r>
                <a:rPr kumimoji="1" lang="en-US" altLang="zh-CN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5G</a:t>
              </a:r>
              <a:r>
                <a:rPr kumimoji="1" lang="zh-CN" altLang="en-US" sz="9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、安全、终端等全方位的</a:t>
              </a:r>
              <a:r>
                <a:rPr kumimoji="1" lang="zh-CN" altLang="en-US" sz="900" b="1" dirty="0">
                  <a:solidFill>
                    <a:srgbClr val="FFC3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数字化基础设施整体能力</a:t>
              </a:r>
              <a:endParaRPr kumimoji="1" lang="zh-CN" altLang="en-US" sz="900" b="1" dirty="0">
                <a:solidFill>
                  <a:srgbClr val="FFC3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7047" y="2444723"/>
              <a:ext cx="2283168" cy="9307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kumimoji="1" lang="zh-CN" altLang="en-US" sz="900" spc="-2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提供云计算、大数据、人工智能、工业互联网、信息安全、智能联接、边缘计算等在内的</a:t>
              </a:r>
              <a:r>
                <a:rPr kumimoji="1" lang="zh-CN" altLang="en-US" sz="900" b="1" kern="1000" spc="-20" dirty="0">
                  <a:solidFill>
                    <a:srgbClr val="FFC3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一站式数字化解决方案</a:t>
              </a:r>
              <a:r>
                <a:rPr kumimoji="1" lang="zh-CN" altLang="en-US" sz="900" spc="-2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，以及端到端的技术服务</a:t>
              </a:r>
              <a:endParaRPr kumimoji="1" lang="zh-CN" altLang="en-US" sz="900" spc="-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" name="object 29"/>
            <p:cNvSpPr/>
            <p:nvPr>
              <p:custDataLst>
                <p:tags r:id="rId9"/>
              </p:custDataLst>
            </p:nvPr>
          </p:nvSpPr>
          <p:spPr>
            <a:xfrm>
              <a:off x="593345" y="2252416"/>
              <a:ext cx="2410573" cy="1170671"/>
            </a:xfrm>
            <a:prstGeom prst="rect">
              <a:avLst/>
            </a:prstGeom>
            <a:ln w="8674">
              <a:solidFill>
                <a:srgbClr val="FFC335"/>
              </a:solidFill>
            </a:ln>
          </p:spPr>
          <p:txBody>
            <a:bodyPr wrap="square" lIns="0" tIns="0" rIns="0" bIns="0" rtlCol="0" anchor="ctr" anchorCtr="0"/>
            <a:lstStyle/>
            <a:p>
              <a:pPr marL="169545" marR="131445" algn="just" hangingPunct="0">
                <a:lnSpc>
                  <a:spcPct val="135000"/>
                </a:lnSpc>
                <a:spcBef>
                  <a:spcPts val="0"/>
                </a:spcBef>
              </a:pPr>
              <a:endParaRPr lang="zh-CN" altLang="en-US" sz="1000" spc="-2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" name="TextBox 39"/>
          <p:cNvSpPr txBox="1"/>
          <p:nvPr/>
        </p:nvSpPr>
        <p:spPr>
          <a:xfrm>
            <a:off x="973186" y="339099"/>
            <a:ext cx="5651042" cy="337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effectLst>
                  <a:outerShdw blurRad="3810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lt"/>
              </a:rPr>
              <a:t>新华三（</a:t>
            </a:r>
            <a:r>
              <a:rPr lang="en-US" altLang="zh-CN" sz="2000" b="1" dirty="0">
                <a:solidFill>
                  <a:schemeClr val="bg1"/>
                </a:solidFill>
                <a:effectLst>
                  <a:outerShdw blurRad="3810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lt"/>
              </a:rPr>
              <a:t>H3C</a:t>
            </a:r>
            <a:r>
              <a:rPr lang="zh-CN" altLang="en-US" sz="2000" b="1" dirty="0">
                <a:solidFill>
                  <a:schemeClr val="bg1"/>
                </a:solidFill>
                <a:effectLst>
                  <a:outerShdw blurRad="3810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lt"/>
              </a:rPr>
              <a:t>）数字化解决方案领导者</a:t>
            </a:r>
            <a:endParaRPr lang="zh-CN" altLang="en-US" sz="2000" b="1" dirty="0">
              <a:solidFill>
                <a:schemeClr val="bg1"/>
              </a:solidFill>
              <a:effectLst>
                <a:outerShdw blurRad="381000" dist="38100" dir="2700000" algn="tl">
                  <a:srgbClr val="000000">
                    <a:alpha val="2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/>
    </mc:Choice>
    <mc:Fallback>
      <p:transition spd="med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59682"/>
            <a:ext cx="9144000" cy="5143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74414" y="1611048"/>
            <a:ext cx="402209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8000" b="1" dirty="0">
                <a:solidFill>
                  <a:srgbClr val="E600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Thanks</a:t>
            </a:r>
            <a:r>
              <a:rPr kumimoji="1" lang="zh-CN" altLang="en-US" sz="8000" b="1" dirty="0">
                <a:solidFill>
                  <a:srgbClr val="E600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</a:t>
            </a:r>
            <a:endParaRPr kumimoji="1" lang="zh-CN" altLang="en-US" sz="8000" b="1" dirty="0">
              <a:solidFill>
                <a:srgbClr val="E6001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99560" y="3728316"/>
            <a:ext cx="9448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新华三集团</a:t>
            </a:r>
            <a:endParaRPr lang="en-US" altLang="zh-CN" sz="900" b="1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  <a:p>
            <a:pPr algn="ctr"/>
            <a:r>
              <a:rPr lang="en-US" altLang="zh-CN" sz="900" b="1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www.h3c.com</a:t>
            </a:r>
            <a:endParaRPr lang="zh-CN" altLang="en-US" sz="900" b="1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/>
          <p:cNvSpPr txBox="1"/>
          <p:nvPr>
            <p:custDataLst>
              <p:tags r:id="rId1"/>
            </p:custDataLst>
          </p:nvPr>
        </p:nvSpPr>
        <p:spPr>
          <a:xfrm>
            <a:off x="939344" y="264389"/>
            <a:ext cx="5909833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文化数字化是数字中国的重要组成部分</a:t>
            </a:r>
            <a:endParaRPr lang="zh-CN" altLang="en-US" sz="2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67151" y="1078863"/>
            <a:ext cx="4570676" cy="988829"/>
            <a:chOff x="472113" y="1362437"/>
            <a:chExt cx="8199775" cy="820890"/>
          </a:xfrm>
        </p:grpSpPr>
        <p:sp>
          <p:nvSpPr>
            <p:cNvPr id="11" name="梯形 10"/>
            <p:cNvSpPr/>
            <p:nvPr/>
          </p:nvSpPr>
          <p:spPr>
            <a:xfrm>
              <a:off x="473322" y="1362437"/>
              <a:ext cx="8198566" cy="138170"/>
            </a:xfrm>
            <a:prstGeom prst="trapezoid">
              <a:avLst>
                <a:gd name="adj" fmla="val 109063"/>
              </a:avLst>
            </a:prstGeom>
            <a:gradFill>
              <a:gsLst>
                <a:gs pos="0">
                  <a:srgbClr val="FFC335">
                    <a:alpha val="0"/>
                  </a:srgbClr>
                </a:gs>
                <a:gs pos="100000">
                  <a:srgbClr val="FFC335">
                    <a:alpha val="10143"/>
                  </a:srgbClr>
                </a:gs>
              </a:gsLst>
              <a:lin ang="5400000" scaled="1"/>
            </a:gradFill>
            <a:ln w="6350">
              <a:gradFill>
                <a:gsLst>
                  <a:gs pos="100000">
                    <a:srgbClr val="FFC335"/>
                  </a:gs>
                  <a:gs pos="0">
                    <a:srgbClr val="FFC335">
                      <a:alpha val="0"/>
                    </a:srgbClr>
                  </a:gs>
                </a:gsLst>
                <a:lin ang="5400000" scaled="1"/>
              </a:gradFill>
            </a:ln>
          </p:spPr>
          <p:txBody>
            <a:bodyPr wrap="square" lIns="0" tIns="0" rIns="0" bIns="0" rtlCol="0"/>
            <a:lstStyle/>
            <a:p>
              <a:endParaRPr sz="143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梯形 11"/>
            <p:cNvSpPr/>
            <p:nvPr/>
          </p:nvSpPr>
          <p:spPr>
            <a:xfrm rot="10800000">
              <a:off x="473322" y="1498659"/>
              <a:ext cx="8198566" cy="586427"/>
            </a:xfrm>
            <a:prstGeom prst="trapezoid">
              <a:avLst>
                <a:gd name="adj" fmla="val 0"/>
              </a:avLst>
            </a:prstGeom>
            <a:gradFill>
              <a:gsLst>
                <a:gs pos="0">
                  <a:srgbClr val="FFC335">
                    <a:alpha val="0"/>
                  </a:srgbClr>
                </a:gs>
                <a:gs pos="100000">
                  <a:srgbClr val="FFC335">
                    <a:alpha val="10143"/>
                  </a:srgbClr>
                </a:gs>
              </a:gsLst>
              <a:lin ang="5400000" scaled="1"/>
            </a:gradFill>
            <a:ln w="6350">
              <a:gradFill>
                <a:gsLst>
                  <a:gs pos="100000">
                    <a:srgbClr val="FFC335"/>
                  </a:gs>
                  <a:gs pos="0">
                    <a:srgbClr val="FFC335">
                      <a:alpha val="0"/>
                    </a:srgbClr>
                  </a:gs>
                </a:gsLst>
                <a:lin ang="5400000" scaled="1"/>
              </a:gradFill>
            </a:ln>
          </p:spPr>
          <p:txBody>
            <a:bodyPr wrap="square" lIns="0" tIns="0" rIns="0" bIns="0" rtlCol="0"/>
            <a:lstStyle/>
            <a:p>
              <a:endParaRPr sz="143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梯形 12"/>
            <p:cNvSpPr/>
            <p:nvPr/>
          </p:nvSpPr>
          <p:spPr>
            <a:xfrm>
              <a:off x="472113" y="2049175"/>
              <a:ext cx="8198566" cy="134152"/>
            </a:xfrm>
            <a:prstGeom prst="trapezoid">
              <a:avLst>
                <a:gd name="adj" fmla="val 109063"/>
              </a:avLst>
            </a:prstGeom>
            <a:gradFill>
              <a:gsLst>
                <a:gs pos="0">
                  <a:srgbClr val="FFC335">
                    <a:alpha val="0"/>
                  </a:srgbClr>
                </a:gs>
                <a:gs pos="100000">
                  <a:srgbClr val="FFC335">
                    <a:alpha val="10143"/>
                  </a:srgbClr>
                </a:gs>
              </a:gsLst>
              <a:lin ang="5400000" scaled="1"/>
            </a:gradFill>
            <a:ln w="6350">
              <a:gradFill>
                <a:gsLst>
                  <a:gs pos="100000">
                    <a:srgbClr val="FFC335"/>
                  </a:gs>
                  <a:gs pos="0">
                    <a:srgbClr val="FFC335">
                      <a:alpha val="0"/>
                    </a:srgbClr>
                  </a:gs>
                </a:gsLst>
                <a:lin ang="5400000" scaled="1"/>
              </a:gradFill>
            </a:ln>
          </p:spPr>
          <p:txBody>
            <a:bodyPr wrap="square" lIns="0" tIns="0" rIns="0" bIns="0" rtlCol="0"/>
            <a:lstStyle/>
            <a:p>
              <a:endParaRPr sz="143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604532" y="2067692"/>
            <a:ext cx="2672318" cy="25069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39880" y="1259818"/>
            <a:ext cx="4392597" cy="7270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marL="0" indent="0" eaLnBrk="1" latinLnBrk="0" hangingPunct="1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建设数字中国是数字时代推进中国式现代化的重要引擎，是构筑国家竞争新优势的有力支撑。推进数字技术与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经济、政治、文化、社会、生态文明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建设“五位一体”深度融合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67151" y="2067692"/>
            <a:ext cx="4570002" cy="2504603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608069" y="1078863"/>
            <a:ext cx="2668781" cy="988829"/>
            <a:chOff x="472113" y="1362437"/>
            <a:chExt cx="8199775" cy="820890"/>
          </a:xfrm>
        </p:grpSpPr>
        <p:sp>
          <p:nvSpPr>
            <p:cNvPr id="17" name="梯形 16"/>
            <p:cNvSpPr/>
            <p:nvPr/>
          </p:nvSpPr>
          <p:spPr>
            <a:xfrm>
              <a:off x="473322" y="1362437"/>
              <a:ext cx="8198566" cy="138170"/>
            </a:xfrm>
            <a:prstGeom prst="trapezoid">
              <a:avLst>
                <a:gd name="adj" fmla="val 109063"/>
              </a:avLst>
            </a:prstGeom>
            <a:gradFill>
              <a:gsLst>
                <a:gs pos="0">
                  <a:srgbClr val="1AE7CF">
                    <a:alpha val="0"/>
                  </a:srgbClr>
                </a:gs>
                <a:gs pos="99000">
                  <a:srgbClr val="1AE7CF">
                    <a:alpha val="20000"/>
                  </a:srgbClr>
                </a:gs>
              </a:gsLst>
              <a:lin ang="5400000" scaled="1"/>
            </a:gradFill>
            <a:ln w="6350">
              <a:gradFill>
                <a:gsLst>
                  <a:gs pos="100000">
                    <a:srgbClr val="1AE7CF"/>
                  </a:gs>
                  <a:gs pos="0">
                    <a:srgbClr val="1AE7CF">
                      <a:alpha val="0"/>
                    </a:srgbClr>
                  </a:gs>
                </a:gsLst>
                <a:lin ang="5400000" scaled="1"/>
              </a:gradFill>
            </a:ln>
          </p:spPr>
          <p:txBody>
            <a:bodyPr wrap="square" lIns="0" tIns="0" rIns="0" bIns="0" rtlCol="0"/>
            <a:lstStyle/>
            <a:p>
              <a:endParaRPr sz="143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梯形 17"/>
            <p:cNvSpPr/>
            <p:nvPr/>
          </p:nvSpPr>
          <p:spPr>
            <a:xfrm rot="10800000">
              <a:off x="473322" y="1498659"/>
              <a:ext cx="8198566" cy="586427"/>
            </a:xfrm>
            <a:prstGeom prst="trapezoid">
              <a:avLst>
                <a:gd name="adj" fmla="val 0"/>
              </a:avLst>
            </a:prstGeom>
            <a:gradFill>
              <a:gsLst>
                <a:gs pos="0">
                  <a:srgbClr val="1AE7CF">
                    <a:alpha val="0"/>
                  </a:srgbClr>
                </a:gs>
                <a:gs pos="99000">
                  <a:srgbClr val="1AE7CF">
                    <a:alpha val="20000"/>
                  </a:srgbClr>
                </a:gs>
              </a:gsLst>
              <a:lin ang="5400000" scaled="1"/>
            </a:gradFill>
            <a:ln w="6350">
              <a:gradFill>
                <a:gsLst>
                  <a:gs pos="100000">
                    <a:srgbClr val="1AE7CF"/>
                  </a:gs>
                  <a:gs pos="0">
                    <a:srgbClr val="1AE7CF">
                      <a:alpha val="0"/>
                    </a:srgbClr>
                  </a:gs>
                </a:gsLst>
                <a:lin ang="5400000" scaled="1"/>
              </a:gradFill>
            </a:ln>
          </p:spPr>
          <p:txBody>
            <a:bodyPr wrap="square" lIns="0" tIns="0" rIns="0" bIns="0" rtlCol="0"/>
            <a:lstStyle/>
            <a:p>
              <a:endParaRPr sz="143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梯形 18"/>
            <p:cNvSpPr/>
            <p:nvPr/>
          </p:nvSpPr>
          <p:spPr>
            <a:xfrm>
              <a:off x="472113" y="2049175"/>
              <a:ext cx="8198566" cy="134152"/>
            </a:xfrm>
            <a:prstGeom prst="trapezoid">
              <a:avLst>
                <a:gd name="adj" fmla="val 109063"/>
              </a:avLst>
            </a:prstGeom>
            <a:gradFill>
              <a:gsLst>
                <a:gs pos="0">
                  <a:srgbClr val="1AE7CF">
                    <a:alpha val="0"/>
                  </a:srgbClr>
                </a:gs>
                <a:gs pos="99000">
                  <a:srgbClr val="1AE7CF">
                    <a:alpha val="20000"/>
                  </a:srgbClr>
                </a:gs>
              </a:gsLst>
              <a:lin ang="5400000" scaled="1"/>
            </a:gradFill>
            <a:ln w="6350">
              <a:gradFill>
                <a:gsLst>
                  <a:gs pos="100000">
                    <a:srgbClr val="1AE7CF"/>
                  </a:gs>
                  <a:gs pos="0">
                    <a:srgbClr val="1AE7CF">
                      <a:alpha val="0"/>
                    </a:srgbClr>
                  </a:gs>
                </a:gsLst>
                <a:lin ang="5400000" scaled="1"/>
              </a:gradFill>
            </a:ln>
          </p:spPr>
          <p:txBody>
            <a:bodyPr wrap="square" lIns="0" tIns="0" rIns="0" bIns="0" rtlCol="0"/>
            <a:lstStyle/>
            <a:p>
              <a:endParaRPr sz="143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658308" y="1251407"/>
            <a:ext cx="2564765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2022年全国规模以上文化及相关产业企业营业收入达12.18万亿，</a:t>
            </a:r>
            <a:r>
              <a:rPr lang="zh-CN" altLang="en-US" sz="1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占全国GDP的十分之一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，同比增长0.9%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4" name="梯形 23"/>
          <p:cNvSpPr/>
          <p:nvPr/>
        </p:nvSpPr>
        <p:spPr>
          <a:xfrm>
            <a:off x="867151" y="2065372"/>
            <a:ext cx="4570002" cy="2506923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FFC335">
                  <a:alpha val="0"/>
                </a:srgbClr>
              </a:gs>
              <a:gs pos="100000">
                <a:srgbClr val="FFC335">
                  <a:alpha val="10143"/>
                </a:srgbClr>
              </a:gs>
            </a:gsLst>
            <a:lin ang="5400000" scaled="1"/>
          </a:gradFill>
          <a:ln w="6350">
            <a:gradFill>
              <a:gsLst>
                <a:gs pos="100000">
                  <a:srgbClr val="FFC335"/>
                </a:gs>
                <a:gs pos="0">
                  <a:srgbClr val="FFC335">
                    <a:alpha val="0"/>
                  </a:srgbClr>
                </a:gs>
              </a:gsLst>
              <a:lin ang="5400000" scaled="1"/>
            </a:gradFill>
          </a:ln>
        </p:spPr>
        <p:txBody>
          <a:bodyPr wrap="square" lIns="0" tIns="0" rIns="0" bIns="0" rtlCol="0"/>
          <a:lstStyle/>
          <a:p>
            <a:endParaRPr sz="14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梯形 25"/>
          <p:cNvSpPr/>
          <p:nvPr/>
        </p:nvSpPr>
        <p:spPr>
          <a:xfrm>
            <a:off x="5604532" y="2065372"/>
            <a:ext cx="2668388" cy="2506923"/>
          </a:xfrm>
          <a:prstGeom prst="trapezoid">
            <a:avLst>
              <a:gd name="adj" fmla="val 0"/>
            </a:avLst>
          </a:prstGeom>
          <a:gradFill>
            <a:gsLst>
              <a:gs pos="0">
                <a:srgbClr val="1AE7CF">
                  <a:alpha val="0"/>
                </a:srgbClr>
              </a:gs>
              <a:gs pos="99000">
                <a:srgbClr val="1AE7CF">
                  <a:alpha val="20000"/>
                </a:srgbClr>
              </a:gs>
            </a:gsLst>
            <a:lin ang="5400000" scaled="1"/>
          </a:gradFill>
          <a:ln w="6350">
            <a:gradFill>
              <a:gsLst>
                <a:gs pos="100000">
                  <a:srgbClr val="1AE7CF"/>
                </a:gs>
                <a:gs pos="0">
                  <a:srgbClr val="1AE7CF">
                    <a:alpha val="0"/>
                  </a:srgbClr>
                </a:gs>
              </a:gsLst>
              <a:lin ang="5400000" scaled="1"/>
            </a:gradFill>
          </a:ln>
        </p:spPr>
        <p:txBody>
          <a:bodyPr wrap="square" lIns="0" tIns="0" rIns="0" bIns="0" rtlCol="0"/>
          <a:lstStyle/>
          <a:p>
            <a:endParaRPr sz="143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71550" y="330835"/>
            <a:ext cx="619696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云端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陆续开通，文化大数据框架已形成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一个圆顶角并剪去另一个顶角的矩形 34"/>
          <p:cNvSpPr/>
          <p:nvPr/>
        </p:nvSpPr>
        <p:spPr>
          <a:xfrm flipV="1">
            <a:off x="513801" y="1052830"/>
            <a:ext cx="8051745" cy="828092"/>
          </a:xfrm>
          <a:prstGeom prst="snipRound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10000"/>
                </a:srgbClr>
              </a:gs>
            </a:gsLst>
            <a:lin ang="5400000" scaled="0"/>
          </a:gradFill>
          <a:ln w="6350">
            <a:solidFill>
              <a:srgbClr val="1AE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8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>
            <p:custDataLst>
              <p:tags r:id="rId1"/>
            </p:custDataLst>
          </p:nvPr>
        </p:nvSpPr>
        <p:spPr>
          <a:xfrm>
            <a:off x="5614298" y="2212124"/>
            <a:ext cx="3016680" cy="2389316"/>
          </a:xfrm>
          <a:prstGeom prst="rect">
            <a:avLst/>
          </a:prstGeom>
          <a:gradFill>
            <a:gsLst>
              <a:gs pos="0">
                <a:srgbClr val="FFC334">
                  <a:alpha val="0"/>
                </a:srgbClr>
              </a:gs>
              <a:gs pos="100000">
                <a:srgbClr val="FFC334">
                  <a:alpha val="10000"/>
                </a:srgbClr>
              </a:gs>
            </a:gsLst>
            <a:lin ang="16200000" scaled="1"/>
          </a:gradFill>
          <a:ln w="6350">
            <a:gradFill>
              <a:gsLst>
                <a:gs pos="43000">
                  <a:srgbClr val="FFC335"/>
                </a:gs>
                <a:gs pos="100000">
                  <a:srgbClr val="FFC335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 defTabSz="914400">
              <a:buClrTx/>
              <a:buSzTx/>
              <a:buFontTx/>
              <a:defRPr/>
            </a:pPr>
            <a:endParaRPr kumimoji="1" lang="zh-CN" altLang="en-US" sz="180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17025" y="2581766"/>
            <a:ext cx="2753006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171450" indent="-171450" algn="just" eaLnBrk="1" latinLnBrk="0" hangingPunct="1">
              <a:lnSpc>
                <a:spcPct val="150000"/>
              </a:lnSpc>
              <a:buClr>
                <a:srgbClr val="FFC335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已规划设计相关标准达70余个，已对外发布了18项标准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 fontAlgn="auto">
              <a:lnSpc>
                <a:spcPct val="150000"/>
              </a:lnSpc>
              <a:buClr>
                <a:srgbClr val="FFC335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目前8个省份广电网络公司已装配标识解析系统，具备国家文化专网功能：江苏、广西、辽宁、贵州云南、四川、甘肃、宁夏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 eaLnBrk="1" latinLnBrk="0" hangingPunct="1">
              <a:lnSpc>
                <a:spcPct val="150000"/>
              </a:lnSpc>
              <a:buClr>
                <a:srgbClr val="FFC335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七省12家红色纪念馆装配底层关联集成系统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pPr marL="171450" indent="-171450" algn="just" eaLnBrk="1" latinLnBrk="0" hangingPunct="1">
              <a:lnSpc>
                <a:spcPct val="150000"/>
              </a:lnSpc>
              <a:buClr>
                <a:srgbClr val="FFC335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全国文化大数据交易中心上线试运行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0453" y="1140249"/>
            <a:ext cx="783844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ctr" eaLnBrk="1" latinLnBrk="0" hangingPunct="1">
              <a:lnSpc>
                <a:spcPct val="15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在文化数字化战略的推进过成中，标准体系、文化基础设施、文化数据服务平台和中华文化数据库都取得了重大进展，文化大数据建设初具规模，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并积累了丰富的建设经验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直角三角形 35"/>
          <p:cNvSpPr/>
          <p:nvPr/>
        </p:nvSpPr>
        <p:spPr>
          <a:xfrm flipH="1">
            <a:off x="8470031" y="1785409"/>
            <a:ext cx="95511" cy="95511"/>
          </a:xfrm>
          <a:prstGeom prst="rtTriangle">
            <a:avLst/>
          </a:pr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10000"/>
                </a:srgbClr>
              </a:gs>
            </a:gsLst>
            <a:lin ang="5400000" scaled="0"/>
          </a:gradFill>
          <a:ln w="6350">
            <a:solidFill>
              <a:srgbClr val="1AE7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8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683783" y="230572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rgbClr val="FFC3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文化大数据体系</a:t>
            </a:r>
            <a:r>
              <a:rPr lang="en-US" altLang="zh-CN" sz="1400" b="1" dirty="0">
                <a:solidFill>
                  <a:srgbClr val="FFC3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“</a:t>
            </a:r>
            <a:r>
              <a:rPr lang="zh-CN" altLang="en-US" sz="1400" b="1" dirty="0">
                <a:solidFill>
                  <a:srgbClr val="FFC3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云端</a:t>
            </a:r>
            <a:r>
              <a:rPr lang="en-US" altLang="zh-CN" sz="1400" b="1" dirty="0">
                <a:solidFill>
                  <a:srgbClr val="FFC3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”</a:t>
            </a:r>
            <a:r>
              <a:rPr lang="zh-CN" altLang="en-US" sz="1400" b="1" dirty="0">
                <a:solidFill>
                  <a:srgbClr val="FFC33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陆续开通</a:t>
            </a:r>
            <a:endParaRPr lang="zh-CN" altLang="en-US" sz="1400" b="1" dirty="0">
              <a:solidFill>
                <a:srgbClr val="FFC33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447243" y="2034245"/>
            <a:ext cx="5091890" cy="2567195"/>
            <a:chOff x="479570" y="2034245"/>
            <a:chExt cx="5091890" cy="2567195"/>
          </a:xfrm>
        </p:grpSpPr>
        <p:grpSp>
          <p:nvGrpSpPr>
            <p:cNvPr id="43" name="组合 42"/>
            <p:cNvGrpSpPr/>
            <p:nvPr/>
          </p:nvGrpSpPr>
          <p:grpSpPr>
            <a:xfrm>
              <a:off x="546128" y="2202346"/>
              <a:ext cx="4912088" cy="2197553"/>
              <a:chOff x="546128" y="2139702"/>
              <a:chExt cx="4912088" cy="2197553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1089576" y="3663482"/>
                <a:ext cx="3786418" cy="673773"/>
              </a:xfrm>
              <a:prstGeom prst="rect">
                <a:avLst/>
              </a:prstGeom>
              <a:gradFill>
                <a:gsLst>
                  <a:gs pos="100000">
                    <a:srgbClr val="01B2F2">
                      <a:alpha val="0"/>
                    </a:srgbClr>
                  </a:gs>
                  <a:gs pos="0">
                    <a:srgbClr val="01B2F2">
                      <a:alpha val="40000"/>
                    </a:srgbClr>
                  </a:gs>
                </a:gsLst>
                <a:lin ang="5400000" scaled="0"/>
              </a:gradFill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夯实文化数字化基础设施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3023155" y="2902284"/>
                <a:ext cx="1852839" cy="720590"/>
              </a:xfrm>
              <a:prstGeom prst="rect">
                <a:avLst/>
              </a:prstGeom>
              <a:gradFill>
                <a:gsLst>
                  <a:gs pos="100000">
                    <a:srgbClr val="01B2F2">
                      <a:alpha val="0"/>
                    </a:srgbClr>
                  </a:gs>
                  <a:gs pos="0">
                    <a:srgbClr val="01B2F2">
                      <a:alpha val="40000"/>
                    </a:srgbClr>
                  </a:gs>
                </a:gsLst>
                <a:lin ang="5400000" scaled="0"/>
              </a:gradFill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搭建文化数据服务平台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1089576" y="2902284"/>
                <a:ext cx="1879355" cy="720590"/>
              </a:xfrm>
              <a:prstGeom prst="rect">
                <a:avLst/>
              </a:prstGeom>
              <a:gradFill>
                <a:gsLst>
                  <a:gs pos="100000">
                    <a:srgbClr val="01B2F2">
                      <a:alpha val="0"/>
                    </a:srgbClr>
                  </a:gs>
                  <a:gs pos="0">
                    <a:srgbClr val="01B2F2">
                      <a:alpha val="40000"/>
                    </a:srgbClr>
                  </a:gs>
                </a:gsLst>
                <a:lin ang="5400000" scaled="0"/>
              </a:gradFill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关联形成中华文化数据库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46128" y="2142459"/>
                <a:ext cx="489224" cy="2194795"/>
              </a:xfrm>
              <a:prstGeom prst="rect">
                <a:avLst/>
              </a:prstGeom>
              <a:noFill/>
              <a:ln w="3175">
                <a:solidFill>
                  <a:srgbClr val="01B2F2"/>
                </a:solidFill>
              </a:ln>
            </p:spPr>
            <p:txBody>
              <a:bodyPr vert="eaVert" wrap="square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构建文化数字化治理体系</a:t>
                </a:r>
                <a:endParaRPr lang="zh-CN" altLang="en-US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930218" y="2139702"/>
                <a:ext cx="527998" cy="2194795"/>
              </a:xfrm>
              <a:prstGeom prst="rect">
                <a:avLst/>
              </a:prstGeom>
              <a:noFill/>
              <a:ln w="3175">
                <a:solidFill>
                  <a:srgbClr val="01B2F2"/>
                </a:solidFill>
              </a:ln>
            </p:spPr>
            <p:txBody>
              <a:bodyPr vert="eaVert" wrap="square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提升公共文化服务数字化水平</a:t>
                </a:r>
                <a:endParaRPr lang="zh-CN" altLang="en-US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089576" y="2141086"/>
                <a:ext cx="1245015" cy="720590"/>
              </a:xfrm>
              <a:prstGeom prst="rect">
                <a:avLst/>
              </a:prstGeom>
              <a:noFill/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促进文化机构</a:t>
                </a:r>
                <a:endParaRPr lang="en-US" altLang="zh-CN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数字化转型升级</a:t>
                </a:r>
                <a:endParaRPr lang="zh-CN" altLang="en-US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2360278" y="2141086"/>
                <a:ext cx="1245015" cy="720590"/>
              </a:xfrm>
              <a:prstGeom prst="rect">
                <a:avLst/>
              </a:prstGeom>
              <a:noFill/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发展数字化文化</a:t>
                </a:r>
                <a:endParaRPr lang="en-US" altLang="zh-CN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消费新场景</a:t>
                </a:r>
                <a:endParaRPr lang="zh-CN" altLang="en-US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3630979" y="2141086"/>
                <a:ext cx="1245015" cy="720590"/>
              </a:xfrm>
              <a:prstGeom prst="rect">
                <a:avLst/>
              </a:prstGeom>
              <a:noFill/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加快文化产业</a:t>
                </a:r>
                <a:endParaRPr lang="en-US" altLang="zh-CN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数字化布局</a:t>
                </a:r>
                <a:endParaRPr lang="zh-CN" altLang="en-US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40" name="梯形 39"/>
            <p:cNvSpPr/>
            <p:nvPr/>
          </p:nvSpPr>
          <p:spPr bwMode="auto">
            <a:xfrm>
              <a:off x="479570" y="4452430"/>
              <a:ext cx="5091890" cy="82282"/>
            </a:xfrm>
            <a:prstGeom prst="trapezoid">
              <a:avLst>
                <a:gd name="adj" fmla="val 149588"/>
              </a:avLst>
            </a:prstGeom>
            <a:gradFill flip="none" rotWithShape="1">
              <a:gsLst>
                <a:gs pos="0">
                  <a:srgbClr val="01B2F2">
                    <a:alpha val="0"/>
                  </a:srgbClr>
                </a:gs>
                <a:gs pos="100000">
                  <a:srgbClr val="01B2F2">
                    <a:alpha val="30000"/>
                  </a:srgbClr>
                </a:gs>
              </a:gsLst>
              <a:lin ang="5400000" scaled="1"/>
              <a:tileRect/>
            </a:gradFill>
            <a:ln w="6350" cap="flat" cmpd="sng" algn="ctr">
              <a:gradFill>
                <a:gsLst>
                  <a:gs pos="0">
                    <a:srgbClr val="01B2F2">
                      <a:alpha val="0"/>
                    </a:srgbClr>
                  </a:gs>
                  <a:gs pos="100000">
                    <a:srgbClr val="01B2F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lIns="72557" tIns="36279" rIns="72557" bIns="36279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700" kern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梯形 40"/>
            <p:cNvSpPr/>
            <p:nvPr/>
          </p:nvSpPr>
          <p:spPr bwMode="auto">
            <a:xfrm>
              <a:off x="658936" y="4493571"/>
              <a:ext cx="4733155" cy="107869"/>
            </a:xfrm>
            <a:prstGeom prst="trapezoid">
              <a:avLst>
                <a:gd name="adj" fmla="val 149588"/>
              </a:avLst>
            </a:prstGeom>
            <a:gradFill flip="none" rotWithShape="1">
              <a:gsLst>
                <a:gs pos="0">
                  <a:srgbClr val="01B2F2">
                    <a:alpha val="0"/>
                  </a:srgbClr>
                </a:gs>
                <a:gs pos="100000">
                  <a:srgbClr val="01B2F2">
                    <a:alpha val="10000"/>
                  </a:srgbClr>
                </a:gs>
              </a:gsLst>
              <a:lin ang="5400000" scaled="1"/>
              <a:tileRect/>
            </a:gradFill>
            <a:ln w="6350" cap="flat" cmpd="sng" algn="ctr">
              <a:gradFill>
                <a:gsLst>
                  <a:gs pos="0">
                    <a:srgbClr val="01B2F2">
                      <a:alpha val="0"/>
                    </a:srgbClr>
                  </a:gs>
                  <a:gs pos="100000">
                    <a:srgbClr val="01B2F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lIns="72557" tIns="36279" rIns="72557" bIns="36279" anchor="ctr"/>
            <a:lstStyle/>
            <a:p>
              <a:pPr algn="ctr"/>
              <a:endParaRPr lang="zh-CN" altLang="en-US" sz="700" kern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梯形 47"/>
            <p:cNvSpPr/>
            <p:nvPr/>
          </p:nvSpPr>
          <p:spPr>
            <a:xfrm>
              <a:off x="546128" y="2034245"/>
              <a:ext cx="4912088" cy="169892"/>
            </a:xfrm>
            <a:prstGeom prst="trapezoid">
              <a:avLst>
                <a:gd name="adj" fmla="val 64179"/>
              </a:avLst>
            </a:prstGeom>
            <a:gradFill flip="none" rotWithShape="1">
              <a:gsLst>
                <a:gs pos="0">
                  <a:srgbClr val="00B2F2">
                    <a:alpha val="0"/>
                  </a:srgbClr>
                </a:gs>
                <a:gs pos="97000">
                  <a:srgbClr val="00B2F2">
                    <a:alpha val="26722"/>
                  </a:srgbClr>
                </a:gs>
              </a:gsLst>
              <a:lin ang="54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00B2F2">
                      <a:alpha val="0"/>
                    </a:srgbClr>
                  </a:gs>
                  <a:gs pos="100000">
                    <a:srgbClr val="00B2F2"/>
                  </a:gs>
                </a:gsLst>
                <a:lin ang="5400000" scaled="1"/>
                <a:tileRect/>
              </a:gradFill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51" name="梯形 50"/>
          <p:cNvSpPr/>
          <p:nvPr/>
        </p:nvSpPr>
        <p:spPr>
          <a:xfrm>
            <a:off x="5614298" y="2025242"/>
            <a:ext cx="3016680" cy="185668"/>
          </a:xfrm>
          <a:prstGeom prst="trapezoid">
            <a:avLst>
              <a:gd name="adj" fmla="val 113706"/>
            </a:avLst>
          </a:prstGeom>
          <a:gradFill flip="none" rotWithShape="1">
            <a:gsLst>
              <a:gs pos="0">
                <a:srgbClr val="FFC334">
                  <a:alpha val="20000"/>
                </a:srgbClr>
              </a:gs>
              <a:gs pos="100000">
                <a:srgbClr val="FFC334">
                  <a:alpha val="0"/>
                </a:srgbClr>
              </a:gs>
            </a:gsLst>
            <a:lin ang="16200000" scaled="1"/>
            <a:tileRect/>
          </a:gradFill>
          <a:ln w="9525" cap="flat" cmpd="sng" algn="ctr">
            <a:gradFill flip="none" rotWithShape="1">
              <a:gsLst>
                <a:gs pos="0">
                  <a:srgbClr val="FFC334"/>
                </a:gs>
                <a:gs pos="90000">
                  <a:srgbClr val="FFC334">
                    <a:alpha val="0"/>
                  </a:srgbClr>
                </a:gs>
              </a:gsLst>
              <a:lin ang="16200000" scaled="1"/>
              <a:tileRect/>
            </a:gra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638337" y="2202346"/>
            <a:ext cx="2908253" cy="2194795"/>
            <a:chOff x="5638337" y="2202346"/>
            <a:chExt cx="2908253" cy="2194795"/>
          </a:xfrm>
        </p:grpSpPr>
        <p:sp>
          <p:nvSpPr>
            <p:cNvPr id="63" name="矩形 62"/>
            <p:cNvSpPr/>
            <p:nvPr/>
          </p:nvSpPr>
          <p:spPr>
            <a:xfrm rot="10800000">
              <a:off x="5638337" y="2202346"/>
              <a:ext cx="2908253" cy="2194795"/>
            </a:xfrm>
            <a:prstGeom prst="rect">
              <a:avLst/>
            </a:prstGeom>
            <a:solidFill>
              <a:srgbClr val="FFC434">
                <a:alpha val="5000"/>
              </a:srgbClr>
            </a:solidFill>
            <a:ln w="3175">
              <a:solidFill>
                <a:srgbClr val="FFC434"/>
              </a:solidFill>
            </a:ln>
          </p:spPr>
          <p:txBody>
            <a:bodyPr wrap="square" lIns="415536" tIns="0" rIns="415536" rtlCol="0" anchor="ctr" anchorCtr="1">
              <a:noAutofit/>
            </a:bodyPr>
            <a:lstStyle/>
            <a:p>
              <a:pPr marL="471170" indent="-293370">
                <a:lnSpc>
                  <a:spcPct val="150000"/>
                </a:lnSpc>
                <a:spcBef>
                  <a:spcPts val="825"/>
                </a:spcBef>
                <a:buClr>
                  <a:srgbClr val="00B7E1"/>
                </a:buClr>
                <a:buSzPct val="80000"/>
                <a:buFont typeface="Wingdings" panose="05000000000000000000" pitchFamily="2" charset="2"/>
                <a:buChar char="n"/>
              </a:pP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半闭框 63"/>
            <p:cNvSpPr/>
            <p:nvPr/>
          </p:nvSpPr>
          <p:spPr>
            <a:xfrm rot="10800000" flipH="1">
              <a:off x="5638339" y="4277349"/>
              <a:ext cx="108200" cy="119791"/>
            </a:xfrm>
            <a:prstGeom prst="halfFrame">
              <a:avLst>
                <a:gd name="adj1" fmla="val 9344"/>
                <a:gd name="adj2" fmla="val 9344"/>
              </a:avLst>
            </a:prstGeom>
            <a:solidFill>
              <a:srgbClr val="FFC434"/>
            </a:solidFill>
            <a:ln w="6350">
              <a:solidFill>
                <a:srgbClr val="FFC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65" name="半闭框 64"/>
            <p:cNvSpPr/>
            <p:nvPr/>
          </p:nvSpPr>
          <p:spPr>
            <a:xfrm rot="10800000">
              <a:off x="8438390" y="4277349"/>
              <a:ext cx="108200" cy="119791"/>
            </a:xfrm>
            <a:prstGeom prst="halfFrame">
              <a:avLst>
                <a:gd name="adj1" fmla="val 9344"/>
                <a:gd name="adj2" fmla="val 9344"/>
              </a:avLst>
            </a:prstGeom>
            <a:solidFill>
              <a:srgbClr val="FFC434"/>
            </a:solidFill>
            <a:ln w="6350">
              <a:solidFill>
                <a:srgbClr val="FFC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66" name="半闭框 65"/>
            <p:cNvSpPr/>
            <p:nvPr/>
          </p:nvSpPr>
          <p:spPr>
            <a:xfrm flipH="1">
              <a:off x="8438388" y="2202347"/>
              <a:ext cx="108200" cy="119791"/>
            </a:xfrm>
            <a:prstGeom prst="halfFrame">
              <a:avLst>
                <a:gd name="adj1" fmla="val 9344"/>
                <a:gd name="adj2" fmla="val 9344"/>
              </a:avLst>
            </a:prstGeom>
            <a:solidFill>
              <a:srgbClr val="FFC434"/>
            </a:solidFill>
            <a:ln w="6350">
              <a:solidFill>
                <a:srgbClr val="FFC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  <p:sp>
          <p:nvSpPr>
            <p:cNvPr id="67" name="半闭框 66"/>
            <p:cNvSpPr/>
            <p:nvPr/>
          </p:nvSpPr>
          <p:spPr>
            <a:xfrm>
              <a:off x="5638338" y="2202347"/>
              <a:ext cx="108200" cy="119791"/>
            </a:xfrm>
            <a:prstGeom prst="halfFrame">
              <a:avLst>
                <a:gd name="adj1" fmla="val 9344"/>
                <a:gd name="adj2" fmla="val 9344"/>
              </a:avLst>
            </a:prstGeom>
            <a:solidFill>
              <a:srgbClr val="FFC434"/>
            </a:solidFill>
            <a:ln w="6350">
              <a:solidFill>
                <a:srgbClr val="FFC4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3200">
                <a:solidFill>
                  <a:schemeClr val="bg1"/>
                </a:solidFill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347474" y="1006143"/>
            <a:ext cx="8449054" cy="1007856"/>
          </a:xfrm>
          <a:prstGeom prst="rect">
            <a:avLst/>
          </a:prstGeom>
          <a:gradFill>
            <a:gsLst>
              <a:gs pos="80000">
                <a:srgbClr val="1AE7CF">
                  <a:alpha val="10000"/>
                </a:srgbClr>
              </a:gs>
              <a:gs pos="20000">
                <a:srgbClr val="1AE7CF">
                  <a:alpha val="10000"/>
                </a:srgbClr>
              </a:gs>
              <a:gs pos="0">
                <a:srgbClr val="1AE7CF">
                  <a:alpha val="0"/>
                </a:srgbClr>
              </a:gs>
              <a:gs pos="99000">
                <a:srgbClr val="1AE7CF">
                  <a:alpha val="0"/>
                </a:srgbClr>
              </a:gs>
            </a:gsLst>
            <a:lin ang="0" scaled="0"/>
          </a:gradFill>
          <a:ln w="6350" cap="flat" cmpd="sng" algn="ctr">
            <a:gradFill>
              <a:gsLst>
                <a:gs pos="0">
                  <a:srgbClr val="1AE7CF">
                    <a:alpha val="0"/>
                  </a:srgbClr>
                </a:gs>
                <a:gs pos="50000">
                  <a:srgbClr val="1AE7CF"/>
                </a:gs>
                <a:gs pos="100000">
                  <a:srgbClr val="1AE7CF">
                    <a:alpha val="0"/>
                  </a:srgbClr>
                </a:gs>
              </a:gsLst>
              <a:lin ang="0" scaled="0"/>
            </a:gra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1550" y="330835"/>
            <a:ext cx="5400675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提升运营和服务是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文化数字化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新阶段重要任务</a:t>
            </a:r>
            <a:endParaRPr 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86924" y="2459257"/>
            <a:ext cx="2611078" cy="1680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eaLnBrk="1" latinLnBrk="0" hangingPunct="1">
              <a:lnSpc>
                <a:spcPct val="15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《意见》明确，到“十四五”时期末，基本建成文化数字化基础设施和服务平台，形成线上线下融合互动、立体覆盖的文化服务供给体系。到2035年，建成物理分布、逻辑关联、快速链接、高效搜索、全面共享、重点集成的国家文化大数据体系，中华文化全景呈现，中华文化数字化成果全民共享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71108" y="1102396"/>
            <a:ext cx="1975484" cy="8153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eaLnBrk="1" latinLnBrk="0" hangingPunct="1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算力建设、</a:t>
            </a:r>
            <a:r>
              <a:rPr lang="zh-CN" altLang="en-US" sz="1000" b="1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算力产业发展与推进实施国家文化数字化战略结合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在一起，依托东数西算，建设文化大数据分发中心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92335" y="1194729"/>
            <a:ext cx="1668994" cy="630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eaLnBrk="1" latinLnBrk="0" hangingPunct="1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第三方面要实现“大水漫灌式促消费”</a:t>
            </a:r>
            <a:r>
              <a:rPr lang="zh-CN" altLang="en-US" sz="1000" b="1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发展数字化文化消费新场景</a:t>
            </a:r>
            <a:endParaRPr lang="zh-CN" altLang="en-US" sz="1000" b="1" dirty="0">
              <a:solidFill>
                <a:srgbClr val="1AE7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937" y="1102396"/>
            <a:ext cx="1644844" cy="8153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eaLnBrk="1" latinLnBrk="0" hangingPunct="1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一方面要实现“地毯式扫数据”，</a:t>
            </a:r>
            <a:r>
              <a:rPr lang="zh-CN" altLang="en-US" sz="1000" b="1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从点到面，关联形成中华文化数据库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，实现全面共享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13561" y="1194729"/>
            <a:ext cx="1668994" cy="630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eaLnBrk="1" latinLnBrk="0" hangingPunct="1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第二方面要“超大规模加工数据”，</a:t>
            </a:r>
            <a:r>
              <a:rPr lang="zh-CN" altLang="en-US" sz="1000" b="1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全面服务文化机构数字转型升级</a:t>
            </a:r>
            <a:endParaRPr lang="zh-CN" altLang="en-US" sz="1000" b="1" dirty="0">
              <a:solidFill>
                <a:srgbClr val="1AE7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2438401" y="1064713"/>
            <a:ext cx="3925824" cy="890716"/>
            <a:chOff x="2438401" y="1006143"/>
            <a:chExt cx="3925824" cy="1007856"/>
          </a:xfrm>
        </p:grpSpPr>
        <p:cxnSp>
          <p:nvCxnSpPr>
            <p:cNvPr id="55" name="直线连接符 54"/>
            <p:cNvCxnSpPr/>
            <p:nvPr/>
          </p:nvCxnSpPr>
          <p:spPr>
            <a:xfrm>
              <a:off x="2438401" y="1006143"/>
              <a:ext cx="0" cy="1007856"/>
            </a:xfrm>
            <a:prstGeom prst="line">
              <a:avLst/>
            </a:prstGeom>
            <a:gradFill>
              <a:gsLst>
                <a:gs pos="70000">
                  <a:srgbClr val="1AE7CF">
                    <a:alpha val="20000"/>
                  </a:srgbClr>
                </a:gs>
                <a:gs pos="29000">
                  <a:srgbClr val="1AE7CF">
                    <a:alpha val="20000"/>
                  </a:srgbClr>
                </a:gs>
                <a:gs pos="0">
                  <a:srgbClr val="1AE7CF">
                    <a:alpha val="0"/>
                  </a:srgbClr>
                </a:gs>
                <a:gs pos="99000">
                  <a:srgbClr val="1AE7CF">
                    <a:alpha val="0"/>
                  </a:srgbClr>
                </a:gs>
              </a:gsLst>
              <a:lin ang="0" scaled="0"/>
            </a:gradFill>
            <a:ln w="6350" cap="flat" cmpd="sng" algn="ctr">
              <a:gradFill>
                <a:gsLst>
                  <a:gs pos="0">
                    <a:srgbClr val="1AE7CF">
                      <a:alpha val="0"/>
                    </a:srgbClr>
                  </a:gs>
                  <a:gs pos="50000">
                    <a:srgbClr val="1AE7CF"/>
                  </a:gs>
                  <a:gs pos="100000">
                    <a:srgbClr val="1AE7CF">
                      <a:alpha val="0"/>
                    </a:srgbClr>
                  </a:gs>
                </a:gsLst>
                <a:lin ang="5400000" scaled="0"/>
              </a:gradFill>
              <a:prstDash val="solid"/>
            </a:ln>
          </p:spPr>
        </p:cxnSp>
        <p:cxnSp>
          <p:nvCxnSpPr>
            <p:cNvPr id="58" name="直线连接符 57"/>
            <p:cNvCxnSpPr/>
            <p:nvPr/>
          </p:nvCxnSpPr>
          <p:spPr>
            <a:xfrm>
              <a:off x="4395217" y="1006143"/>
              <a:ext cx="0" cy="1007856"/>
            </a:xfrm>
            <a:prstGeom prst="line">
              <a:avLst/>
            </a:prstGeom>
            <a:gradFill>
              <a:gsLst>
                <a:gs pos="70000">
                  <a:srgbClr val="1AE7CF">
                    <a:alpha val="20000"/>
                  </a:srgbClr>
                </a:gs>
                <a:gs pos="29000">
                  <a:srgbClr val="1AE7CF">
                    <a:alpha val="20000"/>
                  </a:srgbClr>
                </a:gs>
                <a:gs pos="0">
                  <a:srgbClr val="1AE7CF">
                    <a:alpha val="0"/>
                  </a:srgbClr>
                </a:gs>
                <a:gs pos="99000">
                  <a:srgbClr val="1AE7CF">
                    <a:alpha val="0"/>
                  </a:srgbClr>
                </a:gs>
              </a:gsLst>
              <a:lin ang="0" scaled="0"/>
            </a:gradFill>
            <a:ln w="6350" cap="flat" cmpd="sng" algn="ctr">
              <a:gradFill>
                <a:gsLst>
                  <a:gs pos="0">
                    <a:srgbClr val="1AE7CF">
                      <a:alpha val="0"/>
                    </a:srgbClr>
                  </a:gs>
                  <a:gs pos="50000">
                    <a:srgbClr val="1AE7CF"/>
                  </a:gs>
                  <a:gs pos="100000">
                    <a:srgbClr val="1AE7CF">
                      <a:alpha val="0"/>
                    </a:srgbClr>
                  </a:gs>
                </a:gsLst>
                <a:lin ang="5400000" scaled="0"/>
              </a:gradFill>
              <a:prstDash val="solid"/>
            </a:ln>
          </p:spPr>
        </p:cxnSp>
        <p:cxnSp>
          <p:nvCxnSpPr>
            <p:cNvPr id="59" name="直线连接符 58"/>
            <p:cNvCxnSpPr/>
            <p:nvPr/>
          </p:nvCxnSpPr>
          <p:spPr>
            <a:xfrm>
              <a:off x="6364225" y="1006143"/>
              <a:ext cx="0" cy="1007856"/>
            </a:xfrm>
            <a:prstGeom prst="line">
              <a:avLst/>
            </a:prstGeom>
            <a:gradFill>
              <a:gsLst>
                <a:gs pos="70000">
                  <a:srgbClr val="1AE7CF">
                    <a:alpha val="20000"/>
                  </a:srgbClr>
                </a:gs>
                <a:gs pos="29000">
                  <a:srgbClr val="1AE7CF">
                    <a:alpha val="20000"/>
                  </a:srgbClr>
                </a:gs>
                <a:gs pos="0">
                  <a:srgbClr val="1AE7CF">
                    <a:alpha val="0"/>
                  </a:srgbClr>
                </a:gs>
                <a:gs pos="99000">
                  <a:srgbClr val="1AE7CF">
                    <a:alpha val="0"/>
                  </a:srgbClr>
                </a:gs>
              </a:gsLst>
              <a:lin ang="0" scaled="0"/>
            </a:gradFill>
            <a:ln w="6350" cap="flat" cmpd="sng" algn="ctr">
              <a:gradFill>
                <a:gsLst>
                  <a:gs pos="0">
                    <a:srgbClr val="1AE7CF">
                      <a:alpha val="0"/>
                    </a:srgbClr>
                  </a:gs>
                  <a:gs pos="50000">
                    <a:srgbClr val="1AE7CF"/>
                  </a:gs>
                  <a:gs pos="100000">
                    <a:srgbClr val="1AE7CF">
                      <a:alpha val="0"/>
                    </a:srgbClr>
                  </a:gs>
                </a:gsLst>
                <a:lin ang="5400000" scaled="0"/>
              </a:gradFill>
              <a:prstDash val="solid"/>
            </a:ln>
          </p:spPr>
        </p:cxnSp>
      </p:grpSp>
      <p:grpSp>
        <p:nvGrpSpPr>
          <p:cNvPr id="24" name="组合 23"/>
          <p:cNvGrpSpPr/>
          <p:nvPr/>
        </p:nvGrpSpPr>
        <p:grpSpPr>
          <a:xfrm>
            <a:off x="447243" y="2034245"/>
            <a:ext cx="5091890" cy="2567195"/>
            <a:chOff x="479570" y="2034245"/>
            <a:chExt cx="5091890" cy="2567195"/>
          </a:xfrm>
        </p:grpSpPr>
        <p:grpSp>
          <p:nvGrpSpPr>
            <p:cNvPr id="25" name="组合 24"/>
            <p:cNvGrpSpPr/>
            <p:nvPr/>
          </p:nvGrpSpPr>
          <p:grpSpPr>
            <a:xfrm>
              <a:off x="546128" y="2202346"/>
              <a:ext cx="4912088" cy="2197553"/>
              <a:chOff x="546128" y="2139702"/>
              <a:chExt cx="4912088" cy="2197553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089576" y="3663482"/>
                <a:ext cx="3786418" cy="673773"/>
              </a:xfrm>
              <a:prstGeom prst="rect">
                <a:avLst/>
              </a:prstGeom>
              <a:gradFill>
                <a:gsLst>
                  <a:gs pos="100000">
                    <a:srgbClr val="01B2F2">
                      <a:alpha val="0"/>
                    </a:srgbClr>
                  </a:gs>
                  <a:gs pos="0">
                    <a:srgbClr val="01B2F2">
                      <a:alpha val="40000"/>
                    </a:srgbClr>
                  </a:gs>
                </a:gsLst>
                <a:lin ang="5400000" scaled="0"/>
              </a:gradFill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夯实文化数字化基础设施</a:t>
                </a:r>
                <a:endPara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>
                <a:off x="3023155" y="2902284"/>
                <a:ext cx="1852839" cy="720590"/>
              </a:xfrm>
              <a:prstGeom prst="rect">
                <a:avLst/>
              </a:prstGeom>
              <a:gradFill>
                <a:gsLst>
                  <a:gs pos="100000">
                    <a:srgbClr val="01B2F2">
                      <a:alpha val="0"/>
                    </a:srgbClr>
                  </a:gs>
                  <a:gs pos="0">
                    <a:srgbClr val="01B2F2">
                      <a:alpha val="40000"/>
                    </a:srgbClr>
                  </a:gs>
                </a:gsLst>
                <a:lin ang="5400000" scaled="0"/>
              </a:gradFill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搭建文化数据服务平台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1089576" y="2902284"/>
                <a:ext cx="1879355" cy="720590"/>
              </a:xfrm>
              <a:prstGeom prst="rect">
                <a:avLst/>
              </a:prstGeom>
              <a:gradFill>
                <a:gsLst>
                  <a:gs pos="100000">
                    <a:srgbClr val="01B2F2">
                      <a:alpha val="0"/>
                    </a:srgbClr>
                  </a:gs>
                  <a:gs pos="0">
                    <a:srgbClr val="01B2F2">
                      <a:alpha val="40000"/>
                    </a:srgbClr>
                  </a:gs>
                </a:gsLst>
                <a:lin ang="5400000" scaled="0"/>
              </a:gradFill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/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关联形成中华文化数据库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46128" y="2142459"/>
                <a:ext cx="489224" cy="2194795"/>
              </a:xfrm>
              <a:prstGeom prst="rect">
                <a:avLst/>
              </a:prstGeom>
              <a:noFill/>
              <a:ln w="3175">
                <a:solidFill>
                  <a:srgbClr val="01B2F2"/>
                </a:solidFill>
              </a:ln>
            </p:spPr>
            <p:txBody>
              <a:bodyPr vert="eaVert" wrap="square" rtlCol="0" anchor="ctr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构建文化数字化治理体系</a:t>
                </a:r>
                <a:endParaRPr lang="zh-CN" altLang="en-US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4930218" y="2139702"/>
                <a:ext cx="527998" cy="2194795"/>
              </a:xfrm>
              <a:prstGeom prst="rect">
                <a:avLst/>
              </a:prstGeom>
              <a:noFill/>
              <a:ln w="3175">
                <a:solidFill>
                  <a:srgbClr val="01B2F2"/>
                </a:solidFill>
              </a:ln>
            </p:spPr>
            <p:txBody>
              <a:bodyPr vert="eaVert" wrap="square" rtlCol="0" anchor="ctr">
                <a:noAutofit/>
              </a:bodyPr>
              <a:lstStyle/>
              <a:p>
                <a:pPr algn="ctr">
                  <a:lnSpc>
                    <a:spcPct val="100000"/>
                  </a:lnSpc>
                </a:pPr>
                <a:r>
                  <a:rPr lang="zh-CN" altLang="en-US" sz="1000" b="1" dirty="0">
                    <a:solidFill>
                      <a:srgbClr val="01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提升公共文化服务数字化水平</a:t>
                </a:r>
                <a:endParaRPr lang="zh-CN" altLang="en-US" sz="1000" b="1" dirty="0">
                  <a:solidFill>
                    <a:srgbClr val="01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1089576" y="2141086"/>
                <a:ext cx="1245015" cy="720590"/>
              </a:xfrm>
              <a:prstGeom prst="rect">
                <a:avLst/>
              </a:prstGeom>
              <a:solidFill>
                <a:srgbClr val="01B2F2"/>
              </a:solidFill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促进文化机构</a:t>
                </a:r>
                <a:endParaRPr lang="en-US" altLang="zh-CN" sz="1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algn="ctr">
                  <a:lnSpc>
                    <a:spcPct val="120000"/>
                  </a:lnSpc>
                </a:pPr>
                <a:r>
                  <a:rPr lang="zh-CN" altLang="en-US" sz="1000" b="1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数字化</a:t>
                </a:r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转型升级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2360278" y="2141086"/>
                <a:ext cx="1245015" cy="720590"/>
              </a:xfrm>
              <a:prstGeom prst="rect">
                <a:avLst/>
              </a:prstGeom>
              <a:solidFill>
                <a:srgbClr val="01B2F2"/>
              </a:solidFill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发展数字化文化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消费新场景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3630979" y="2141086"/>
                <a:ext cx="1245015" cy="720590"/>
              </a:xfrm>
              <a:prstGeom prst="rect">
                <a:avLst/>
              </a:prstGeom>
              <a:solidFill>
                <a:srgbClr val="01B2F2"/>
              </a:solidFill>
              <a:ln w="3175">
                <a:solidFill>
                  <a:srgbClr val="01B2F2"/>
                </a:solidFill>
              </a:ln>
            </p:spPr>
            <p:txBody>
              <a:bodyPr wrap="square" rtlCol="0" anchor="ctr">
                <a:noAutofit/>
              </a:bodyPr>
              <a:lstStyle/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加快文化产业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pPr lvl="0" algn="ctr">
                  <a:lnSpc>
                    <a:spcPct val="120000"/>
                  </a:lnSpc>
                  <a:buClrTx/>
                  <a:buSzTx/>
                  <a:buFontTx/>
                </a:pPr>
                <a:r>
                  <a:rPr lang="zh-CN" altLang="en-US" sz="1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数字化布局</a:t>
                </a:r>
                <a:endParaRPr lang="zh-CN" altLang="en-US" sz="1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sp>
          <p:nvSpPr>
            <p:cNvPr id="26" name="梯形 25"/>
            <p:cNvSpPr/>
            <p:nvPr/>
          </p:nvSpPr>
          <p:spPr bwMode="auto">
            <a:xfrm>
              <a:off x="479570" y="4452430"/>
              <a:ext cx="5091890" cy="82282"/>
            </a:xfrm>
            <a:prstGeom prst="trapezoid">
              <a:avLst>
                <a:gd name="adj" fmla="val 149588"/>
              </a:avLst>
            </a:prstGeom>
            <a:gradFill flip="none" rotWithShape="1">
              <a:gsLst>
                <a:gs pos="0">
                  <a:srgbClr val="01B2F2">
                    <a:alpha val="0"/>
                  </a:srgbClr>
                </a:gs>
                <a:gs pos="100000">
                  <a:srgbClr val="01B2F2">
                    <a:alpha val="30000"/>
                  </a:srgbClr>
                </a:gs>
              </a:gsLst>
              <a:lin ang="5400000" scaled="1"/>
              <a:tileRect/>
            </a:gradFill>
            <a:ln w="6350" cap="flat" cmpd="sng" algn="ctr">
              <a:gradFill>
                <a:gsLst>
                  <a:gs pos="0">
                    <a:srgbClr val="01B2F2">
                      <a:alpha val="0"/>
                    </a:srgbClr>
                  </a:gs>
                  <a:gs pos="100000">
                    <a:srgbClr val="01B2F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lIns="72557" tIns="36279" rIns="72557" bIns="36279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700" kern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梯形 26"/>
            <p:cNvSpPr/>
            <p:nvPr/>
          </p:nvSpPr>
          <p:spPr bwMode="auto">
            <a:xfrm>
              <a:off x="658936" y="4493571"/>
              <a:ext cx="4733155" cy="107869"/>
            </a:xfrm>
            <a:prstGeom prst="trapezoid">
              <a:avLst>
                <a:gd name="adj" fmla="val 149588"/>
              </a:avLst>
            </a:prstGeom>
            <a:gradFill flip="none" rotWithShape="1">
              <a:gsLst>
                <a:gs pos="0">
                  <a:srgbClr val="01B2F2">
                    <a:alpha val="0"/>
                  </a:srgbClr>
                </a:gs>
                <a:gs pos="100000">
                  <a:srgbClr val="01B2F2">
                    <a:alpha val="10000"/>
                  </a:srgbClr>
                </a:gs>
              </a:gsLst>
              <a:lin ang="5400000" scaled="1"/>
              <a:tileRect/>
            </a:gradFill>
            <a:ln w="6350" cap="flat" cmpd="sng" algn="ctr">
              <a:gradFill>
                <a:gsLst>
                  <a:gs pos="0">
                    <a:srgbClr val="01B2F2">
                      <a:alpha val="0"/>
                    </a:srgbClr>
                  </a:gs>
                  <a:gs pos="100000">
                    <a:srgbClr val="01B2F2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lIns="72557" tIns="36279" rIns="72557" bIns="36279" anchor="ctr"/>
            <a:lstStyle/>
            <a:p>
              <a:pPr algn="ctr"/>
              <a:endParaRPr lang="zh-CN" altLang="en-US" sz="700" kern="0">
                <a:solidFill>
                  <a:srgbClr val="00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梯形 27"/>
            <p:cNvSpPr/>
            <p:nvPr/>
          </p:nvSpPr>
          <p:spPr>
            <a:xfrm>
              <a:off x="546128" y="2034245"/>
              <a:ext cx="4912088" cy="169892"/>
            </a:xfrm>
            <a:prstGeom prst="trapezoid">
              <a:avLst>
                <a:gd name="adj" fmla="val 64179"/>
              </a:avLst>
            </a:prstGeom>
            <a:gradFill flip="none" rotWithShape="1">
              <a:gsLst>
                <a:gs pos="0">
                  <a:srgbClr val="00B2F2">
                    <a:alpha val="0"/>
                  </a:srgbClr>
                </a:gs>
                <a:gs pos="97000">
                  <a:srgbClr val="00B2F2">
                    <a:alpha val="26722"/>
                  </a:srgbClr>
                </a:gs>
              </a:gsLst>
              <a:lin ang="5400000" scaled="1"/>
              <a:tileRect/>
            </a:gradFill>
            <a:ln w="6350" cap="flat" cmpd="sng" algn="ctr">
              <a:gradFill flip="none" rotWithShape="1">
                <a:gsLst>
                  <a:gs pos="0">
                    <a:srgbClr val="00B2F2">
                      <a:alpha val="0"/>
                    </a:srgbClr>
                  </a:gs>
                  <a:gs pos="100000">
                    <a:srgbClr val="00B2F2"/>
                  </a:gs>
                </a:gsLst>
                <a:lin ang="5400000" scaled="1"/>
                <a:tileRect/>
              </a:gradFill>
              <a:prstDash val="solid"/>
            </a:ln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400" b="1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88060" y="339725"/>
            <a:ext cx="661162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算网融合的文化新基础设施助力文化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运营和服务升级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2" name="Freeform 6"/>
          <p:cNvSpPr/>
          <p:nvPr/>
        </p:nvSpPr>
        <p:spPr bwMode="auto">
          <a:xfrm>
            <a:off x="1089817" y="1865754"/>
            <a:ext cx="1254905" cy="652271"/>
          </a:xfrm>
          <a:custGeom>
            <a:avLst/>
            <a:gdLst>
              <a:gd name="T0" fmla="*/ 637 w 754"/>
              <a:gd name="T1" fmla="*/ 407 h 415"/>
              <a:gd name="T2" fmla="*/ 92 w 754"/>
              <a:gd name="T3" fmla="*/ 403 h 415"/>
              <a:gd name="T4" fmla="*/ 15 w 754"/>
              <a:gd name="T5" fmla="*/ 290 h 415"/>
              <a:gd name="T6" fmla="*/ 139 w 754"/>
              <a:gd name="T7" fmla="*/ 204 h 415"/>
              <a:gd name="T8" fmla="*/ 287 w 754"/>
              <a:gd name="T9" fmla="*/ 26 h 415"/>
              <a:gd name="T10" fmla="*/ 504 w 754"/>
              <a:gd name="T11" fmla="*/ 122 h 415"/>
              <a:gd name="T12" fmla="*/ 650 w 754"/>
              <a:gd name="T13" fmla="*/ 119 h 415"/>
              <a:gd name="T14" fmla="*/ 678 w 754"/>
              <a:gd name="T15" fmla="*/ 244 h 415"/>
              <a:gd name="T16" fmla="*/ 742 w 754"/>
              <a:gd name="T17" fmla="*/ 336 h 415"/>
              <a:gd name="T18" fmla="*/ 637 w 754"/>
              <a:gd name="T19" fmla="*/ 407 h 415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470 w 10000"/>
              <a:gd name="connsiteY3" fmla="*/ 4211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8992 w 10000"/>
              <a:gd name="connsiteY7" fmla="*/ 5880 h 10000"/>
              <a:gd name="connsiteX8" fmla="*/ 9841 w 10000"/>
              <a:gd name="connsiteY8" fmla="*/ 8096 h 10000"/>
              <a:gd name="connsiteX9" fmla="*/ 8448 w 10000"/>
              <a:gd name="connsiteY9" fmla="*/ 9807 h 10000"/>
              <a:gd name="connsiteX0-1" fmla="*/ 8448 w 10000"/>
              <a:gd name="connsiteY0-2" fmla="*/ 9807 h 10000"/>
              <a:gd name="connsiteX1-3" fmla="*/ 1220 w 10000"/>
              <a:gd name="connsiteY1-4" fmla="*/ 9711 h 10000"/>
              <a:gd name="connsiteX2-5" fmla="*/ 199 w 10000"/>
              <a:gd name="connsiteY2-6" fmla="*/ 6988 h 10000"/>
              <a:gd name="connsiteX3-7" fmla="*/ 1470 w 10000"/>
              <a:gd name="connsiteY3-8" fmla="*/ 4211 h 10000"/>
              <a:gd name="connsiteX4-9" fmla="*/ 3806 w 10000"/>
              <a:gd name="connsiteY4-10" fmla="*/ 627 h 10000"/>
              <a:gd name="connsiteX5-11" fmla="*/ 6684 w 10000"/>
              <a:gd name="connsiteY5-12" fmla="*/ 2940 h 10000"/>
              <a:gd name="connsiteX6-13" fmla="*/ 8621 w 10000"/>
              <a:gd name="connsiteY6-14" fmla="*/ 2867 h 10000"/>
              <a:gd name="connsiteX7-15" fmla="*/ 9353 w 10000"/>
              <a:gd name="connsiteY7-16" fmla="*/ 5815 h 10000"/>
              <a:gd name="connsiteX8-17" fmla="*/ 9841 w 10000"/>
              <a:gd name="connsiteY8-18" fmla="*/ 8096 h 10000"/>
              <a:gd name="connsiteX9-19" fmla="*/ 8448 w 10000"/>
              <a:gd name="connsiteY9-20" fmla="*/ 9807 h 10000"/>
              <a:gd name="connsiteX0-21" fmla="*/ 8448 w 10000"/>
              <a:gd name="connsiteY0-22" fmla="*/ 9807 h 10000"/>
              <a:gd name="connsiteX1-23" fmla="*/ 1220 w 10000"/>
              <a:gd name="connsiteY1-24" fmla="*/ 9711 h 10000"/>
              <a:gd name="connsiteX2-25" fmla="*/ 199 w 10000"/>
              <a:gd name="connsiteY2-26" fmla="*/ 6988 h 10000"/>
              <a:gd name="connsiteX3-27" fmla="*/ 1638 w 10000"/>
              <a:gd name="connsiteY3-28" fmla="*/ 4336 h 10000"/>
              <a:gd name="connsiteX4-29" fmla="*/ 3806 w 10000"/>
              <a:gd name="connsiteY4-30" fmla="*/ 627 h 10000"/>
              <a:gd name="connsiteX5-31" fmla="*/ 6684 w 10000"/>
              <a:gd name="connsiteY5-32" fmla="*/ 2940 h 10000"/>
              <a:gd name="connsiteX6-33" fmla="*/ 8621 w 10000"/>
              <a:gd name="connsiteY6-34" fmla="*/ 2867 h 10000"/>
              <a:gd name="connsiteX7-35" fmla="*/ 9353 w 10000"/>
              <a:gd name="connsiteY7-36" fmla="*/ 5815 h 10000"/>
              <a:gd name="connsiteX8-37" fmla="*/ 9841 w 10000"/>
              <a:gd name="connsiteY8-38" fmla="*/ 8096 h 10000"/>
              <a:gd name="connsiteX9-39" fmla="*/ 8448 w 10000"/>
              <a:gd name="connsiteY9-40" fmla="*/ 9807 h 10000"/>
              <a:gd name="connsiteX0-41" fmla="*/ 8448 w 10000"/>
              <a:gd name="connsiteY0-42" fmla="*/ 9807 h 10000"/>
              <a:gd name="connsiteX1-43" fmla="*/ 1220 w 10000"/>
              <a:gd name="connsiteY1-44" fmla="*/ 9711 h 10000"/>
              <a:gd name="connsiteX2-45" fmla="*/ 199 w 10000"/>
              <a:gd name="connsiteY2-46" fmla="*/ 6988 h 10000"/>
              <a:gd name="connsiteX3-47" fmla="*/ 1638 w 10000"/>
              <a:gd name="connsiteY3-48" fmla="*/ 4336 h 10000"/>
              <a:gd name="connsiteX4-49" fmla="*/ 3806 w 10000"/>
              <a:gd name="connsiteY4-50" fmla="*/ 627 h 10000"/>
              <a:gd name="connsiteX5-51" fmla="*/ 6684 w 10000"/>
              <a:gd name="connsiteY5-52" fmla="*/ 2940 h 10000"/>
              <a:gd name="connsiteX6-53" fmla="*/ 8621 w 10000"/>
              <a:gd name="connsiteY6-54" fmla="*/ 2867 h 10000"/>
              <a:gd name="connsiteX7-55" fmla="*/ 9054 w 10000"/>
              <a:gd name="connsiteY7-56" fmla="*/ 5692 h 10000"/>
              <a:gd name="connsiteX8-57" fmla="*/ 9841 w 10000"/>
              <a:gd name="connsiteY8-58" fmla="*/ 8096 h 10000"/>
              <a:gd name="connsiteX9-59" fmla="*/ 8448 w 10000"/>
              <a:gd name="connsiteY9-60" fmla="*/ 980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000">
                <a:moveTo>
                  <a:pt x="8448" y="9807"/>
                </a:moveTo>
                <a:lnTo>
                  <a:pt x="1220" y="9711"/>
                </a:lnTo>
                <a:cubicBezTo>
                  <a:pt x="1220" y="9711"/>
                  <a:pt x="0" y="9253"/>
                  <a:pt x="199" y="6988"/>
                </a:cubicBezTo>
                <a:cubicBezTo>
                  <a:pt x="424" y="4530"/>
                  <a:pt x="1638" y="4336"/>
                  <a:pt x="1638" y="4336"/>
                </a:cubicBezTo>
                <a:cubicBezTo>
                  <a:pt x="1638" y="4336"/>
                  <a:pt x="1711" y="1277"/>
                  <a:pt x="3806" y="627"/>
                </a:cubicBezTo>
                <a:cubicBezTo>
                  <a:pt x="5849" y="0"/>
                  <a:pt x="6684" y="2940"/>
                  <a:pt x="6684" y="2940"/>
                </a:cubicBezTo>
                <a:cubicBezTo>
                  <a:pt x="6684" y="2940"/>
                  <a:pt x="7732" y="1542"/>
                  <a:pt x="8621" y="2867"/>
                </a:cubicBezTo>
                <a:cubicBezTo>
                  <a:pt x="9363" y="3952"/>
                  <a:pt x="9054" y="5692"/>
                  <a:pt x="9054" y="5692"/>
                </a:cubicBezTo>
                <a:cubicBezTo>
                  <a:pt x="9054" y="5692"/>
                  <a:pt x="10000" y="6361"/>
                  <a:pt x="9841" y="8096"/>
                </a:cubicBezTo>
                <a:cubicBezTo>
                  <a:pt x="9668" y="10000"/>
                  <a:pt x="8448" y="9807"/>
                  <a:pt x="8448" y="9807"/>
                </a:cubicBezTo>
                <a:close/>
              </a:path>
            </a:pathLst>
          </a:cu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6000"/>
                </a:srgbClr>
              </a:gs>
            </a:gsLst>
            <a:lin ang="5400000" scaled="1"/>
          </a:gradFill>
          <a:ln w="9525">
            <a:gradFill>
              <a:gsLst>
                <a:gs pos="0">
                  <a:srgbClr val="1AE7CF">
                    <a:alpha val="0"/>
                  </a:srgbClr>
                </a:gs>
                <a:gs pos="100000">
                  <a:srgbClr val="1AE7CF"/>
                </a:gs>
              </a:gsLst>
              <a:lin ang="5400000" scaled="1"/>
            </a:gra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200"/>
            <a:endParaRPr lang="en-US" altLang="zh-CN" sz="1050" b="1" kern="0" dirty="0">
              <a:solidFill>
                <a:schemeClr val="dk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5" name="Freeform 6"/>
          <p:cNvSpPr/>
          <p:nvPr/>
        </p:nvSpPr>
        <p:spPr bwMode="auto">
          <a:xfrm>
            <a:off x="5866208" y="1754240"/>
            <a:ext cx="1753156" cy="815472"/>
          </a:xfrm>
          <a:custGeom>
            <a:avLst/>
            <a:gdLst>
              <a:gd name="T0" fmla="*/ 637 w 754"/>
              <a:gd name="T1" fmla="*/ 407 h 415"/>
              <a:gd name="T2" fmla="*/ 92 w 754"/>
              <a:gd name="T3" fmla="*/ 403 h 415"/>
              <a:gd name="T4" fmla="*/ 15 w 754"/>
              <a:gd name="T5" fmla="*/ 290 h 415"/>
              <a:gd name="T6" fmla="*/ 139 w 754"/>
              <a:gd name="T7" fmla="*/ 204 h 415"/>
              <a:gd name="T8" fmla="*/ 287 w 754"/>
              <a:gd name="T9" fmla="*/ 26 h 415"/>
              <a:gd name="T10" fmla="*/ 504 w 754"/>
              <a:gd name="T11" fmla="*/ 122 h 415"/>
              <a:gd name="T12" fmla="*/ 650 w 754"/>
              <a:gd name="T13" fmla="*/ 119 h 415"/>
              <a:gd name="T14" fmla="*/ 678 w 754"/>
              <a:gd name="T15" fmla="*/ 244 h 415"/>
              <a:gd name="T16" fmla="*/ 742 w 754"/>
              <a:gd name="T17" fmla="*/ 336 h 415"/>
              <a:gd name="T18" fmla="*/ 637 w 754"/>
              <a:gd name="T19" fmla="*/ 407 h 415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470 w 10000"/>
              <a:gd name="connsiteY3" fmla="*/ 4211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8992 w 10000"/>
              <a:gd name="connsiteY7" fmla="*/ 5880 h 10000"/>
              <a:gd name="connsiteX8" fmla="*/ 9841 w 10000"/>
              <a:gd name="connsiteY8" fmla="*/ 8096 h 10000"/>
              <a:gd name="connsiteX9" fmla="*/ 8448 w 10000"/>
              <a:gd name="connsiteY9" fmla="*/ 9807 h 10000"/>
              <a:gd name="connsiteX0-1" fmla="*/ 8448 w 10000"/>
              <a:gd name="connsiteY0-2" fmla="*/ 9807 h 10000"/>
              <a:gd name="connsiteX1-3" fmla="*/ 1220 w 10000"/>
              <a:gd name="connsiteY1-4" fmla="*/ 9711 h 10000"/>
              <a:gd name="connsiteX2-5" fmla="*/ 199 w 10000"/>
              <a:gd name="connsiteY2-6" fmla="*/ 6988 h 10000"/>
              <a:gd name="connsiteX3-7" fmla="*/ 1470 w 10000"/>
              <a:gd name="connsiteY3-8" fmla="*/ 4211 h 10000"/>
              <a:gd name="connsiteX4-9" fmla="*/ 3806 w 10000"/>
              <a:gd name="connsiteY4-10" fmla="*/ 627 h 10000"/>
              <a:gd name="connsiteX5-11" fmla="*/ 6684 w 10000"/>
              <a:gd name="connsiteY5-12" fmla="*/ 2940 h 10000"/>
              <a:gd name="connsiteX6-13" fmla="*/ 8621 w 10000"/>
              <a:gd name="connsiteY6-14" fmla="*/ 2867 h 10000"/>
              <a:gd name="connsiteX7-15" fmla="*/ 9353 w 10000"/>
              <a:gd name="connsiteY7-16" fmla="*/ 5815 h 10000"/>
              <a:gd name="connsiteX8-17" fmla="*/ 9841 w 10000"/>
              <a:gd name="connsiteY8-18" fmla="*/ 8096 h 10000"/>
              <a:gd name="connsiteX9-19" fmla="*/ 8448 w 10000"/>
              <a:gd name="connsiteY9-20" fmla="*/ 9807 h 10000"/>
              <a:gd name="connsiteX0-21" fmla="*/ 8448 w 10000"/>
              <a:gd name="connsiteY0-22" fmla="*/ 9807 h 10000"/>
              <a:gd name="connsiteX1-23" fmla="*/ 1220 w 10000"/>
              <a:gd name="connsiteY1-24" fmla="*/ 9711 h 10000"/>
              <a:gd name="connsiteX2-25" fmla="*/ 199 w 10000"/>
              <a:gd name="connsiteY2-26" fmla="*/ 6988 h 10000"/>
              <a:gd name="connsiteX3-27" fmla="*/ 1638 w 10000"/>
              <a:gd name="connsiteY3-28" fmla="*/ 4336 h 10000"/>
              <a:gd name="connsiteX4-29" fmla="*/ 3806 w 10000"/>
              <a:gd name="connsiteY4-30" fmla="*/ 627 h 10000"/>
              <a:gd name="connsiteX5-31" fmla="*/ 6684 w 10000"/>
              <a:gd name="connsiteY5-32" fmla="*/ 2940 h 10000"/>
              <a:gd name="connsiteX6-33" fmla="*/ 8621 w 10000"/>
              <a:gd name="connsiteY6-34" fmla="*/ 2867 h 10000"/>
              <a:gd name="connsiteX7-35" fmla="*/ 9353 w 10000"/>
              <a:gd name="connsiteY7-36" fmla="*/ 5815 h 10000"/>
              <a:gd name="connsiteX8-37" fmla="*/ 9841 w 10000"/>
              <a:gd name="connsiteY8-38" fmla="*/ 8096 h 10000"/>
              <a:gd name="connsiteX9-39" fmla="*/ 8448 w 10000"/>
              <a:gd name="connsiteY9-40" fmla="*/ 9807 h 10000"/>
              <a:gd name="connsiteX0-41" fmla="*/ 8448 w 10000"/>
              <a:gd name="connsiteY0-42" fmla="*/ 9807 h 10000"/>
              <a:gd name="connsiteX1-43" fmla="*/ 1220 w 10000"/>
              <a:gd name="connsiteY1-44" fmla="*/ 9711 h 10000"/>
              <a:gd name="connsiteX2-45" fmla="*/ 199 w 10000"/>
              <a:gd name="connsiteY2-46" fmla="*/ 6988 h 10000"/>
              <a:gd name="connsiteX3-47" fmla="*/ 1638 w 10000"/>
              <a:gd name="connsiteY3-48" fmla="*/ 4336 h 10000"/>
              <a:gd name="connsiteX4-49" fmla="*/ 3806 w 10000"/>
              <a:gd name="connsiteY4-50" fmla="*/ 627 h 10000"/>
              <a:gd name="connsiteX5-51" fmla="*/ 6684 w 10000"/>
              <a:gd name="connsiteY5-52" fmla="*/ 2940 h 10000"/>
              <a:gd name="connsiteX6-53" fmla="*/ 8621 w 10000"/>
              <a:gd name="connsiteY6-54" fmla="*/ 2867 h 10000"/>
              <a:gd name="connsiteX7-55" fmla="*/ 9054 w 10000"/>
              <a:gd name="connsiteY7-56" fmla="*/ 5692 h 10000"/>
              <a:gd name="connsiteX8-57" fmla="*/ 9841 w 10000"/>
              <a:gd name="connsiteY8-58" fmla="*/ 8096 h 10000"/>
              <a:gd name="connsiteX9-59" fmla="*/ 8448 w 10000"/>
              <a:gd name="connsiteY9-60" fmla="*/ 980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000">
                <a:moveTo>
                  <a:pt x="8448" y="9807"/>
                </a:moveTo>
                <a:lnTo>
                  <a:pt x="1220" y="9711"/>
                </a:lnTo>
                <a:cubicBezTo>
                  <a:pt x="1220" y="9711"/>
                  <a:pt x="0" y="9253"/>
                  <a:pt x="199" y="6988"/>
                </a:cubicBezTo>
                <a:cubicBezTo>
                  <a:pt x="424" y="4530"/>
                  <a:pt x="1638" y="4336"/>
                  <a:pt x="1638" y="4336"/>
                </a:cubicBezTo>
                <a:cubicBezTo>
                  <a:pt x="1638" y="4336"/>
                  <a:pt x="1711" y="1277"/>
                  <a:pt x="3806" y="627"/>
                </a:cubicBezTo>
                <a:cubicBezTo>
                  <a:pt x="5849" y="0"/>
                  <a:pt x="6684" y="2940"/>
                  <a:pt x="6684" y="2940"/>
                </a:cubicBezTo>
                <a:cubicBezTo>
                  <a:pt x="6684" y="2940"/>
                  <a:pt x="7732" y="1542"/>
                  <a:pt x="8621" y="2867"/>
                </a:cubicBezTo>
                <a:cubicBezTo>
                  <a:pt x="9363" y="3952"/>
                  <a:pt x="9054" y="5692"/>
                  <a:pt x="9054" y="5692"/>
                </a:cubicBezTo>
                <a:cubicBezTo>
                  <a:pt x="9054" y="5692"/>
                  <a:pt x="10000" y="6361"/>
                  <a:pt x="9841" y="8096"/>
                </a:cubicBezTo>
                <a:cubicBezTo>
                  <a:pt x="9668" y="10000"/>
                  <a:pt x="8448" y="9807"/>
                  <a:pt x="8448" y="9807"/>
                </a:cubicBezTo>
                <a:close/>
              </a:path>
            </a:pathLst>
          </a:cu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6000"/>
                </a:srgbClr>
              </a:gs>
            </a:gsLst>
            <a:lin ang="5400000" scaled="1"/>
          </a:gradFill>
          <a:ln w="9525">
            <a:gradFill>
              <a:gsLst>
                <a:gs pos="0">
                  <a:srgbClr val="1AE7CF">
                    <a:alpha val="0"/>
                  </a:srgbClr>
                </a:gs>
                <a:gs pos="100000">
                  <a:srgbClr val="1AE7CF"/>
                </a:gs>
              </a:gsLst>
              <a:lin ang="5400000" scaled="1"/>
            </a:gra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200"/>
            <a:endParaRPr lang="en-US" altLang="zh-CN" sz="1050" b="1" kern="0" dirty="0">
              <a:solidFill>
                <a:schemeClr val="dk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5" name="Freeform 6"/>
          <p:cNvSpPr/>
          <p:nvPr/>
        </p:nvSpPr>
        <p:spPr bwMode="auto">
          <a:xfrm>
            <a:off x="3200218" y="1824781"/>
            <a:ext cx="1651913" cy="747973"/>
          </a:xfrm>
          <a:custGeom>
            <a:avLst/>
            <a:gdLst>
              <a:gd name="T0" fmla="*/ 637 w 754"/>
              <a:gd name="T1" fmla="*/ 407 h 415"/>
              <a:gd name="T2" fmla="*/ 92 w 754"/>
              <a:gd name="T3" fmla="*/ 403 h 415"/>
              <a:gd name="T4" fmla="*/ 15 w 754"/>
              <a:gd name="T5" fmla="*/ 290 h 415"/>
              <a:gd name="T6" fmla="*/ 139 w 754"/>
              <a:gd name="T7" fmla="*/ 204 h 415"/>
              <a:gd name="T8" fmla="*/ 287 w 754"/>
              <a:gd name="T9" fmla="*/ 26 h 415"/>
              <a:gd name="T10" fmla="*/ 504 w 754"/>
              <a:gd name="T11" fmla="*/ 122 h 415"/>
              <a:gd name="T12" fmla="*/ 650 w 754"/>
              <a:gd name="T13" fmla="*/ 119 h 415"/>
              <a:gd name="T14" fmla="*/ 678 w 754"/>
              <a:gd name="T15" fmla="*/ 244 h 415"/>
              <a:gd name="T16" fmla="*/ 742 w 754"/>
              <a:gd name="T17" fmla="*/ 336 h 415"/>
              <a:gd name="T18" fmla="*/ 637 w 754"/>
              <a:gd name="T19" fmla="*/ 407 h 415"/>
              <a:gd name="connsiteX0" fmla="*/ 8448 w 10000"/>
              <a:gd name="connsiteY0" fmla="*/ 9807 h 10000"/>
              <a:gd name="connsiteX1" fmla="*/ 1220 w 10000"/>
              <a:gd name="connsiteY1" fmla="*/ 9711 h 10000"/>
              <a:gd name="connsiteX2" fmla="*/ 199 w 10000"/>
              <a:gd name="connsiteY2" fmla="*/ 6988 h 10000"/>
              <a:gd name="connsiteX3" fmla="*/ 1470 w 10000"/>
              <a:gd name="connsiteY3" fmla="*/ 4211 h 10000"/>
              <a:gd name="connsiteX4" fmla="*/ 3806 w 10000"/>
              <a:gd name="connsiteY4" fmla="*/ 627 h 10000"/>
              <a:gd name="connsiteX5" fmla="*/ 6684 w 10000"/>
              <a:gd name="connsiteY5" fmla="*/ 2940 h 10000"/>
              <a:gd name="connsiteX6" fmla="*/ 8621 w 10000"/>
              <a:gd name="connsiteY6" fmla="*/ 2867 h 10000"/>
              <a:gd name="connsiteX7" fmla="*/ 8992 w 10000"/>
              <a:gd name="connsiteY7" fmla="*/ 5880 h 10000"/>
              <a:gd name="connsiteX8" fmla="*/ 9841 w 10000"/>
              <a:gd name="connsiteY8" fmla="*/ 8096 h 10000"/>
              <a:gd name="connsiteX9" fmla="*/ 8448 w 10000"/>
              <a:gd name="connsiteY9" fmla="*/ 9807 h 10000"/>
              <a:gd name="connsiteX0-1" fmla="*/ 8448 w 10000"/>
              <a:gd name="connsiteY0-2" fmla="*/ 9807 h 10000"/>
              <a:gd name="connsiteX1-3" fmla="*/ 1220 w 10000"/>
              <a:gd name="connsiteY1-4" fmla="*/ 9711 h 10000"/>
              <a:gd name="connsiteX2-5" fmla="*/ 199 w 10000"/>
              <a:gd name="connsiteY2-6" fmla="*/ 6988 h 10000"/>
              <a:gd name="connsiteX3-7" fmla="*/ 1470 w 10000"/>
              <a:gd name="connsiteY3-8" fmla="*/ 4211 h 10000"/>
              <a:gd name="connsiteX4-9" fmla="*/ 3806 w 10000"/>
              <a:gd name="connsiteY4-10" fmla="*/ 627 h 10000"/>
              <a:gd name="connsiteX5-11" fmla="*/ 6684 w 10000"/>
              <a:gd name="connsiteY5-12" fmla="*/ 2940 h 10000"/>
              <a:gd name="connsiteX6-13" fmla="*/ 8621 w 10000"/>
              <a:gd name="connsiteY6-14" fmla="*/ 2867 h 10000"/>
              <a:gd name="connsiteX7-15" fmla="*/ 9353 w 10000"/>
              <a:gd name="connsiteY7-16" fmla="*/ 5815 h 10000"/>
              <a:gd name="connsiteX8-17" fmla="*/ 9841 w 10000"/>
              <a:gd name="connsiteY8-18" fmla="*/ 8096 h 10000"/>
              <a:gd name="connsiteX9-19" fmla="*/ 8448 w 10000"/>
              <a:gd name="connsiteY9-20" fmla="*/ 9807 h 10000"/>
              <a:gd name="connsiteX0-21" fmla="*/ 8448 w 10000"/>
              <a:gd name="connsiteY0-22" fmla="*/ 9807 h 10000"/>
              <a:gd name="connsiteX1-23" fmla="*/ 1220 w 10000"/>
              <a:gd name="connsiteY1-24" fmla="*/ 9711 h 10000"/>
              <a:gd name="connsiteX2-25" fmla="*/ 199 w 10000"/>
              <a:gd name="connsiteY2-26" fmla="*/ 6988 h 10000"/>
              <a:gd name="connsiteX3-27" fmla="*/ 1638 w 10000"/>
              <a:gd name="connsiteY3-28" fmla="*/ 4336 h 10000"/>
              <a:gd name="connsiteX4-29" fmla="*/ 3806 w 10000"/>
              <a:gd name="connsiteY4-30" fmla="*/ 627 h 10000"/>
              <a:gd name="connsiteX5-31" fmla="*/ 6684 w 10000"/>
              <a:gd name="connsiteY5-32" fmla="*/ 2940 h 10000"/>
              <a:gd name="connsiteX6-33" fmla="*/ 8621 w 10000"/>
              <a:gd name="connsiteY6-34" fmla="*/ 2867 h 10000"/>
              <a:gd name="connsiteX7-35" fmla="*/ 9353 w 10000"/>
              <a:gd name="connsiteY7-36" fmla="*/ 5815 h 10000"/>
              <a:gd name="connsiteX8-37" fmla="*/ 9841 w 10000"/>
              <a:gd name="connsiteY8-38" fmla="*/ 8096 h 10000"/>
              <a:gd name="connsiteX9-39" fmla="*/ 8448 w 10000"/>
              <a:gd name="connsiteY9-40" fmla="*/ 9807 h 10000"/>
              <a:gd name="connsiteX0-41" fmla="*/ 8448 w 10000"/>
              <a:gd name="connsiteY0-42" fmla="*/ 9807 h 10000"/>
              <a:gd name="connsiteX1-43" fmla="*/ 1220 w 10000"/>
              <a:gd name="connsiteY1-44" fmla="*/ 9711 h 10000"/>
              <a:gd name="connsiteX2-45" fmla="*/ 199 w 10000"/>
              <a:gd name="connsiteY2-46" fmla="*/ 6988 h 10000"/>
              <a:gd name="connsiteX3-47" fmla="*/ 1638 w 10000"/>
              <a:gd name="connsiteY3-48" fmla="*/ 4336 h 10000"/>
              <a:gd name="connsiteX4-49" fmla="*/ 3806 w 10000"/>
              <a:gd name="connsiteY4-50" fmla="*/ 627 h 10000"/>
              <a:gd name="connsiteX5-51" fmla="*/ 6684 w 10000"/>
              <a:gd name="connsiteY5-52" fmla="*/ 2940 h 10000"/>
              <a:gd name="connsiteX6-53" fmla="*/ 8621 w 10000"/>
              <a:gd name="connsiteY6-54" fmla="*/ 2867 h 10000"/>
              <a:gd name="connsiteX7-55" fmla="*/ 9054 w 10000"/>
              <a:gd name="connsiteY7-56" fmla="*/ 5692 h 10000"/>
              <a:gd name="connsiteX8-57" fmla="*/ 9841 w 10000"/>
              <a:gd name="connsiteY8-58" fmla="*/ 8096 h 10000"/>
              <a:gd name="connsiteX9-59" fmla="*/ 8448 w 10000"/>
              <a:gd name="connsiteY9-60" fmla="*/ 9807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</a:cxnLst>
            <a:rect l="l" t="t" r="r" b="b"/>
            <a:pathLst>
              <a:path w="10000" h="10000">
                <a:moveTo>
                  <a:pt x="8448" y="9807"/>
                </a:moveTo>
                <a:lnTo>
                  <a:pt x="1220" y="9711"/>
                </a:lnTo>
                <a:cubicBezTo>
                  <a:pt x="1220" y="9711"/>
                  <a:pt x="0" y="9253"/>
                  <a:pt x="199" y="6988"/>
                </a:cubicBezTo>
                <a:cubicBezTo>
                  <a:pt x="424" y="4530"/>
                  <a:pt x="1638" y="4336"/>
                  <a:pt x="1638" y="4336"/>
                </a:cubicBezTo>
                <a:cubicBezTo>
                  <a:pt x="1638" y="4336"/>
                  <a:pt x="1711" y="1277"/>
                  <a:pt x="3806" y="627"/>
                </a:cubicBezTo>
                <a:cubicBezTo>
                  <a:pt x="5849" y="0"/>
                  <a:pt x="6684" y="2940"/>
                  <a:pt x="6684" y="2940"/>
                </a:cubicBezTo>
                <a:cubicBezTo>
                  <a:pt x="6684" y="2940"/>
                  <a:pt x="7732" y="1542"/>
                  <a:pt x="8621" y="2867"/>
                </a:cubicBezTo>
                <a:cubicBezTo>
                  <a:pt x="9363" y="3952"/>
                  <a:pt x="9054" y="5692"/>
                  <a:pt x="9054" y="5692"/>
                </a:cubicBezTo>
                <a:cubicBezTo>
                  <a:pt x="9054" y="5692"/>
                  <a:pt x="10000" y="6361"/>
                  <a:pt x="9841" y="8096"/>
                </a:cubicBezTo>
                <a:cubicBezTo>
                  <a:pt x="9668" y="10000"/>
                  <a:pt x="8448" y="9807"/>
                  <a:pt x="8448" y="9807"/>
                </a:cubicBezTo>
                <a:close/>
              </a:path>
            </a:pathLst>
          </a:cu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6000"/>
                </a:srgbClr>
              </a:gs>
            </a:gsLst>
            <a:lin ang="5400000" scaled="1"/>
          </a:gradFill>
          <a:ln w="9525">
            <a:gradFill>
              <a:gsLst>
                <a:gs pos="0">
                  <a:srgbClr val="1AE7CF">
                    <a:alpha val="0"/>
                  </a:srgbClr>
                </a:gs>
                <a:gs pos="100000">
                  <a:srgbClr val="1AE7CF"/>
                </a:gs>
              </a:gsLst>
              <a:lin ang="5400000" scaled="1"/>
            </a:gra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200"/>
            <a:endParaRPr lang="en-US" altLang="zh-CN" sz="1050" b="1" kern="0" dirty="0">
              <a:solidFill>
                <a:schemeClr val="dk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8" name="矩形 16"/>
          <p:cNvSpPr/>
          <p:nvPr/>
        </p:nvSpPr>
        <p:spPr>
          <a:xfrm>
            <a:off x="591778" y="1307796"/>
            <a:ext cx="6984724" cy="452432"/>
          </a:xfrm>
          <a:custGeom>
            <a:avLst/>
            <a:gdLst>
              <a:gd name="connsiteX0" fmla="*/ 0 w 6624736"/>
              <a:gd name="connsiteY0" fmla="*/ 0 h 888513"/>
              <a:gd name="connsiteX1" fmla="*/ 6624736 w 6624736"/>
              <a:gd name="connsiteY1" fmla="*/ 0 h 888513"/>
              <a:gd name="connsiteX2" fmla="*/ 6624736 w 6624736"/>
              <a:gd name="connsiteY2" fmla="*/ 888513 h 888513"/>
              <a:gd name="connsiteX3" fmla="*/ 0 w 6624736"/>
              <a:gd name="connsiteY3" fmla="*/ 888513 h 888513"/>
              <a:gd name="connsiteX4" fmla="*/ 0 w 6624736"/>
              <a:gd name="connsiteY4" fmla="*/ 0 h 888513"/>
              <a:gd name="connsiteX0-1" fmla="*/ 599606 w 6624736"/>
              <a:gd name="connsiteY0-2" fmla="*/ 29980 h 888513"/>
              <a:gd name="connsiteX1-3" fmla="*/ 6624736 w 6624736"/>
              <a:gd name="connsiteY1-4" fmla="*/ 0 h 888513"/>
              <a:gd name="connsiteX2-5" fmla="*/ 6624736 w 6624736"/>
              <a:gd name="connsiteY2-6" fmla="*/ 888513 h 888513"/>
              <a:gd name="connsiteX3-7" fmla="*/ 0 w 6624736"/>
              <a:gd name="connsiteY3-8" fmla="*/ 888513 h 888513"/>
              <a:gd name="connsiteX4-9" fmla="*/ 599606 w 6624736"/>
              <a:gd name="connsiteY4-10" fmla="*/ 29980 h 888513"/>
              <a:gd name="connsiteX0-11" fmla="*/ 599606 w 7336769"/>
              <a:gd name="connsiteY0-12" fmla="*/ 44970 h 903503"/>
              <a:gd name="connsiteX1-13" fmla="*/ 7336769 w 7336769"/>
              <a:gd name="connsiteY1-14" fmla="*/ 0 h 903503"/>
              <a:gd name="connsiteX2-15" fmla="*/ 6624736 w 7336769"/>
              <a:gd name="connsiteY2-16" fmla="*/ 903503 h 903503"/>
              <a:gd name="connsiteX3-17" fmla="*/ 0 w 7336769"/>
              <a:gd name="connsiteY3-18" fmla="*/ 903503 h 903503"/>
              <a:gd name="connsiteX4-19" fmla="*/ 599606 w 7336769"/>
              <a:gd name="connsiteY4-20" fmla="*/ 44970 h 903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336769" h="903503">
                <a:moveTo>
                  <a:pt x="599606" y="44970"/>
                </a:moveTo>
                <a:lnTo>
                  <a:pt x="7336769" y="0"/>
                </a:lnTo>
                <a:lnTo>
                  <a:pt x="6624736" y="903503"/>
                </a:lnTo>
                <a:lnTo>
                  <a:pt x="0" y="903503"/>
                </a:lnTo>
                <a:lnTo>
                  <a:pt x="599606" y="44970"/>
                </a:lnTo>
                <a:close/>
              </a:path>
            </a:pathLst>
          </a:cu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6000"/>
                </a:srgbClr>
              </a:gs>
            </a:gsLst>
            <a:lin ang="5400000" scaled="1"/>
          </a:gradFill>
          <a:ln w="9525">
            <a:gradFill>
              <a:gsLst>
                <a:gs pos="0">
                  <a:srgbClr val="1AE7CF">
                    <a:alpha val="0"/>
                  </a:srgbClr>
                </a:gs>
                <a:gs pos="100000">
                  <a:srgbClr val="1AE7CF"/>
                </a:gs>
              </a:gsLst>
              <a:lin ang="5400000" scaled="1"/>
            </a:gra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200"/>
            <a:endParaRPr lang="zh-CN" altLang="en-US" sz="1050" b="1" ker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9" name="平行四边形 368"/>
          <p:cNvSpPr/>
          <p:nvPr/>
        </p:nvSpPr>
        <p:spPr>
          <a:xfrm>
            <a:off x="635068" y="2703223"/>
            <a:ext cx="7028832" cy="613716"/>
          </a:xfrm>
          <a:prstGeom prst="parallelogram">
            <a:avLst>
              <a:gd name="adj" fmla="val 120087"/>
            </a:avLst>
          </a:pr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6000"/>
                </a:srgbClr>
              </a:gs>
            </a:gsLst>
            <a:lin ang="5400000" scaled="1"/>
          </a:gradFill>
          <a:ln w="9525">
            <a:gradFill>
              <a:gsLst>
                <a:gs pos="0">
                  <a:srgbClr val="1AE7CF">
                    <a:alpha val="10000"/>
                  </a:srgbClr>
                </a:gs>
                <a:gs pos="100000">
                  <a:srgbClr val="1AE7CF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370" name="矩形 16"/>
          <p:cNvSpPr/>
          <p:nvPr/>
        </p:nvSpPr>
        <p:spPr>
          <a:xfrm>
            <a:off x="557723" y="3581603"/>
            <a:ext cx="6984724" cy="452432"/>
          </a:xfrm>
          <a:custGeom>
            <a:avLst/>
            <a:gdLst>
              <a:gd name="connsiteX0" fmla="*/ 0 w 6624736"/>
              <a:gd name="connsiteY0" fmla="*/ 0 h 888513"/>
              <a:gd name="connsiteX1" fmla="*/ 6624736 w 6624736"/>
              <a:gd name="connsiteY1" fmla="*/ 0 h 888513"/>
              <a:gd name="connsiteX2" fmla="*/ 6624736 w 6624736"/>
              <a:gd name="connsiteY2" fmla="*/ 888513 h 888513"/>
              <a:gd name="connsiteX3" fmla="*/ 0 w 6624736"/>
              <a:gd name="connsiteY3" fmla="*/ 888513 h 888513"/>
              <a:gd name="connsiteX4" fmla="*/ 0 w 6624736"/>
              <a:gd name="connsiteY4" fmla="*/ 0 h 888513"/>
              <a:gd name="connsiteX0-1" fmla="*/ 599606 w 6624736"/>
              <a:gd name="connsiteY0-2" fmla="*/ 29980 h 888513"/>
              <a:gd name="connsiteX1-3" fmla="*/ 6624736 w 6624736"/>
              <a:gd name="connsiteY1-4" fmla="*/ 0 h 888513"/>
              <a:gd name="connsiteX2-5" fmla="*/ 6624736 w 6624736"/>
              <a:gd name="connsiteY2-6" fmla="*/ 888513 h 888513"/>
              <a:gd name="connsiteX3-7" fmla="*/ 0 w 6624736"/>
              <a:gd name="connsiteY3-8" fmla="*/ 888513 h 888513"/>
              <a:gd name="connsiteX4-9" fmla="*/ 599606 w 6624736"/>
              <a:gd name="connsiteY4-10" fmla="*/ 29980 h 888513"/>
              <a:gd name="connsiteX0-11" fmla="*/ 599606 w 7336769"/>
              <a:gd name="connsiteY0-12" fmla="*/ 44970 h 903503"/>
              <a:gd name="connsiteX1-13" fmla="*/ 7336769 w 7336769"/>
              <a:gd name="connsiteY1-14" fmla="*/ 0 h 903503"/>
              <a:gd name="connsiteX2-15" fmla="*/ 6624736 w 7336769"/>
              <a:gd name="connsiteY2-16" fmla="*/ 903503 h 903503"/>
              <a:gd name="connsiteX3-17" fmla="*/ 0 w 7336769"/>
              <a:gd name="connsiteY3-18" fmla="*/ 903503 h 903503"/>
              <a:gd name="connsiteX4-19" fmla="*/ 599606 w 7336769"/>
              <a:gd name="connsiteY4-20" fmla="*/ 44970 h 903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336769" h="903503">
                <a:moveTo>
                  <a:pt x="599606" y="44970"/>
                </a:moveTo>
                <a:lnTo>
                  <a:pt x="7336769" y="0"/>
                </a:lnTo>
                <a:lnTo>
                  <a:pt x="6624736" y="903503"/>
                </a:lnTo>
                <a:lnTo>
                  <a:pt x="0" y="903503"/>
                </a:lnTo>
                <a:lnTo>
                  <a:pt x="599606" y="44970"/>
                </a:lnTo>
                <a:close/>
              </a:path>
            </a:pathLst>
          </a:cu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6000"/>
                </a:srgbClr>
              </a:gs>
            </a:gsLst>
            <a:lin ang="5400000" scaled="1"/>
          </a:gradFill>
          <a:ln w="9525">
            <a:gradFill>
              <a:gsLst>
                <a:gs pos="0">
                  <a:srgbClr val="1AE7CF">
                    <a:alpha val="10000"/>
                  </a:srgbClr>
                </a:gs>
                <a:gs pos="100000">
                  <a:srgbClr val="1AE7CF"/>
                </a:gs>
              </a:gsLst>
              <a:lin ang="5400000" scaled="1"/>
            </a:gra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200"/>
            <a:endParaRPr lang="zh-CN" altLang="en-US" sz="1050" b="1" ker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1" name="燕尾形箭头 141"/>
          <p:cNvSpPr/>
          <p:nvPr/>
        </p:nvSpPr>
        <p:spPr>
          <a:xfrm rot="16200000">
            <a:off x="6083060" y="2577568"/>
            <a:ext cx="3975036" cy="393383"/>
          </a:xfrm>
          <a:prstGeom prst="notchedRightArrow">
            <a:avLst>
              <a:gd name="adj1" fmla="val 50000"/>
              <a:gd name="adj2" fmla="val 71792"/>
            </a:avLst>
          </a:prstGeom>
          <a:gradFill>
            <a:gsLst>
              <a:gs pos="0">
                <a:srgbClr val="01B2F2">
                  <a:alpha val="0"/>
                </a:srgbClr>
              </a:gs>
              <a:gs pos="100000">
                <a:srgbClr val="01B2F2">
                  <a:alpha val="45304"/>
                </a:srgbClr>
              </a:gs>
            </a:gsLst>
            <a:lin ang="0" scaled="0"/>
          </a:gradFill>
          <a:ln w="9525">
            <a:gradFill>
              <a:gsLst>
                <a:gs pos="100000">
                  <a:srgbClr val="01B2F2"/>
                </a:gs>
                <a:gs pos="0">
                  <a:srgbClr val="01B2F2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29" tIns="25715" rIns="51429" bIns="25715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5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2" name="文本框 13"/>
          <p:cNvSpPr txBox="1"/>
          <p:nvPr/>
        </p:nvSpPr>
        <p:spPr>
          <a:xfrm>
            <a:off x="4809281" y="2503555"/>
            <a:ext cx="725488" cy="17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业务功能层</a:t>
            </a:r>
            <a:endParaRPr lang="zh-CN" altLang="en-US" sz="6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8" name="流程图: 可选过程 497"/>
          <p:cNvSpPr/>
          <p:nvPr/>
        </p:nvSpPr>
        <p:spPr>
          <a:xfrm>
            <a:off x="7599148" y="3581408"/>
            <a:ext cx="996267" cy="327245"/>
          </a:xfrm>
          <a:prstGeom prst="flowChartAlternateProcess">
            <a:avLst/>
          </a:prstGeom>
          <a:solidFill>
            <a:srgbClr val="01B2F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9" name="TextBox 72"/>
          <p:cNvSpPr txBox="1"/>
          <p:nvPr/>
        </p:nvSpPr>
        <p:spPr>
          <a:xfrm>
            <a:off x="7774115" y="3624996"/>
            <a:ext cx="646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云网能力</a:t>
            </a:r>
            <a:endParaRPr lang="zh-CN" altLang="en-US" sz="9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6" name="流程图: 可选过程 495"/>
          <p:cNvSpPr/>
          <p:nvPr/>
        </p:nvSpPr>
        <p:spPr>
          <a:xfrm>
            <a:off x="7581934" y="2874635"/>
            <a:ext cx="996267" cy="327245"/>
          </a:xfrm>
          <a:prstGeom prst="flowChartAlternateProcess">
            <a:avLst/>
          </a:prstGeom>
          <a:solidFill>
            <a:srgbClr val="01B2F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7" name="TextBox 72"/>
          <p:cNvSpPr txBox="1"/>
          <p:nvPr/>
        </p:nvSpPr>
        <p:spPr>
          <a:xfrm>
            <a:off x="7756901" y="2918223"/>
            <a:ext cx="646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新型架构</a:t>
            </a:r>
            <a:endParaRPr lang="zh-CN" altLang="en-US" sz="9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4" name="流程图: 可选过程 493"/>
          <p:cNvSpPr/>
          <p:nvPr/>
        </p:nvSpPr>
        <p:spPr>
          <a:xfrm>
            <a:off x="7597244" y="1240192"/>
            <a:ext cx="996267" cy="327245"/>
          </a:xfrm>
          <a:prstGeom prst="flowChartAlternateProcess">
            <a:avLst/>
          </a:prstGeom>
          <a:solidFill>
            <a:srgbClr val="01B2F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5" name="TextBox 72"/>
          <p:cNvSpPr txBox="1"/>
          <p:nvPr/>
        </p:nvSpPr>
        <p:spPr>
          <a:xfrm>
            <a:off x="7772211" y="1283780"/>
            <a:ext cx="646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业务升级</a:t>
            </a:r>
            <a:endParaRPr lang="zh-CN" altLang="en-US" sz="9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6" name="圆角矩形 117"/>
          <p:cNvSpPr/>
          <p:nvPr/>
        </p:nvSpPr>
        <p:spPr>
          <a:xfrm>
            <a:off x="1332077" y="2204848"/>
            <a:ext cx="362808" cy="108243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体验工具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7" name="圆角矩形 119"/>
          <p:cNvSpPr/>
          <p:nvPr/>
        </p:nvSpPr>
        <p:spPr>
          <a:xfrm>
            <a:off x="1323939" y="2075321"/>
            <a:ext cx="371554" cy="109460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/>
          <a:lstStyle/>
          <a:p>
            <a:pPr algn="ctr">
              <a:defRPr/>
            </a:pPr>
            <a:r>
              <a:rPr lang="zh-CN" altLang="en-US" sz="395" b="1" kern="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采集工具</a:t>
            </a:r>
            <a:endParaRPr lang="zh-CN" altLang="en-US" sz="395" b="1" kern="0" dirty="0" err="1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8" name="圆角矩形 118"/>
          <p:cNvSpPr/>
          <p:nvPr/>
        </p:nvSpPr>
        <p:spPr>
          <a:xfrm>
            <a:off x="1714345" y="2075321"/>
            <a:ext cx="373378" cy="109459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/>
          <a:lstStyle/>
          <a:p>
            <a:pPr algn="ctr">
              <a:defRPr/>
            </a:pPr>
            <a:r>
              <a:rPr lang="en-US" altLang="zh-CN" sz="395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5G MEC</a:t>
            </a:r>
            <a:endParaRPr lang="en-US" altLang="zh-CN" sz="395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9" name="矩形 378"/>
          <p:cNvSpPr/>
          <p:nvPr/>
        </p:nvSpPr>
        <p:spPr>
          <a:xfrm>
            <a:off x="1285213" y="2313091"/>
            <a:ext cx="831507" cy="17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文化大数据边缘站点</a:t>
            </a:r>
            <a:endParaRPr lang="zh-CN" altLang="en-US" sz="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0" name="矩形: 圆角 379"/>
          <p:cNvSpPr/>
          <p:nvPr/>
        </p:nvSpPr>
        <p:spPr>
          <a:xfrm>
            <a:off x="1721690" y="2205352"/>
            <a:ext cx="347838" cy="108243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生产工具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3" name="文本框 186"/>
          <p:cNvSpPr txBox="1"/>
          <p:nvPr/>
        </p:nvSpPr>
        <p:spPr>
          <a:xfrm>
            <a:off x="6170708" y="2378818"/>
            <a:ext cx="1185810" cy="175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600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省域文化大数据中心</a:t>
            </a:r>
            <a:endParaRPr lang="zh-CN" altLang="en-US" sz="600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4" name="矩形: 圆角 383"/>
          <p:cNvSpPr/>
          <p:nvPr/>
        </p:nvSpPr>
        <p:spPr>
          <a:xfrm>
            <a:off x="6234602" y="2043234"/>
            <a:ext cx="644106" cy="148255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文化大数据服务平台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6" name="圆角矩形 118"/>
          <p:cNvSpPr/>
          <p:nvPr/>
        </p:nvSpPr>
        <p:spPr>
          <a:xfrm>
            <a:off x="6043462" y="2259578"/>
            <a:ext cx="483445" cy="126486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标识服务系统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7" name="圆角矩形 118"/>
          <p:cNvSpPr/>
          <p:nvPr/>
        </p:nvSpPr>
        <p:spPr>
          <a:xfrm>
            <a:off x="6931634" y="2043092"/>
            <a:ext cx="278513" cy="137432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三库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8" name="圆角矩形 118"/>
          <p:cNvSpPr/>
          <p:nvPr/>
        </p:nvSpPr>
        <p:spPr>
          <a:xfrm>
            <a:off x="6585331" y="2256537"/>
            <a:ext cx="323513" cy="129526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AI平台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9" name="矩形 388"/>
          <p:cNvSpPr/>
          <p:nvPr/>
        </p:nvSpPr>
        <p:spPr>
          <a:xfrm>
            <a:off x="3415356" y="2380516"/>
            <a:ext cx="1269143" cy="175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文化大数据地市分中心（边缘云）</a:t>
            </a:r>
            <a:endParaRPr lang="zh-CN" altLang="en-US" sz="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0" name="圆角矩形 118"/>
          <p:cNvSpPr/>
          <p:nvPr/>
        </p:nvSpPr>
        <p:spPr>
          <a:xfrm>
            <a:off x="6966060" y="2256537"/>
            <a:ext cx="333242" cy="129526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渲染农场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91" name="直接连接符 390"/>
          <p:cNvCxnSpPr>
            <a:endCxn id="482" idx="0"/>
          </p:cNvCxnSpPr>
          <p:nvPr/>
        </p:nvCxnSpPr>
        <p:spPr>
          <a:xfrm>
            <a:off x="4279965" y="2554699"/>
            <a:ext cx="117" cy="170577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92" name="圆角矩形 150"/>
          <p:cNvSpPr/>
          <p:nvPr/>
        </p:nvSpPr>
        <p:spPr>
          <a:xfrm>
            <a:off x="2549884" y="2861604"/>
            <a:ext cx="387365" cy="101705"/>
          </a:xfrm>
          <a:prstGeom prst="roundRect">
            <a:avLst/>
          </a:prstGeom>
          <a:solidFill>
            <a:srgbClr val="01B2F2">
              <a:alpha val="40000"/>
            </a:srgbClr>
          </a:solidFill>
          <a:ln w="6350" cap="flat" cmpd="sng" algn="ctr">
            <a:solidFill>
              <a:srgbClr val="01B2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505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PON</a:t>
            </a:r>
            <a:endParaRPr lang="en-US" altLang="zh-CN" sz="505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93" name="直接连接符 392"/>
          <p:cNvCxnSpPr>
            <a:stCxn id="392" idx="3"/>
            <a:endCxn id="485" idx="10"/>
          </p:cNvCxnSpPr>
          <p:nvPr/>
        </p:nvCxnSpPr>
        <p:spPr>
          <a:xfrm>
            <a:off x="2937249" y="2912457"/>
            <a:ext cx="273023" cy="3389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94" name="圆角矩形 200"/>
          <p:cNvSpPr/>
          <p:nvPr/>
        </p:nvSpPr>
        <p:spPr>
          <a:xfrm>
            <a:off x="2549884" y="3016125"/>
            <a:ext cx="386757" cy="105689"/>
          </a:xfrm>
          <a:prstGeom prst="roundRect">
            <a:avLst/>
          </a:prstGeom>
          <a:solidFill>
            <a:srgbClr val="01B2F2">
              <a:alpha val="40000"/>
            </a:srgbClr>
          </a:solidFill>
          <a:ln w="6350" cap="flat" cmpd="sng" algn="ctr">
            <a:solidFill>
              <a:srgbClr val="01B2F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r>
              <a:rPr lang="en-US" altLang="zh-CN" sz="505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SW</a:t>
            </a:r>
            <a:endParaRPr lang="en-US" altLang="zh-CN" sz="505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95" name="直接连接符 394"/>
          <p:cNvCxnSpPr>
            <a:stCxn id="394" idx="3"/>
            <a:endCxn id="485" idx="10"/>
          </p:cNvCxnSpPr>
          <p:nvPr/>
        </p:nvCxnSpPr>
        <p:spPr>
          <a:xfrm flipV="1">
            <a:off x="2936641" y="2946349"/>
            <a:ext cx="273631" cy="122621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396" name="文本框 49"/>
          <p:cNvSpPr txBox="1"/>
          <p:nvPr/>
        </p:nvSpPr>
        <p:spPr>
          <a:xfrm>
            <a:off x="4680586" y="3203378"/>
            <a:ext cx="403957" cy="807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eaLnBrk="0" hangingPunct="0"/>
            <a:r>
              <a:rPr kumimoji="1" lang="zh-CN" altLang="en-US" sz="525" dirty="0">
                <a:solidFill>
                  <a:schemeClr val="bg1"/>
                </a:solidFill>
                <a:latin typeface="+mn-ea"/>
                <a:ea typeface="+mn-ea"/>
                <a:cs typeface="微软雅黑" panose="020B0503020204020204" pitchFamily="34" charset="-122"/>
                <a:sym typeface="Arial" panose="020B0604020202020204" pitchFamily="34" charset="0"/>
              </a:rPr>
              <a:t>文化专网切片</a:t>
            </a:r>
            <a:endParaRPr kumimoji="1" lang="zh-CN" altLang="en-US" sz="525" dirty="0">
              <a:solidFill>
                <a:schemeClr val="bg1"/>
              </a:solidFill>
              <a:latin typeface="+mn-ea"/>
              <a:ea typeface="+mn-ea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397" name="直接连接符 396"/>
          <p:cNvCxnSpPr>
            <a:endCxn id="477" idx="12"/>
          </p:cNvCxnSpPr>
          <p:nvPr/>
        </p:nvCxnSpPr>
        <p:spPr>
          <a:xfrm flipH="1">
            <a:off x="5841677" y="2585127"/>
            <a:ext cx="966891" cy="227432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398" name="直接连接符 397"/>
          <p:cNvCxnSpPr>
            <a:stCxn id="477" idx="12"/>
            <a:endCxn id="490" idx="1"/>
          </p:cNvCxnSpPr>
          <p:nvPr/>
        </p:nvCxnSpPr>
        <p:spPr>
          <a:xfrm>
            <a:off x="5841500" y="2812460"/>
            <a:ext cx="277467" cy="145728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dash"/>
            <a:miter lim="800000"/>
          </a:ln>
          <a:effectLst/>
        </p:spPr>
      </p:cxnSp>
      <p:grpSp>
        <p:nvGrpSpPr>
          <p:cNvPr id="399" name="组合 398"/>
          <p:cNvGrpSpPr/>
          <p:nvPr/>
        </p:nvGrpSpPr>
        <p:grpSpPr>
          <a:xfrm>
            <a:off x="6118967" y="2773656"/>
            <a:ext cx="1066942" cy="369062"/>
            <a:chOff x="6401068" y="3056483"/>
            <a:chExt cx="1114126" cy="385383"/>
          </a:xfrm>
        </p:grpSpPr>
        <p:sp>
          <p:nvSpPr>
            <p:cNvPr id="490" name="圆角矩形 55"/>
            <p:cNvSpPr/>
            <p:nvPr/>
          </p:nvSpPr>
          <p:spPr>
            <a:xfrm>
              <a:off x="6401068" y="3056483"/>
              <a:ext cx="1108925" cy="385383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91" name="圆角矩形 128"/>
            <p:cNvSpPr/>
            <p:nvPr/>
          </p:nvSpPr>
          <p:spPr>
            <a:xfrm>
              <a:off x="6473098" y="3253851"/>
              <a:ext cx="749107" cy="146565"/>
            </a:xfrm>
            <a:prstGeom prst="roundRect">
              <a:avLst/>
            </a:prstGeom>
            <a:solidFill>
              <a:srgbClr val="F1B000"/>
            </a:solidFill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/>
          </p:spPr>
          <p:txBody>
            <a:bodyPr lIns="20359" rIns="20359" rtlCol="0" anchor="ctr"/>
            <a:lstStyle/>
            <a:p>
              <a:pPr algn="ctr"/>
              <a:r>
                <a:rPr lang="zh-CN" altLang="en-US" sz="565" b="1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网络控制器</a:t>
              </a:r>
              <a:endParaRPr lang="zh-CN" altLang="en-US" sz="565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2" name="圆角矩形 129"/>
            <p:cNvSpPr/>
            <p:nvPr/>
          </p:nvSpPr>
          <p:spPr>
            <a:xfrm>
              <a:off x="6479315" y="3092874"/>
              <a:ext cx="755013" cy="135635"/>
            </a:xfrm>
            <a:prstGeom prst="roundRect">
              <a:avLst/>
            </a:prstGeom>
            <a:solidFill>
              <a:srgbClr val="F1B000"/>
            </a:solidFill>
            <a:ln w="6350" cap="flat" cmpd="sng" algn="ctr">
              <a:solidFill>
                <a:srgbClr val="F79646"/>
              </a:solidFill>
              <a:prstDash val="solid"/>
              <a:miter lim="800000"/>
            </a:ln>
            <a:effectLst/>
          </p:spPr>
          <p:txBody>
            <a:bodyPr lIns="20359" rIns="20359" rtlCol="0" anchor="ctr"/>
            <a:lstStyle/>
            <a:p>
              <a:pPr algn="ctr">
                <a:defRPr/>
              </a:pPr>
              <a:r>
                <a:rPr lang="zh-CN" altLang="en-US" sz="565" b="1" kern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业务编排器</a:t>
              </a:r>
              <a:endParaRPr lang="zh-CN" altLang="en-US" sz="565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pic>
          <p:nvPicPr>
            <p:cNvPr id="493" name="图片 492"/>
            <p:cNvPicPr>
              <a:picLocks noChangeAspect="1"/>
            </p:cNvPicPr>
            <p:nvPr/>
          </p:nvPicPr>
          <p:blipFill>
            <a:blip r:embed="rId1" cstate="screen"/>
            <a:stretch>
              <a:fillRect/>
            </a:stretch>
          </p:blipFill>
          <p:spPr>
            <a:xfrm>
              <a:off x="7229482" y="3155876"/>
              <a:ext cx="285712" cy="198664"/>
            </a:xfrm>
            <a:prstGeom prst="rect">
              <a:avLst/>
            </a:prstGeom>
          </p:spPr>
        </p:pic>
      </p:grpSp>
      <p:cxnSp>
        <p:nvCxnSpPr>
          <p:cNvPr id="400" name="直接连接符 399"/>
          <p:cNvCxnSpPr>
            <a:stCxn id="479" idx="12"/>
            <a:endCxn id="490" idx="1"/>
          </p:cNvCxnSpPr>
          <p:nvPr/>
        </p:nvCxnSpPr>
        <p:spPr>
          <a:xfrm flipV="1">
            <a:off x="5709146" y="2958187"/>
            <a:ext cx="409820" cy="91857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dash"/>
            <a:miter lim="800000"/>
          </a:ln>
          <a:effectLst/>
        </p:spPr>
      </p:cxnSp>
      <p:sp>
        <p:nvSpPr>
          <p:cNvPr id="401" name="文本框 50"/>
          <p:cNvSpPr txBox="1"/>
          <p:nvPr/>
        </p:nvSpPr>
        <p:spPr>
          <a:xfrm>
            <a:off x="1850384" y="3203378"/>
            <a:ext cx="336631" cy="807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eaLnBrk="0" hangingPunct="0"/>
            <a:r>
              <a:rPr kumimoji="1" lang="zh-CN" altLang="en-US" sz="5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综合接入区</a:t>
            </a:r>
            <a:endParaRPr kumimoji="1" lang="zh-CN" altLang="en-US" sz="5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2" name="文本框 49"/>
          <p:cNvSpPr txBox="1"/>
          <p:nvPr/>
        </p:nvSpPr>
        <p:spPr>
          <a:xfrm>
            <a:off x="1392822" y="3203378"/>
            <a:ext cx="67326" cy="80791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eaLnBrk="0" hangingPunct="0"/>
            <a:r>
              <a:rPr kumimoji="1" lang="zh-CN" altLang="en-US" sz="52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端</a:t>
            </a:r>
            <a:endParaRPr kumimoji="1" lang="zh-CN" altLang="en-US" sz="52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3" name="矩形 16"/>
          <p:cNvSpPr/>
          <p:nvPr/>
        </p:nvSpPr>
        <p:spPr>
          <a:xfrm>
            <a:off x="548585" y="4189693"/>
            <a:ext cx="6984428" cy="452463"/>
          </a:xfrm>
          <a:custGeom>
            <a:avLst/>
            <a:gdLst>
              <a:gd name="connsiteX0" fmla="*/ 0 w 6624736"/>
              <a:gd name="connsiteY0" fmla="*/ 0 h 888513"/>
              <a:gd name="connsiteX1" fmla="*/ 6624736 w 6624736"/>
              <a:gd name="connsiteY1" fmla="*/ 0 h 888513"/>
              <a:gd name="connsiteX2" fmla="*/ 6624736 w 6624736"/>
              <a:gd name="connsiteY2" fmla="*/ 888513 h 888513"/>
              <a:gd name="connsiteX3" fmla="*/ 0 w 6624736"/>
              <a:gd name="connsiteY3" fmla="*/ 888513 h 888513"/>
              <a:gd name="connsiteX4" fmla="*/ 0 w 6624736"/>
              <a:gd name="connsiteY4" fmla="*/ 0 h 888513"/>
              <a:gd name="connsiteX0-1" fmla="*/ 599606 w 6624736"/>
              <a:gd name="connsiteY0-2" fmla="*/ 29980 h 888513"/>
              <a:gd name="connsiteX1-3" fmla="*/ 6624736 w 6624736"/>
              <a:gd name="connsiteY1-4" fmla="*/ 0 h 888513"/>
              <a:gd name="connsiteX2-5" fmla="*/ 6624736 w 6624736"/>
              <a:gd name="connsiteY2-6" fmla="*/ 888513 h 888513"/>
              <a:gd name="connsiteX3-7" fmla="*/ 0 w 6624736"/>
              <a:gd name="connsiteY3-8" fmla="*/ 888513 h 888513"/>
              <a:gd name="connsiteX4-9" fmla="*/ 599606 w 6624736"/>
              <a:gd name="connsiteY4-10" fmla="*/ 29980 h 888513"/>
              <a:gd name="connsiteX0-11" fmla="*/ 599606 w 7336769"/>
              <a:gd name="connsiteY0-12" fmla="*/ 44970 h 903503"/>
              <a:gd name="connsiteX1-13" fmla="*/ 7336769 w 7336769"/>
              <a:gd name="connsiteY1-14" fmla="*/ 0 h 903503"/>
              <a:gd name="connsiteX2-15" fmla="*/ 6624736 w 7336769"/>
              <a:gd name="connsiteY2-16" fmla="*/ 903503 h 903503"/>
              <a:gd name="connsiteX3-17" fmla="*/ 0 w 7336769"/>
              <a:gd name="connsiteY3-18" fmla="*/ 903503 h 903503"/>
              <a:gd name="connsiteX4-19" fmla="*/ 599606 w 7336769"/>
              <a:gd name="connsiteY4-20" fmla="*/ 44970 h 90350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336769" h="903503">
                <a:moveTo>
                  <a:pt x="599606" y="44970"/>
                </a:moveTo>
                <a:lnTo>
                  <a:pt x="7336769" y="0"/>
                </a:lnTo>
                <a:lnTo>
                  <a:pt x="6624736" y="903503"/>
                </a:lnTo>
                <a:lnTo>
                  <a:pt x="0" y="903503"/>
                </a:lnTo>
                <a:lnTo>
                  <a:pt x="599606" y="44970"/>
                </a:lnTo>
                <a:close/>
              </a:path>
            </a:pathLst>
          </a:cu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6000"/>
                </a:srgbClr>
              </a:gs>
            </a:gsLst>
            <a:lin ang="5400000" scaled="1"/>
          </a:gradFill>
          <a:ln w="9525">
            <a:gradFill>
              <a:gsLst>
                <a:gs pos="0">
                  <a:srgbClr val="1AE7CF">
                    <a:alpha val="10000"/>
                  </a:srgbClr>
                </a:gs>
                <a:gs pos="100000">
                  <a:srgbClr val="1AE7CF"/>
                </a:gs>
              </a:gsLst>
              <a:lin ang="5400000" scaled="1"/>
            </a:gra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200"/>
            <a:endParaRPr lang="zh-CN" altLang="en-US" sz="1050" b="1" kern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4" name="文本框 52"/>
          <p:cNvSpPr txBox="1"/>
          <p:nvPr/>
        </p:nvSpPr>
        <p:spPr>
          <a:xfrm>
            <a:off x="2726882" y="4313101"/>
            <a:ext cx="812057" cy="226536"/>
          </a:xfrm>
          <a:prstGeom prst="roundRect">
            <a:avLst/>
          </a:prstGeom>
          <a:solidFill>
            <a:srgbClr val="1AE7CF">
              <a:alpha val="25000"/>
            </a:srgbClr>
          </a:solidFill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7146" rIns="27146" rtlCol="0" anchor="ctr"/>
          <a:lstStyle>
            <a:defPPr>
              <a:defRPr lang="zh-CN"/>
            </a:defPPr>
            <a:lvl1pPr algn="ctr">
              <a:defRPr sz="75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SLA</a:t>
            </a:r>
            <a:r>
              <a:rPr lang="zh-CN" altLang="en-US" dirty="0">
                <a:sym typeface="Arial" panose="020B0604020202020204" pitchFamily="34" charset="0"/>
              </a:rPr>
              <a:t>可承诺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05" name="文本框 53"/>
          <p:cNvSpPr txBox="1"/>
          <p:nvPr/>
        </p:nvSpPr>
        <p:spPr>
          <a:xfrm>
            <a:off x="3774380" y="4316139"/>
            <a:ext cx="840785" cy="223499"/>
          </a:xfrm>
          <a:prstGeom prst="roundRect">
            <a:avLst/>
          </a:prstGeom>
          <a:solidFill>
            <a:srgbClr val="1AE7CF">
              <a:alpha val="25000"/>
            </a:srgbClr>
          </a:solidFill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7146" rIns="27146" rtlCol="0" anchor="ctr"/>
          <a:lstStyle>
            <a:defPPr>
              <a:defRPr lang="zh-CN"/>
            </a:defPPr>
            <a:lvl1pPr algn="ctr">
              <a:defRPr sz="75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ym typeface="Arial" panose="020B0604020202020204" pitchFamily="34" charset="0"/>
              </a:rPr>
              <a:t>SLA</a:t>
            </a:r>
            <a:r>
              <a:rPr lang="zh-CN" altLang="en-US" dirty="0">
                <a:sym typeface="Arial" panose="020B0604020202020204" pitchFamily="34" charset="0"/>
              </a:rPr>
              <a:t>可保障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06" name="文本框 54"/>
          <p:cNvSpPr txBox="1"/>
          <p:nvPr/>
        </p:nvSpPr>
        <p:spPr>
          <a:xfrm>
            <a:off x="4808756" y="4308752"/>
            <a:ext cx="921352" cy="218676"/>
          </a:xfrm>
          <a:prstGeom prst="roundRect">
            <a:avLst/>
          </a:prstGeom>
          <a:solidFill>
            <a:srgbClr val="1AE7CF">
              <a:alpha val="25000"/>
            </a:srgbClr>
          </a:solidFill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7146" rIns="27146" rtlCol="0" anchor="ctr"/>
          <a:lstStyle>
            <a:defPPr>
              <a:defRPr lang="zh-CN"/>
            </a:defPPr>
            <a:lvl1pPr algn="ctr">
              <a:defRPr sz="75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业务快速开通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07" name="文本框 83"/>
          <p:cNvSpPr txBox="1"/>
          <p:nvPr/>
        </p:nvSpPr>
        <p:spPr>
          <a:xfrm>
            <a:off x="1668129" y="4310836"/>
            <a:ext cx="881756" cy="228801"/>
          </a:xfrm>
          <a:prstGeom prst="roundRect">
            <a:avLst/>
          </a:prstGeom>
          <a:solidFill>
            <a:srgbClr val="1AE7CF">
              <a:alpha val="25000"/>
            </a:srgbClr>
          </a:solidFill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7146" rIns="27146" rtlCol="0" anchor="ctr"/>
          <a:lstStyle>
            <a:defPPr>
              <a:defRPr lang="zh-CN"/>
            </a:defPPr>
            <a:lvl1pPr algn="ctr">
              <a:defRPr sz="75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ym typeface="Arial" panose="020B0604020202020204" pitchFamily="34" charset="0"/>
              </a:rPr>
              <a:t>弹性带宽</a:t>
            </a:r>
            <a:endParaRPr lang="zh-CN" altLang="en-US" dirty="0">
              <a:sym typeface="Arial" panose="020B0604020202020204" pitchFamily="34" charset="0"/>
            </a:endParaRPr>
          </a:p>
        </p:txBody>
      </p:sp>
      <p:sp>
        <p:nvSpPr>
          <p:cNvPr id="408" name="矩形 407"/>
          <p:cNvSpPr/>
          <p:nvPr/>
        </p:nvSpPr>
        <p:spPr>
          <a:xfrm>
            <a:off x="6146275" y="4273398"/>
            <a:ext cx="732432" cy="237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01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基于</a:t>
            </a:r>
            <a:r>
              <a:rPr lang="en-US" altLang="zh-CN" sz="101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SRv6</a:t>
            </a:r>
            <a:endParaRPr lang="en-US" altLang="zh-CN" sz="101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9" name="文本框 13"/>
          <p:cNvSpPr txBox="1"/>
          <p:nvPr/>
        </p:nvSpPr>
        <p:spPr>
          <a:xfrm>
            <a:off x="2690625" y="3330784"/>
            <a:ext cx="2247470" cy="1707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565" b="1" kern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智能承载网层</a:t>
            </a:r>
            <a:endParaRPr lang="zh-CN" altLang="en-US" sz="565" b="1" kern="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1" name="矩形 410"/>
          <p:cNvSpPr/>
          <p:nvPr/>
        </p:nvSpPr>
        <p:spPr>
          <a:xfrm>
            <a:off x="6219812" y="3664719"/>
            <a:ext cx="671041" cy="2370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sz="1015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云网协同</a:t>
            </a:r>
            <a:endParaRPr lang="zh-CN" sz="1015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6" name="文本框 485"/>
          <p:cNvSpPr txBox="1"/>
          <p:nvPr/>
        </p:nvSpPr>
        <p:spPr>
          <a:xfrm>
            <a:off x="1668129" y="3691062"/>
            <a:ext cx="895744" cy="233906"/>
          </a:xfrm>
          <a:prstGeom prst="rect">
            <a:avLst/>
          </a:prstGeom>
          <a:solidFill>
            <a:srgbClr val="1AE7CF">
              <a:alpha val="25000"/>
            </a:srgbClr>
          </a:solidFill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7146" rIns="27146" rtlCol="0" anchor="ctr"/>
          <a:lstStyle>
            <a:defPPr>
              <a:defRPr lang="zh-CN"/>
            </a:defPPr>
            <a:lvl1pPr algn="ctr">
              <a:defRPr sz="75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全省一朵云</a:t>
            </a:r>
            <a:endParaRPr lang="zh-CN" altLang="en-US" dirty="0"/>
          </a:p>
        </p:txBody>
      </p:sp>
      <p:sp>
        <p:nvSpPr>
          <p:cNvPr id="487" name="文本框 486"/>
          <p:cNvSpPr txBox="1"/>
          <p:nvPr/>
        </p:nvSpPr>
        <p:spPr>
          <a:xfrm>
            <a:off x="2731763" y="3691062"/>
            <a:ext cx="895744" cy="233906"/>
          </a:xfrm>
          <a:prstGeom prst="rect">
            <a:avLst/>
          </a:prstGeom>
          <a:solidFill>
            <a:srgbClr val="1AE7CF">
              <a:alpha val="25000"/>
            </a:srgbClr>
          </a:solidFill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7146" rIns="27146" rtlCol="0" anchor="ctr"/>
          <a:lstStyle>
            <a:defPPr>
              <a:defRPr lang="zh-CN"/>
            </a:defPPr>
            <a:lvl1pPr algn="ctr">
              <a:defRPr sz="75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云边协同</a:t>
            </a:r>
            <a:endParaRPr lang="zh-CN" altLang="en-US" dirty="0"/>
          </a:p>
        </p:txBody>
      </p:sp>
      <p:sp>
        <p:nvSpPr>
          <p:cNvPr id="488" name="文本框 487"/>
          <p:cNvSpPr txBox="1"/>
          <p:nvPr/>
        </p:nvSpPr>
        <p:spPr>
          <a:xfrm>
            <a:off x="3766757" y="3691062"/>
            <a:ext cx="895744" cy="233906"/>
          </a:xfrm>
          <a:prstGeom prst="rect">
            <a:avLst/>
          </a:prstGeom>
          <a:solidFill>
            <a:srgbClr val="1AE7CF">
              <a:alpha val="25000"/>
            </a:srgbClr>
          </a:solidFill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7146" rIns="27146" rtlCol="0" anchor="ctr"/>
          <a:lstStyle>
            <a:defPPr>
              <a:defRPr lang="zh-CN"/>
            </a:defPPr>
            <a:lvl1pPr algn="ctr">
              <a:defRPr sz="75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云网络服务</a:t>
            </a:r>
            <a:endParaRPr lang="zh-CN" altLang="en-US" dirty="0"/>
          </a:p>
        </p:txBody>
      </p:sp>
      <p:sp>
        <p:nvSpPr>
          <p:cNvPr id="489" name="文本框 488"/>
          <p:cNvSpPr txBox="1"/>
          <p:nvPr/>
        </p:nvSpPr>
        <p:spPr>
          <a:xfrm>
            <a:off x="4815084" y="3691062"/>
            <a:ext cx="895744" cy="233906"/>
          </a:xfrm>
          <a:prstGeom prst="rect">
            <a:avLst/>
          </a:prstGeom>
          <a:solidFill>
            <a:srgbClr val="1AE7CF">
              <a:alpha val="25000"/>
            </a:srgbClr>
          </a:solidFill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7146" rIns="27146" rtlCol="0" anchor="ctr"/>
          <a:lstStyle>
            <a:defPPr>
              <a:defRPr lang="zh-CN"/>
            </a:defPPr>
            <a:lvl1pPr algn="ctr">
              <a:defRPr sz="750" b="1" ker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算力感知</a:t>
            </a:r>
            <a:endParaRPr lang="zh-CN" altLang="en-US" dirty="0"/>
          </a:p>
        </p:txBody>
      </p:sp>
      <p:sp>
        <p:nvSpPr>
          <p:cNvPr id="418" name="圆角矩形 150"/>
          <p:cNvSpPr/>
          <p:nvPr/>
        </p:nvSpPr>
        <p:spPr>
          <a:xfrm>
            <a:off x="1291709" y="2750551"/>
            <a:ext cx="283379" cy="451593"/>
          </a:xfrm>
          <a:prstGeom prst="roundRect">
            <a:avLst/>
          </a:prstGeom>
          <a:noFill/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文化网关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" name="圆角矩形 150"/>
          <p:cNvSpPr/>
          <p:nvPr/>
        </p:nvSpPr>
        <p:spPr>
          <a:xfrm>
            <a:off x="1668129" y="2977753"/>
            <a:ext cx="706014" cy="101554"/>
          </a:xfrm>
          <a:prstGeom prst="roundRect">
            <a:avLst/>
          </a:prstGeom>
          <a:noFill/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5G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" name="圆角矩形 150"/>
          <p:cNvSpPr/>
          <p:nvPr/>
        </p:nvSpPr>
        <p:spPr>
          <a:xfrm>
            <a:off x="1668129" y="2865252"/>
            <a:ext cx="706014" cy="101554"/>
          </a:xfrm>
          <a:prstGeom prst="roundRect">
            <a:avLst/>
          </a:prstGeom>
          <a:noFill/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视频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1" name="圆角矩形 150"/>
          <p:cNvSpPr/>
          <p:nvPr/>
        </p:nvSpPr>
        <p:spPr>
          <a:xfrm>
            <a:off x="1668129" y="2757009"/>
            <a:ext cx="706014" cy="101554"/>
          </a:xfrm>
          <a:prstGeom prst="roundRect">
            <a:avLst/>
          </a:prstGeom>
          <a:noFill/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宽带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22" name="直接连接符 421"/>
          <p:cNvCxnSpPr>
            <a:endCxn id="418" idx="0"/>
          </p:cNvCxnSpPr>
          <p:nvPr/>
        </p:nvCxnSpPr>
        <p:spPr>
          <a:xfrm>
            <a:off x="1433219" y="2505348"/>
            <a:ext cx="180" cy="245203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23" name="圆角矩形 150"/>
          <p:cNvSpPr/>
          <p:nvPr/>
        </p:nvSpPr>
        <p:spPr>
          <a:xfrm>
            <a:off x="1668129" y="3096334"/>
            <a:ext cx="706014" cy="101554"/>
          </a:xfrm>
          <a:prstGeom prst="roundRect">
            <a:avLst/>
          </a:prstGeom>
          <a:noFill/>
          <a:ln w="635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专线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4" name="矩形 423"/>
          <p:cNvSpPr/>
          <p:nvPr/>
        </p:nvSpPr>
        <p:spPr>
          <a:xfrm>
            <a:off x="3812977" y="2263226"/>
            <a:ext cx="360553" cy="127703"/>
          </a:xfrm>
          <a:prstGeom prst="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安全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6" name="圆角矩形 118"/>
          <p:cNvSpPr/>
          <p:nvPr/>
        </p:nvSpPr>
        <p:spPr>
          <a:xfrm>
            <a:off x="3595182" y="2102686"/>
            <a:ext cx="407433" cy="127703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生产工具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7" name="矩形: 圆角 426"/>
          <p:cNvSpPr/>
          <p:nvPr/>
        </p:nvSpPr>
        <p:spPr>
          <a:xfrm>
            <a:off x="4218612" y="2262808"/>
            <a:ext cx="496216" cy="130743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底层关联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8" name="圆角矩形 118"/>
          <p:cNvSpPr/>
          <p:nvPr/>
        </p:nvSpPr>
        <p:spPr>
          <a:xfrm>
            <a:off x="4043357" y="2102686"/>
            <a:ext cx="407433" cy="127703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云桌面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9" name="圆角矩形 118"/>
          <p:cNvSpPr/>
          <p:nvPr/>
        </p:nvSpPr>
        <p:spPr>
          <a:xfrm>
            <a:off x="3362957" y="2263226"/>
            <a:ext cx="407433" cy="127703"/>
          </a:xfrm>
          <a:prstGeom prst="roundRect">
            <a:avLst/>
          </a:prstGeom>
          <a:noFill/>
          <a:ln w="6350" cap="flat" cmpd="sng" algn="ctr">
            <a:solidFill>
              <a:schemeClr val="accent3"/>
            </a:solidFill>
            <a:prstDash val="solid"/>
            <a:miter lim="800000"/>
          </a:ln>
          <a:effectLst/>
        </p:spPr>
        <p:txBody>
          <a:bodyPr lIns="20359" rIns="20359" rtlCol="0" anchor="ctr">
            <a:noAutofit/>
          </a:bodyPr>
          <a:lstStyle/>
          <a:p>
            <a:pPr lvl="0" algn="ctr">
              <a:buClrTx/>
              <a:buSzTx/>
              <a:buFontTx/>
              <a:defRPr/>
            </a:pPr>
            <a:r>
              <a:rPr lang="en-US" altLang="zh-CN" sz="395" b="1" kern="0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vBRAS</a:t>
            </a:r>
            <a:endParaRPr lang="en-US" altLang="zh-CN" sz="395" b="1" kern="0" dirty="0">
              <a:solidFill>
                <a:schemeClr val="bg1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63" name="直接连接符 462"/>
          <p:cNvCxnSpPr>
            <a:endCxn id="483" idx="10"/>
          </p:cNvCxnSpPr>
          <p:nvPr/>
        </p:nvCxnSpPr>
        <p:spPr>
          <a:xfrm flipV="1">
            <a:off x="3399356" y="2816975"/>
            <a:ext cx="784039" cy="122354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464" name="直接连接符 463"/>
          <p:cNvCxnSpPr>
            <a:stCxn id="485" idx="12"/>
            <a:endCxn id="480" idx="1"/>
          </p:cNvCxnSpPr>
          <p:nvPr/>
        </p:nvCxnSpPr>
        <p:spPr>
          <a:xfrm>
            <a:off x="3403646" y="2946350"/>
            <a:ext cx="642620" cy="57726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465" name="直接连接符 464"/>
          <p:cNvCxnSpPr/>
          <p:nvPr/>
        </p:nvCxnSpPr>
        <p:spPr>
          <a:xfrm>
            <a:off x="4360417" y="2795377"/>
            <a:ext cx="1290972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466" name="直接连接符 465"/>
          <p:cNvCxnSpPr>
            <a:endCxn id="480" idx="0"/>
          </p:cNvCxnSpPr>
          <p:nvPr/>
        </p:nvCxnSpPr>
        <p:spPr>
          <a:xfrm flipH="1">
            <a:off x="4137487" y="2849859"/>
            <a:ext cx="93208" cy="108484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467" name="直接连接符 466"/>
          <p:cNvCxnSpPr>
            <a:endCxn id="479" idx="10"/>
          </p:cNvCxnSpPr>
          <p:nvPr/>
        </p:nvCxnSpPr>
        <p:spPr>
          <a:xfrm>
            <a:off x="4360417" y="2795377"/>
            <a:ext cx="1155355" cy="254666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468" name="直接连接符 467"/>
          <p:cNvCxnSpPr>
            <a:stCxn id="481" idx="12"/>
          </p:cNvCxnSpPr>
          <p:nvPr/>
        </p:nvCxnSpPr>
        <p:spPr>
          <a:xfrm flipV="1">
            <a:off x="4234174" y="2795379"/>
            <a:ext cx="1417216" cy="254665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469" name="直接连接符 468"/>
          <p:cNvCxnSpPr>
            <a:stCxn id="477" idx="11"/>
            <a:endCxn id="478" idx="0"/>
          </p:cNvCxnSpPr>
          <p:nvPr/>
        </p:nvCxnSpPr>
        <p:spPr>
          <a:xfrm flipH="1">
            <a:off x="5612459" y="2860838"/>
            <a:ext cx="132354" cy="97506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cxnSp>
        <p:nvCxnSpPr>
          <p:cNvPr id="470" name="直接连接符 469"/>
          <p:cNvCxnSpPr>
            <a:stCxn id="481" idx="12"/>
            <a:endCxn id="479" idx="10"/>
          </p:cNvCxnSpPr>
          <p:nvPr/>
        </p:nvCxnSpPr>
        <p:spPr>
          <a:xfrm>
            <a:off x="4234174" y="3050044"/>
            <a:ext cx="1281599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miter lim="800000"/>
          </a:ln>
          <a:effectLst/>
        </p:spPr>
      </p:cxnSp>
      <p:sp>
        <p:nvSpPr>
          <p:cNvPr id="461" name="流程图: 可选过程 460"/>
          <p:cNvSpPr/>
          <p:nvPr/>
        </p:nvSpPr>
        <p:spPr>
          <a:xfrm>
            <a:off x="7580154" y="4272551"/>
            <a:ext cx="996267" cy="327245"/>
          </a:xfrm>
          <a:prstGeom prst="flowChartAlternateProcess">
            <a:avLst/>
          </a:prstGeom>
          <a:solidFill>
            <a:srgbClr val="01B2F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2" name="TextBox 72"/>
          <p:cNvSpPr txBox="1"/>
          <p:nvPr/>
        </p:nvSpPr>
        <p:spPr>
          <a:xfrm>
            <a:off x="7755122" y="4316139"/>
            <a:ext cx="64633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9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网</a:t>
            </a:r>
            <a:r>
              <a:rPr lang="zh-CN" altLang="en-US" sz="900" b="1" dirty="0">
                <a:solidFill>
                  <a:schemeClr val="bg1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络发放</a:t>
            </a:r>
            <a:endParaRPr lang="zh-CN" altLang="en-US" sz="9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38" name="直接连接符 437"/>
          <p:cNvCxnSpPr>
            <a:endCxn id="481" idx="10"/>
          </p:cNvCxnSpPr>
          <p:nvPr/>
        </p:nvCxnSpPr>
        <p:spPr>
          <a:xfrm flipV="1">
            <a:off x="3392386" y="3050043"/>
            <a:ext cx="648413" cy="53323"/>
          </a:xfrm>
          <a:prstGeom prst="line">
            <a:avLst/>
          </a:prstGeom>
          <a:noFill/>
          <a:ln w="6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439" name="直接连接符 438"/>
          <p:cNvCxnSpPr>
            <a:stCxn id="460" idx="12"/>
            <a:endCxn id="455" idx="1"/>
          </p:cNvCxnSpPr>
          <p:nvPr/>
        </p:nvCxnSpPr>
        <p:spPr>
          <a:xfrm>
            <a:off x="3396677" y="3110386"/>
            <a:ext cx="642620" cy="57726"/>
          </a:xfrm>
          <a:prstGeom prst="line">
            <a:avLst/>
          </a:prstGeom>
          <a:noFill/>
          <a:ln w="6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440" name="直接连接符 439"/>
          <p:cNvCxnSpPr/>
          <p:nvPr/>
        </p:nvCxnSpPr>
        <p:spPr>
          <a:xfrm>
            <a:off x="4353448" y="2959414"/>
            <a:ext cx="1290972" cy="0"/>
          </a:xfrm>
          <a:prstGeom prst="line">
            <a:avLst/>
          </a:prstGeom>
          <a:noFill/>
          <a:ln w="6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441" name="直接连接符 440"/>
          <p:cNvCxnSpPr>
            <a:stCxn id="458" idx="11"/>
            <a:endCxn id="455" idx="0"/>
          </p:cNvCxnSpPr>
          <p:nvPr/>
        </p:nvCxnSpPr>
        <p:spPr>
          <a:xfrm flipH="1">
            <a:off x="4130517" y="3029389"/>
            <a:ext cx="142596" cy="92991"/>
          </a:xfrm>
          <a:prstGeom prst="line">
            <a:avLst/>
          </a:prstGeom>
          <a:noFill/>
          <a:ln w="6350" cap="flat" cmpd="sng" algn="ctr">
            <a:solidFill>
              <a:srgbClr val="4F81BD">
                <a:alpha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442" name="直接连接符 441"/>
          <p:cNvCxnSpPr>
            <a:endCxn id="454" idx="10"/>
          </p:cNvCxnSpPr>
          <p:nvPr/>
        </p:nvCxnSpPr>
        <p:spPr>
          <a:xfrm>
            <a:off x="4353448" y="2959414"/>
            <a:ext cx="1155355" cy="254666"/>
          </a:xfrm>
          <a:prstGeom prst="line">
            <a:avLst/>
          </a:prstGeom>
          <a:noFill/>
          <a:ln w="6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443" name="直接连接符 442"/>
          <p:cNvCxnSpPr>
            <a:stCxn id="456" idx="12"/>
          </p:cNvCxnSpPr>
          <p:nvPr/>
        </p:nvCxnSpPr>
        <p:spPr>
          <a:xfrm flipV="1">
            <a:off x="4227205" y="2959416"/>
            <a:ext cx="1417216" cy="254665"/>
          </a:xfrm>
          <a:prstGeom prst="line">
            <a:avLst/>
          </a:prstGeom>
          <a:solidFill>
            <a:srgbClr val="E50012"/>
          </a:solidFill>
          <a:ln w="6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444" name="直接连接符 443"/>
          <p:cNvCxnSpPr>
            <a:stCxn id="452" idx="11"/>
            <a:endCxn id="453" idx="0"/>
          </p:cNvCxnSpPr>
          <p:nvPr/>
        </p:nvCxnSpPr>
        <p:spPr>
          <a:xfrm flipH="1">
            <a:off x="5605489" y="3024874"/>
            <a:ext cx="132354" cy="97506"/>
          </a:xfrm>
          <a:prstGeom prst="line">
            <a:avLst/>
          </a:prstGeom>
          <a:noFill/>
          <a:ln w="6350" cap="flat" cmpd="sng" algn="ctr">
            <a:solidFill>
              <a:srgbClr val="B40607">
                <a:alpha val="40000"/>
              </a:srgbClr>
            </a:solidFill>
            <a:prstDash val="solid"/>
            <a:miter lim="800000"/>
          </a:ln>
          <a:effectLst/>
        </p:spPr>
      </p:cxnSp>
      <p:cxnSp>
        <p:nvCxnSpPr>
          <p:cNvPr id="445" name="直接连接符 444"/>
          <p:cNvCxnSpPr>
            <a:stCxn id="456" idx="12"/>
            <a:endCxn id="454" idx="10"/>
          </p:cNvCxnSpPr>
          <p:nvPr/>
        </p:nvCxnSpPr>
        <p:spPr>
          <a:xfrm>
            <a:off x="4227205" y="3214080"/>
            <a:ext cx="1281599" cy="0"/>
          </a:xfrm>
          <a:prstGeom prst="line">
            <a:avLst/>
          </a:prstGeom>
          <a:noFill/>
          <a:ln w="6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</p:cxnSp>
      <p:grpSp>
        <p:nvGrpSpPr>
          <p:cNvPr id="446" name="组合 445"/>
          <p:cNvGrpSpPr/>
          <p:nvPr/>
        </p:nvGrpSpPr>
        <p:grpSpPr>
          <a:xfrm>
            <a:off x="3203302" y="3018687"/>
            <a:ext cx="193374" cy="140077"/>
            <a:chOff x="3836988" y="3271837"/>
            <a:chExt cx="449263" cy="325439"/>
          </a:xfrm>
          <a:solidFill>
            <a:srgbClr val="1AE7CF">
              <a:alpha val="30000"/>
            </a:srgbClr>
          </a:solidFill>
        </p:grpSpPr>
        <p:sp>
          <p:nvSpPr>
            <p:cNvPr id="459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60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grpSp>
        <p:nvGrpSpPr>
          <p:cNvPr id="447" name="组合 446"/>
          <p:cNvGrpSpPr/>
          <p:nvPr/>
        </p:nvGrpSpPr>
        <p:grpSpPr>
          <a:xfrm>
            <a:off x="4176426" y="2889313"/>
            <a:ext cx="193374" cy="140077"/>
            <a:chOff x="3836988" y="3271837"/>
            <a:chExt cx="449263" cy="325439"/>
          </a:xfrm>
          <a:solidFill>
            <a:srgbClr val="1AE7CF">
              <a:alpha val="30000"/>
            </a:srgbClr>
          </a:solidFill>
        </p:grpSpPr>
        <p:sp>
          <p:nvSpPr>
            <p:cNvPr id="457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58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grpSp>
        <p:nvGrpSpPr>
          <p:cNvPr id="448" name="组合 447"/>
          <p:cNvGrpSpPr/>
          <p:nvPr/>
        </p:nvGrpSpPr>
        <p:grpSpPr>
          <a:xfrm>
            <a:off x="4033830" y="3122380"/>
            <a:ext cx="193374" cy="140077"/>
            <a:chOff x="3836988" y="3271837"/>
            <a:chExt cx="449263" cy="325439"/>
          </a:xfrm>
          <a:solidFill>
            <a:srgbClr val="1AE7CF">
              <a:alpha val="30000"/>
            </a:srgbClr>
          </a:solidFill>
        </p:grpSpPr>
        <p:sp>
          <p:nvSpPr>
            <p:cNvPr id="455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56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grpSp>
        <p:nvGrpSpPr>
          <p:cNvPr id="449" name="组合 448"/>
          <p:cNvGrpSpPr/>
          <p:nvPr/>
        </p:nvGrpSpPr>
        <p:grpSpPr>
          <a:xfrm>
            <a:off x="5508803" y="3122380"/>
            <a:ext cx="193374" cy="140077"/>
            <a:chOff x="3836988" y="3271837"/>
            <a:chExt cx="449263" cy="325439"/>
          </a:xfrm>
          <a:solidFill>
            <a:srgbClr val="1AE7CF">
              <a:alpha val="30000"/>
            </a:srgbClr>
          </a:solidFill>
        </p:grpSpPr>
        <p:sp>
          <p:nvSpPr>
            <p:cNvPr id="453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54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grpSp>
        <p:nvGrpSpPr>
          <p:cNvPr id="450" name="组合 449"/>
          <p:cNvGrpSpPr/>
          <p:nvPr/>
        </p:nvGrpSpPr>
        <p:grpSpPr>
          <a:xfrm>
            <a:off x="5641157" y="2884796"/>
            <a:ext cx="193374" cy="140077"/>
            <a:chOff x="3836988" y="3271837"/>
            <a:chExt cx="449263" cy="325439"/>
          </a:xfrm>
          <a:solidFill>
            <a:srgbClr val="1AE7CF">
              <a:alpha val="30000"/>
            </a:srgbClr>
          </a:solidFill>
        </p:grpSpPr>
        <p:sp>
          <p:nvSpPr>
            <p:cNvPr id="451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52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cxnSp>
        <p:nvCxnSpPr>
          <p:cNvPr id="433" name="直接连接符 432"/>
          <p:cNvCxnSpPr>
            <a:stCxn id="392" idx="3"/>
            <a:endCxn id="460" idx="9"/>
          </p:cNvCxnSpPr>
          <p:nvPr/>
        </p:nvCxnSpPr>
        <p:spPr>
          <a:xfrm>
            <a:off x="2937249" y="2912457"/>
            <a:ext cx="266053" cy="157190"/>
          </a:xfrm>
          <a:prstGeom prst="line">
            <a:avLst/>
          </a:prstGeom>
          <a:noFill/>
          <a:ln w="6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</p:cxnSp>
      <p:cxnSp>
        <p:nvCxnSpPr>
          <p:cNvPr id="434" name="直接连接符 433"/>
          <p:cNvCxnSpPr>
            <a:stCxn id="394" idx="3"/>
            <a:endCxn id="459" idx="1"/>
          </p:cNvCxnSpPr>
          <p:nvPr/>
        </p:nvCxnSpPr>
        <p:spPr>
          <a:xfrm flipV="1">
            <a:off x="2936641" y="3064420"/>
            <a:ext cx="272127" cy="4550"/>
          </a:xfrm>
          <a:prstGeom prst="line">
            <a:avLst/>
          </a:prstGeom>
          <a:noFill/>
          <a:ln w="6350" cap="flat" cmpd="sng" algn="ctr">
            <a:solidFill>
              <a:schemeClr val="bg1">
                <a:alpha val="40000"/>
              </a:schemeClr>
            </a:solidFill>
            <a:prstDash val="solid"/>
            <a:miter lim="800000"/>
          </a:ln>
          <a:effectLst/>
        </p:spPr>
      </p:cxnSp>
      <p:sp>
        <p:nvSpPr>
          <p:cNvPr id="435" name="文本框 49"/>
          <p:cNvSpPr txBox="1"/>
          <p:nvPr/>
        </p:nvSpPr>
        <p:spPr>
          <a:xfrm>
            <a:off x="2932867" y="2660239"/>
            <a:ext cx="719450" cy="16366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 eaLnBrk="0" hangingPunct="0">
              <a:lnSpc>
                <a:spcPct val="130000"/>
              </a:lnSpc>
            </a:pPr>
            <a:r>
              <a:rPr kumimoji="1" lang="en-US" altLang="zh-CN" sz="565" b="1" dirty="0">
                <a:solidFill>
                  <a:schemeClr val="bg1"/>
                </a:solidFill>
                <a:latin typeface="+mn-ea"/>
                <a:ea typeface="+mn-ea"/>
                <a:cs typeface="微软雅黑" panose="020B0503020204020204" pitchFamily="34" charset="-122"/>
                <a:sym typeface="Arial" panose="020B0604020202020204" pitchFamily="34" charset="0"/>
              </a:rPr>
              <a:t>BRAS/Leaf</a:t>
            </a:r>
            <a:endParaRPr kumimoji="1" lang="en-US" altLang="zh-CN" sz="565" b="1" dirty="0">
              <a:solidFill>
                <a:schemeClr val="bg1"/>
              </a:solidFill>
              <a:latin typeface="+mn-ea"/>
              <a:ea typeface="+mn-ea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36" name="直接连接符 435"/>
          <p:cNvCxnSpPr>
            <a:stCxn id="392" idx="1"/>
          </p:cNvCxnSpPr>
          <p:nvPr/>
        </p:nvCxnSpPr>
        <p:spPr>
          <a:xfrm flipH="1">
            <a:off x="2394816" y="2912457"/>
            <a:ext cx="155068" cy="32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7" name="直接连接符 436"/>
          <p:cNvCxnSpPr>
            <a:stCxn id="394" idx="1"/>
          </p:cNvCxnSpPr>
          <p:nvPr/>
        </p:nvCxnSpPr>
        <p:spPr>
          <a:xfrm flipH="1" flipV="1">
            <a:off x="2394816" y="3067752"/>
            <a:ext cx="155068" cy="12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1" name="组合 470"/>
          <p:cNvGrpSpPr/>
          <p:nvPr/>
        </p:nvGrpSpPr>
        <p:grpSpPr>
          <a:xfrm>
            <a:off x="3210272" y="2854650"/>
            <a:ext cx="193374" cy="140077"/>
            <a:chOff x="3836988" y="3271837"/>
            <a:chExt cx="449263" cy="325439"/>
          </a:xfrm>
          <a:solidFill>
            <a:srgbClr val="1AE7CF"/>
          </a:solidFill>
        </p:grpSpPr>
        <p:sp>
          <p:nvSpPr>
            <p:cNvPr id="484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85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grpSp>
        <p:nvGrpSpPr>
          <p:cNvPr id="472" name="组合 471"/>
          <p:cNvGrpSpPr/>
          <p:nvPr/>
        </p:nvGrpSpPr>
        <p:grpSpPr>
          <a:xfrm>
            <a:off x="4183395" y="2725276"/>
            <a:ext cx="193374" cy="140077"/>
            <a:chOff x="3836988" y="3271837"/>
            <a:chExt cx="449263" cy="325439"/>
          </a:xfrm>
          <a:solidFill>
            <a:srgbClr val="1AE7CF"/>
          </a:solidFill>
        </p:grpSpPr>
        <p:sp>
          <p:nvSpPr>
            <p:cNvPr id="482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83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grpSp>
        <p:nvGrpSpPr>
          <p:cNvPr id="473" name="组合 472"/>
          <p:cNvGrpSpPr/>
          <p:nvPr/>
        </p:nvGrpSpPr>
        <p:grpSpPr>
          <a:xfrm>
            <a:off x="4040799" y="2958344"/>
            <a:ext cx="193374" cy="140077"/>
            <a:chOff x="3836988" y="3271837"/>
            <a:chExt cx="449263" cy="325439"/>
          </a:xfrm>
          <a:solidFill>
            <a:srgbClr val="1AE7CF"/>
          </a:solidFill>
        </p:grpSpPr>
        <p:sp>
          <p:nvSpPr>
            <p:cNvPr id="480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81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grpSp>
        <p:nvGrpSpPr>
          <p:cNvPr id="474" name="组合 473"/>
          <p:cNvGrpSpPr/>
          <p:nvPr/>
        </p:nvGrpSpPr>
        <p:grpSpPr>
          <a:xfrm>
            <a:off x="5515772" y="2958344"/>
            <a:ext cx="193374" cy="140077"/>
            <a:chOff x="3836988" y="3271837"/>
            <a:chExt cx="449263" cy="325439"/>
          </a:xfrm>
          <a:solidFill>
            <a:srgbClr val="1AE7CF"/>
          </a:solidFill>
        </p:grpSpPr>
        <p:sp>
          <p:nvSpPr>
            <p:cNvPr id="478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79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grpSp>
        <p:nvGrpSpPr>
          <p:cNvPr id="475" name="组合 474"/>
          <p:cNvGrpSpPr/>
          <p:nvPr/>
        </p:nvGrpSpPr>
        <p:grpSpPr>
          <a:xfrm>
            <a:off x="5648126" y="2720761"/>
            <a:ext cx="193374" cy="140077"/>
            <a:chOff x="3836988" y="3271837"/>
            <a:chExt cx="449263" cy="325439"/>
          </a:xfrm>
          <a:solidFill>
            <a:srgbClr val="1AE7CF"/>
          </a:solidFill>
        </p:grpSpPr>
        <p:sp>
          <p:nvSpPr>
            <p:cNvPr id="476" name="Freeform 62"/>
            <p:cNvSpPr>
              <a:spLocks noEditPoints="1"/>
            </p:cNvSpPr>
            <p:nvPr/>
          </p:nvSpPr>
          <p:spPr bwMode="auto">
            <a:xfrm>
              <a:off x="3849688" y="3271837"/>
              <a:ext cx="423863" cy="209550"/>
            </a:xfrm>
            <a:custGeom>
              <a:avLst/>
              <a:gdLst>
                <a:gd name="T0" fmla="*/ 72 w 144"/>
                <a:gd name="T1" fmla="*/ 0 h 71"/>
                <a:gd name="T2" fmla="*/ 0 w 144"/>
                <a:gd name="T3" fmla="*/ 36 h 71"/>
                <a:gd name="T4" fmla="*/ 72 w 144"/>
                <a:gd name="T5" fmla="*/ 71 h 71"/>
                <a:gd name="T6" fmla="*/ 144 w 144"/>
                <a:gd name="T7" fmla="*/ 36 h 71"/>
                <a:gd name="T8" fmla="*/ 72 w 144"/>
                <a:gd name="T9" fmla="*/ 0 h 71"/>
                <a:gd name="T10" fmla="*/ 41 w 144"/>
                <a:gd name="T11" fmla="*/ 14 h 71"/>
                <a:gd name="T12" fmla="*/ 47 w 144"/>
                <a:gd name="T13" fmla="*/ 14 h 71"/>
                <a:gd name="T14" fmla="*/ 58 w 144"/>
                <a:gd name="T15" fmla="*/ 22 h 71"/>
                <a:gd name="T16" fmla="*/ 63 w 144"/>
                <a:gd name="T17" fmla="*/ 18 h 71"/>
                <a:gd name="T18" fmla="*/ 67 w 144"/>
                <a:gd name="T19" fmla="*/ 19 h 71"/>
                <a:gd name="T20" fmla="*/ 67 w 144"/>
                <a:gd name="T21" fmla="*/ 30 h 71"/>
                <a:gd name="T22" fmla="*/ 65 w 144"/>
                <a:gd name="T23" fmla="*/ 32 h 71"/>
                <a:gd name="T24" fmla="*/ 48 w 144"/>
                <a:gd name="T25" fmla="*/ 32 h 71"/>
                <a:gd name="T26" fmla="*/ 47 w 144"/>
                <a:gd name="T27" fmla="*/ 29 h 71"/>
                <a:gd name="T28" fmla="*/ 52 w 144"/>
                <a:gd name="T29" fmla="*/ 25 h 71"/>
                <a:gd name="T30" fmla="*/ 41 w 144"/>
                <a:gd name="T31" fmla="*/ 18 h 71"/>
                <a:gd name="T32" fmla="*/ 40 w 144"/>
                <a:gd name="T33" fmla="*/ 16 h 71"/>
                <a:gd name="T34" fmla="*/ 41 w 144"/>
                <a:gd name="T35" fmla="*/ 14 h 71"/>
                <a:gd name="T36" fmla="*/ 66 w 144"/>
                <a:gd name="T37" fmla="*/ 42 h 71"/>
                <a:gd name="T38" fmla="*/ 55 w 144"/>
                <a:gd name="T39" fmla="*/ 50 h 71"/>
                <a:gd name="T40" fmla="*/ 61 w 144"/>
                <a:gd name="T41" fmla="*/ 54 h 71"/>
                <a:gd name="T42" fmla="*/ 59 w 144"/>
                <a:gd name="T43" fmla="*/ 56 h 71"/>
                <a:gd name="T44" fmla="*/ 43 w 144"/>
                <a:gd name="T45" fmla="*/ 56 h 71"/>
                <a:gd name="T46" fmla="*/ 41 w 144"/>
                <a:gd name="T47" fmla="*/ 55 h 71"/>
                <a:gd name="T48" fmla="*/ 41 w 144"/>
                <a:gd name="T49" fmla="*/ 43 h 71"/>
                <a:gd name="T50" fmla="*/ 44 w 144"/>
                <a:gd name="T51" fmla="*/ 42 h 71"/>
                <a:gd name="T52" fmla="*/ 50 w 144"/>
                <a:gd name="T53" fmla="*/ 46 h 71"/>
                <a:gd name="T54" fmla="*/ 61 w 144"/>
                <a:gd name="T55" fmla="*/ 38 h 71"/>
                <a:gd name="T56" fmla="*/ 66 w 144"/>
                <a:gd name="T57" fmla="*/ 38 h 71"/>
                <a:gd name="T58" fmla="*/ 67 w 144"/>
                <a:gd name="T59" fmla="*/ 40 h 71"/>
                <a:gd name="T60" fmla="*/ 66 w 144"/>
                <a:gd name="T61" fmla="*/ 42 h 71"/>
                <a:gd name="T62" fmla="*/ 76 w 144"/>
                <a:gd name="T63" fmla="*/ 29 h 71"/>
                <a:gd name="T64" fmla="*/ 77 w 144"/>
                <a:gd name="T65" fmla="*/ 27 h 71"/>
                <a:gd name="T66" fmla="*/ 88 w 144"/>
                <a:gd name="T67" fmla="*/ 20 h 71"/>
                <a:gd name="T68" fmla="*/ 83 w 144"/>
                <a:gd name="T69" fmla="*/ 16 h 71"/>
                <a:gd name="T70" fmla="*/ 84 w 144"/>
                <a:gd name="T71" fmla="*/ 14 h 71"/>
                <a:gd name="T72" fmla="*/ 101 w 144"/>
                <a:gd name="T73" fmla="*/ 14 h 71"/>
                <a:gd name="T74" fmla="*/ 103 w 144"/>
                <a:gd name="T75" fmla="*/ 15 h 71"/>
                <a:gd name="T76" fmla="*/ 103 w 144"/>
                <a:gd name="T77" fmla="*/ 27 h 71"/>
                <a:gd name="T78" fmla="*/ 100 w 144"/>
                <a:gd name="T79" fmla="*/ 28 h 71"/>
                <a:gd name="T80" fmla="*/ 94 w 144"/>
                <a:gd name="T81" fmla="*/ 24 h 71"/>
                <a:gd name="T82" fmla="*/ 83 w 144"/>
                <a:gd name="T83" fmla="*/ 31 h 71"/>
                <a:gd name="T84" fmla="*/ 77 w 144"/>
                <a:gd name="T85" fmla="*/ 31 h 71"/>
                <a:gd name="T86" fmla="*/ 76 w 144"/>
                <a:gd name="T87" fmla="*/ 29 h 71"/>
                <a:gd name="T88" fmla="*/ 102 w 144"/>
                <a:gd name="T89" fmla="*/ 56 h 71"/>
                <a:gd name="T90" fmla="*/ 97 w 144"/>
                <a:gd name="T91" fmla="*/ 56 h 71"/>
                <a:gd name="T92" fmla="*/ 86 w 144"/>
                <a:gd name="T93" fmla="*/ 48 h 71"/>
                <a:gd name="T94" fmla="*/ 80 w 144"/>
                <a:gd name="T95" fmla="*/ 52 h 71"/>
                <a:gd name="T96" fmla="*/ 77 w 144"/>
                <a:gd name="T97" fmla="*/ 51 h 71"/>
                <a:gd name="T98" fmla="*/ 77 w 144"/>
                <a:gd name="T99" fmla="*/ 40 h 71"/>
                <a:gd name="T100" fmla="*/ 79 w 144"/>
                <a:gd name="T101" fmla="*/ 38 h 71"/>
                <a:gd name="T102" fmla="*/ 96 w 144"/>
                <a:gd name="T103" fmla="*/ 38 h 71"/>
                <a:gd name="T104" fmla="*/ 97 w 144"/>
                <a:gd name="T105" fmla="*/ 40 h 71"/>
                <a:gd name="T106" fmla="*/ 91 w 144"/>
                <a:gd name="T107" fmla="*/ 44 h 71"/>
                <a:gd name="T108" fmla="*/ 102 w 144"/>
                <a:gd name="T109" fmla="*/ 52 h 71"/>
                <a:gd name="T110" fmla="*/ 103 w 144"/>
                <a:gd name="T111" fmla="*/ 54 h 71"/>
                <a:gd name="T112" fmla="*/ 102 w 144"/>
                <a:gd name="T113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4" h="71">
                  <a:moveTo>
                    <a:pt x="72" y="0"/>
                  </a:moveTo>
                  <a:cubicBezTo>
                    <a:pt x="32" y="0"/>
                    <a:pt x="0" y="16"/>
                    <a:pt x="0" y="36"/>
                  </a:cubicBezTo>
                  <a:cubicBezTo>
                    <a:pt x="0" y="55"/>
                    <a:pt x="32" y="71"/>
                    <a:pt x="72" y="71"/>
                  </a:cubicBezTo>
                  <a:cubicBezTo>
                    <a:pt x="112" y="71"/>
                    <a:pt x="144" y="55"/>
                    <a:pt x="144" y="36"/>
                  </a:cubicBezTo>
                  <a:cubicBezTo>
                    <a:pt x="144" y="16"/>
                    <a:pt x="112" y="0"/>
                    <a:pt x="72" y="0"/>
                  </a:cubicBezTo>
                  <a:close/>
                  <a:moveTo>
                    <a:pt x="41" y="14"/>
                  </a:moveTo>
                  <a:cubicBezTo>
                    <a:pt x="43" y="13"/>
                    <a:pt x="45" y="13"/>
                    <a:pt x="47" y="14"/>
                  </a:cubicBezTo>
                  <a:cubicBezTo>
                    <a:pt x="47" y="14"/>
                    <a:pt x="47" y="14"/>
                    <a:pt x="58" y="22"/>
                  </a:cubicBezTo>
                  <a:cubicBezTo>
                    <a:pt x="58" y="22"/>
                    <a:pt x="58" y="22"/>
                    <a:pt x="63" y="18"/>
                  </a:cubicBezTo>
                  <a:cubicBezTo>
                    <a:pt x="65" y="17"/>
                    <a:pt x="67" y="17"/>
                    <a:pt x="67" y="19"/>
                  </a:cubicBezTo>
                  <a:cubicBezTo>
                    <a:pt x="67" y="19"/>
                    <a:pt x="67" y="19"/>
                    <a:pt x="67" y="30"/>
                  </a:cubicBezTo>
                  <a:cubicBezTo>
                    <a:pt x="67" y="31"/>
                    <a:pt x="66" y="32"/>
                    <a:pt x="65" y="32"/>
                  </a:cubicBezTo>
                  <a:cubicBezTo>
                    <a:pt x="65" y="32"/>
                    <a:pt x="65" y="32"/>
                    <a:pt x="48" y="32"/>
                  </a:cubicBezTo>
                  <a:cubicBezTo>
                    <a:pt x="46" y="32"/>
                    <a:pt x="46" y="30"/>
                    <a:pt x="47" y="29"/>
                  </a:cubicBezTo>
                  <a:cubicBezTo>
                    <a:pt x="47" y="29"/>
                    <a:pt x="47" y="29"/>
                    <a:pt x="52" y="25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7"/>
                    <a:pt x="40" y="17"/>
                    <a:pt x="40" y="16"/>
                  </a:cubicBezTo>
                  <a:cubicBezTo>
                    <a:pt x="40" y="15"/>
                    <a:pt x="41" y="15"/>
                    <a:pt x="41" y="14"/>
                  </a:cubicBezTo>
                  <a:close/>
                  <a:moveTo>
                    <a:pt x="66" y="42"/>
                  </a:moveTo>
                  <a:cubicBezTo>
                    <a:pt x="66" y="42"/>
                    <a:pt x="66" y="42"/>
                    <a:pt x="55" y="50"/>
                  </a:cubicBezTo>
                  <a:cubicBezTo>
                    <a:pt x="55" y="50"/>
                    <a:pt x="55" y="50"/>
                    <a:pt x="61" y="54"/>
                  </a:cubicBezTo>
                  <a:cubicBezTo>
                    <a:pt x="62" y="54"/>
                    <a:pt x="61" y="56"/>
                    <a:pt x="59" y="56"/>
                  </a:cubicBezTo>
                  <a:cubicBezTo>
                    <a:pt x="59" y="56"/>
                    <a:pt x="59" y="56"/>
                    <a:pt x="43" y="56"/>
                  </a:cubicBezTo>
                  <a:cubicBezTo>
                    <a:pt x="42" y="56"/>
                    <a:pt x="41" y="56"/>
                    <a:pt x="41" y="55"/>
                  </a:cubicBezTo>
                  <a:cubicBezTo>
                    <a:pt x="41" y="55"/>
                    <a:pt x="41" y="55"/>
                    <a:pt x="41" y="43"/>
                  </a:cubicBezTo>
                  <a:cubicBezTo>
                    <a:pt x="41" y="42"/>
                    <a:pt x="43" y="41"/>
                    <a:pt x="44" y="42"/>
                  </a:cubicBezTo>
                  <a:cubicBezTo>
                    <a:pt x="44" y="42"/>
                    <a:pt x="44" y="42"/>
                    <a:pt x="50" y="46"/>
                  </a:cubicBezTo>
                  <a:cubicBezTo>
                    <a:pt x="50" y="46"/>
                    <a:pt x="50" y="46"/>
                    <a:pt x="61" y="38"/>
                  </a:cubicBezTo>
                  <a:cubicBezTo>
                    <a:pt x="62" y="37"/>
                    <a:pt x="65" y="37"/>
                    <a:pt x="66" y="38"/>
                  </a:cubicBezTo>
                  <a:cubicBezTo>
                    <a:pt x="67" y="39"/>
                    <a:pt x="67" y="40"/>
                    <a:pt x="67" y="40"/>
                  </a:cubicBezTo>
                  <a:cubicBezTo>
                    <a:pt x="67" y="41"/>
                    <a:pt x="67" y="42"/>
                    <a:pt x="66" y="42"/>
                  </a:cubicBezTo>
                  <a:close/>
                  <a:moveTo>
                    <a:pt x="76" y="29"/>
                  </a:moveTo>
                  <a:cubicBezTo>
                    <a:pt x="76" y="28"/>
                    <a:pt x="77" y="28"/>
                    <a:pt x="77" y="27"/>
                  </a:cubicBezTo>
                  <a:cubicBezTo>
                    <a:pt x="77" y="27"/>
                    <a:pt x="77" y="27"/>
                    <a:pt x="88" y="20"/>
                  </a:cubicBezTo>
                  <a:cubicBezTo>
                    <a:pt x="88" y="20"/>
                    <a:pt x="88" y="20"/>
                    <a:pt x="83" y="16"/>
                  </a:cubicBezTo>
                  <a:cubicBezTo>
                    <a:pt x="81" y="15"/>
                    <a:pt x="82" y="14"/>
                    <a:pt x="84" y="14"/>
                  </a:cubicBezTo>
                  <a:cubicBezTo>
                    <a:pt x="84" y="14"/>
                    <a:pt x="84" y="14"/>
                    <a:pt x="101" y="14"/>
                  </a:cubicBezTo>
                  <a:cubicBezTo>
                    <a:pt x="102" y="14"/>
                    <a:pt x="103" y="14"/>
                    <a:pt x="103" y="15"/>
                  </a:cubicBezTo>
                  <a:cubicBezTo>
                    <a:pt x="103" y="15"/>
                    <a:pt x="103" y="15"/>
                    <a:pt x="103" y="27"/>
                  </a:cubicBezTo>
                  <a:cubicBezTo>
                    <a:pt x="103" y="28"/>
                    <a:pt x="101" y="28"/>
                    <a:pt x="100" y="28"/>
                  </a:cubicBezTo>
                  <a:cubicBezTo>
                    <a:pt x="100" y="28"/>
                    <a:pt x="100" y="28"/>
                    <a:pt x="94" y="24"/>
                  </a:cubicBezTo>
                  <a:cubicBezTo>
                    <a:pt x="94" y="24"/>
                    <a:pt x="94" y="24"/>
                    <a:pt x="83" y="31"/>
                  </a:cubicBezTo>
                  <a:cubicBezTo>
                    <a:pt x="81" y="32"/>
                    <a:pt x="79" y="32"/>
                    <a:pt x="77" y="31"/>
                  </a:cubicBezTo>
                  <a:cubicBezTo>
                    <a:pt x="77" y="31"/>
                    <a:pt x="76" y="30"/>
                    <a:pt x="76" y="29"/>
                  </a:cubicBezTo>
                  <a:close/>
                  <a:moveTo>
                    <a:pt x="102" y="56"/>
                  </a:moveTo>
                  <a:cubicBezTo>
                    <a:pt x="101" y="57"/>
                    <a:pt x="98" y="57"/>
                    <a:pt x="97" y="56"/>
                  </a:cubicBezTo>
                  <a:cubicBezTo>
                    <a:pt x="97" y="56"/>
                    <a:pt x="97" y="56"/>
                    <a:pt x="86" y="48"/>
                  </a:cubicBezTo>
                  <a:cubicBezTo>
                    <a:pt x="86" y="48"/>
                    <a:pt x="86" y="48"/>
                    <a:pt x="80" y="52"/>
                  </a:cubicBezTo>
                  <a:cubicBezTo>
                    <a:pt x="79" y="53"/>
                    <a:pt x="77" y="52"/>
                    <a:pt x="77" y="51"/>
                  </a:cubicBezTo>
                  <a:cubicBezTo>
                    <a:pt x="77" y="51"/>
                    <a:pt x="77" y="51"/>
                    <a:pt x="77" y="40"/>
                  </a:cubicBezTo>
                  <a:cubicBezTo>
                    <a:pt x="77" y="39"/>
                    <a:pt x="78" y="38"/>
                    <a:pt x="79" y="38"/>
                  </a:cubicBezTo>
                  <a:cubicBezTo>
                    <a:pt x="79" y="38"/>
                    <a:pt x="79" y="38"/>
                    <a:pt x="96" y="38"/>
                  </a:cubicBezTo>
                  <a:cubicBezTo>
                    <a:pt x="97" y="38"/>
                    <a:pt x="98" y="40"/>
                    <a:pt x="97" y="40"/>
                  </a:cubicBezTo>
                  <a:cubicBezTo>
                    <a:pt x="97" y="40"/>
                    <a:pt x="97" y="40"/>
                    <a:pt x="91" y="44"/>
                  </a:cubicBezTo>
                  <a:cubicBezTo>
                    <a:pt x="91" y="44"/>
                    <a:pt x="91" y="44"/>
                    <a:pt x="102" y="52"/>
                  </a:cubicBezTo>
                  <a:cubicBezTo>
                    <a:pt x="103" y="52"/>
                    <a:pt x="103" y="53"/>
                    <a:pt x="103" y="54"/>
                  </a:cubicBezTo>
                  <a:cubicBezTo>
                    <a:pt x="103" y="54"/>
                    <a:pt x="103" y="55"/>
                    <a:pt x="10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  <p:sp>
          <p:nvSpPr>
            <p:cNvPr id="477" name="Freeform 294"/>
            <p:cNvSpPr/>
            <p:nvPr/>
          </p:nvSpPr>
          <p:spPr bwMode="auto">
            <a:xfrm>
              <a:off x="3836988" y="3316288"/>
              <a:ext cx="449263" cy="280988"/>
            </a:xfrm>
            <a:custGeom>
              <a:avLst/>
              <a:gdLst>
                <a:gd name="T0" fmla="*/ 152 w 152"/>
                <a:gd name="T1" fmla="*/ 22 h 95"/>
                <a:gd name="T2" fmla="*/ 152 w 152"/>
                <a:gd name="T3" fmla="*/ 23 h 95"/>
                <a:gd name="T4" fmla="*/ 134 w 152"/>
                <a:gd name="T5" fmla="*/ 0 h 95"/>
                <a:gd name="T6" fmla="*/ 151 w 152"/>
                <a:gd name="T7" fmla="*/ 24 h 95"/>
                <a:gd name="T8" fmla="*/ 76 w 152"/>
                <a:gd name="T9" fmla="*/ 61 h 95"/>
                <a:gd name="T10" fmla="*/ 1 w 152"/>
                <a:gd name="T11" fmla="*/ 24 h 95"/>
                <a:gd name="T12" fmla="*/ 18 w 152"/>
                <a:gd name="T13" fmla="*/ 0 h 95"/>
                <a:gd name="T14" fmla="*/ 0 w 152"/>
                <a:gd name="T15" fmla="*/ 23 h 95"/>
                <a:gd name="T16" fmla="*/ 0 w 152"/>
                <a:gd name="T17" fmla="*/ 22 h 95"/>
                <a:gd name="T18" fmla="*/ 0 w 152"/>
                <a:gd name="T19" fmla="*/ 25 h 95"/>
                <a:gd name="T20" fmla="*/ 0 w 152"/>
                <a:gd name="T21" fmla="*/ 57 h 95"/>
                <a:gd name="T22" fmla="*/ 76 w 152"/>
                <a:gd name="T23" fmla="*/ 95 h 95"/>
                <a:gd name="T24" fmla="*/ 152 w 152"/>
                <a:gd name="T25" fmla="*/ 57 h 95"/>
                <a:gd name="T26" fmla="*/ 152 w 152"/>
                <a:gd name="T27" fmla="*/ 25 h 95"/>
                <a:gd name="T28" fmla="*/ 152 w 152"/>
                <a:gd name="T29" fmla="*/ 2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95">
                  <a:moveTo>
                    <a:pt x="152" y="22"/>
                  </a:moveTo>
                  <a:cubicBezTo>
                    <a:pt x="152" y="22"/>
                    <a:pt x="152" y="22"/>
                    <a:pt x="152" y="23"/>
                  </a:cubicBezTo>
                  <a:cubicBezTo>
                    <a:pt x="151" y="14"/>
                    <a:pt x="144" y="6"/>
                    <a:pt x="134" y="0"/>
                  </a:cubicBezTo>
                  <a:cubicBezTo>
                    <a:pt x="145" y="6"/>
                    <a:pt x="151" y="15"/>
                    <a:pt x="151" y="24"/>
                  </a:cubicBezTo>
                  <a:cubicBezTo>
                    <a:pt x="151" y="44"/>
                    <a:pt x="117" y="61"/>
                    <a:pt x="76" y="61"/>
                  </a:cubicBezTo>
                  <a:cubicBezTo>
                    <a:pt x="34" y="61"/>
                    <a:pt x="1" y="44"/>
                    <a:pt x="1" y="24"/>
                  </a:cubicBezTo>
                  <a:cubicBezTo>
                    <a:pt x="1" y="15"/>
                    <a:pt x="7" y="6"/>
                    <a:pt x="18" y="0"/>
                  </a:cubicBezTo>
                  <a:cubicBezTo>
                    <a:pt x="7" y="6"/>
                    <a:pt x="1" y="14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0" y="25"/>
                  </a:cubicBezTo>
                  <a:cubicBezTo>
                    <a:pt x="0" y="25"/>
                    <a:pt x="0" y="25"/>
                    <a:pt x="0" y="57"/>
                  </a:cubicBezTo>
                  <a:cubicBezTo>
                    <a:pt x="0" y="79"/>
                    <a:pt x="33" y="95"/>
                    <a:pt x="76" y="95"/>
                  </a:cubicBezTo>
                  <a:cubicBezTo>
                    <a:pt x="118" y="95"/>
                    <a:pt x="152" y="79"/>
                    <a:pt x="152" y="57"/>
                  </a:cubicBezTo>
                  <a:cubicBezTo>
                    <a:pt x="152" y="57"/>
                    <a:pt x="152" y="57"/>
                    <a:pt x="152" y="25"/>
                  </a:cubicBezTo>
                  <a:cubicBezTo>
                    <a:pt x="152" y="24"/>
                    <a:pt x="152" y="23"/>
                    <a:pt x="15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pPr algn="ctr"/>
              <a:endParaRPr lang="zh-CN" altLang="en-US" sz="100">
                <a:solidFill>
                  <a:schemeClr val="bg1"/>
                </a:solidFill>
              </a:endParaRPr>
            </a:p>
          </p:txBody>
        </p:sp>
      </p:grpSp>
      <p:sp>
        <p:nvSpPr>
          <p:cNvPr id="2" name="椭圆 1"/>
          <p:cNvSpPr/>
          <p:nvPr>
            <p:custDataLst>
              <p:tags r:id="rId2"/>
            </p:custDataLst>
          </p:nvPr>
        </p:nvSpPr>
        <p:spPr>
          <a:xfrm>
            <a:off x="2690495" y="1043940"/>
            <a:ext cx="567690" cy="567690"/>
          </a:xfrm>
          <a:prstGeom prst="ellipse">
            <a:avLst/>
          </a:prstGeom>
          <a:blipFill>
            <a:blip r:embed="rId3"/>
            <a:stretch>
              <a:fillRect l="-5469" t="-5469" r="-5469" b="-5469"/>
            </a:stretch>
          </a:blipFill>
          <a:ln w="12700" cap="flat" cmpd="sng" algn="ctr">
            <a:solidFill>
              <a:srgbClr val="01B2F2"/>
            </a:solidFill>
            <a:prstDash val="solid"/>
          </a:ln>
          <a:effectLst>
            <a:outerShdw blurRad="345181" dist="41093" dir="1800000" sx="96000" sy="96000" algn="ctr" rotWithShape="0">
              <a:srgbClr val="01B2F2">
                <a:alpha val="21000"/>
              </a:srgbClr>
            </a:outerShdw>
          </a:effectLst>
        </p:spPr>
        <p:txBody>
          <a:bodyPr rtlCol="0" anchor="ctr"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5" name="椭圆 24"/>
          <p:cNvSpPr/>
          <p:nvPr>
            <p:custDataLst>
              <p:tags r:id="rId4"/>
            </p:custDataLst>
          </p:nvPr>
        </p:nvSpPr>
        <p:spPr>
          <a:xfrm>
            <a:off x="1204595" y="1040765"/>
            <a:ext cx="567690" cy="567690"/>
          </a:xfrm>
          <a:prstGeom prst="ellipse">
            <a:avLst/>
          </a:prstGeom>
          <a:blipFill>
            <a:blip r:embed="rId5"/>
            <a:stretch>
              <a:fillRect l="-5469" t="-5469" r="-5469" b="-5469"/>
            </a:stretch>
          </a:blipFill>
          <a:ln w="12700" cap="flat" cmpd="sng" algn="ctr">
            <a:solidFill>
              <a:srgbClr val="1AE7CF"/>
            </a:solidFill>
            <a:prstDash val="solid"/>
          </a:ln>
          <a:effectLst>
            <a:outerShdw blurRad="178962" dist="38100" dir="2700000" algn="tl" rotWithShape="0">
              <a:srgbClr val="1AE7CF">
                <a:alpha val="26528"/>
              </a:srgbClr>
            </a:outerShdw>
          </a:effectLst>
        </p:spPr>
        <p:txBody>
          <a:bodyPr rtlCol="0" anchor="ctr"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椭圆 25"/>
          <p:cNvSpPr/>
          <p:nvPr>
            <p:custDataLst>
              <p:tags r:id="rId6"/>
            </p:custDataLst>
          </p:nvPr>
        </p:nvSpPr>
        <p:spPr>
          <a:xfrm>
            <a:off x="4241800" y="1043940"/>
            <a:ext cx="567690" cy="567690"/>
          </a:xfrm>
          <a:prstGeom prst="ellipse">
            <a:avLst/>
          </a:prstGeom>
          <a:blipFill>
            <a:blip r:embed="rId7"/>
            <a:stretch>
              <a:fillRect l="-5469" t="-5469" r="-5469" b="-5469"/>
            </a:stretch>
          </a:blipFill>
          <a:ln w="12700" cap="flat" cmpd="sng" algn="ctr">
            <a:solidFill>
              <a:srgbClr val="01B2F2"/>
            </a:solidFill>
            <a:prstDash val="solid"/>
          </a:ln>
          <a:effectLst>
            <a:outerShdw blurRad="345181" dist="41093" dir="1800000" sx="96000" sy="96000" algn="ctr" rotWithShape="0">
              <a:srgbClr val="01B2F2">
                <a:alpha val="21000"/>
              </a:srgbClr>
            </a:outerShdw>
          </a:effectLst>
        </p:spPr>
        <p:txBody>
          <a:bodyPr rtlCol="0" anchor="ctr"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椭圆 26"/>
          <p:cNvSpPr/>
          <p:nvPr>
            <p:custDataLst>
              <p:tags r:id="rId8"/>
            </p:custDataLst>
          </p:nvPr>
        </p:nvSpPr>
        <p:spPr>
          <a:xfrm>
            <a:off x="5646420" y="1043940"/>
            <a:ext cx="567690" cy="567690"/>
          </a:xfrm>
          <a:prstGeom prst="ellipse">
            <a:avLst/>
          </a:prstGeom>
          <a:blipFill>
            <a:blip r:embed="rId9"/>
            <a:stretch>
              <a:fillRect l="-2624" t="-2624" r="-2624" b="-2624"/>
            </a:stretch>
          </a:blipFill>
          <a:ln w="12700" cap="flat" cmpd="sng" algn="ctr">
            <a:solidFill>
              <a:srgbClr val="1AE7CF"/>
            </a:solidFill>
            <a:prstDash val="solid"/>
          </a:ln>
          <a:effectLst>
            <a:outerShdw blurRad="178962" dist="38100" dir="2700000" algn="tl" rotWithShape="0">
              <a:srgbClr val="1AE7CF">
                <a:alpha val="26528"/>
              </a:srgbClr>
            </a:outerShdw>
          </a:effectLst>
        </p:spPr>
        <p:txBody>
          <a:bodyPr rtlCol="0" anchor="ctr"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1636395" y="1010920"/>
            <a:ext cx="1136015" cy="6451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rgbClr val="01B2F2"/>
                </a:solidFill>
                <a:latin typeface="+mj-ea"/>
                <a:ea typeface="+mj-ea"/>
                <a:sym typeface="+mn-ea"/>
              </a:rPr>
              <a:t>采集汇聚</a:t>
            </a:r>
            <a:endParaRPr lang="zh-CN" altLang="en-US" sz="1200" b="1" dirty="0">
              <a:solidFill>
                <a:srgbClr val="01B2F2"/>
              </a:solidFill>
              <a:latin typeface="+mj-ea"/>
              <a:ea typeface="+mj-ea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分布式架构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文化数据汇聚</a:t>
            </a:r>
            <a:endParaRPr lang="zh-CN" altLang="en-US" sz="800" b="1" dirty="0">
              <a:solidFill>
                <a:srgbClr val="01B2F2"/>
              </a:solidFill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11"/>
            </p:custDataLst>
          </p:nvPr>
        </p:nvSpPr>
        <p:spPr>
          <a:xfrm>
            <a:off x="3200400" y="1040765"/>
            <a:ext cx="1136015" cy="6451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rgbClr val="01B2F2"/>
                </a:solidFill>
                <a:latin typeface="+mj-ea"/>
                <a:ea typeface="+mj-ea"/>
                <a:sym typeface="+mn-ea"/>
              </a:rPr>
              <a:t>加工存储</a:t>
            </a:r>
            <a:endParaRPr lang="zh-CN" altLang="en-US" sz="1200" b="1" dirty="0">
              <a:solidFill>
                <a:srgbClr val="01B2F2"/>
              </a:solidFill>
              <a:latin typeface="+mj-ea"/>
              <a:ea typeface="+mj-ea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智能生产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协同制作</a:t>
            </a:r>
            <a:endParaRPr lang="zh-CN" altLang="en-US" sz="800" dirty="0">
              <a:solidFill>
                <a:schemeClr val="bg1"/>
              </a:solidFill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12"/>
            </p:custDataLst>
          </p:nvPr>
        </p:nvSpPr>
        <p:spPr>
          <a:xfrm>
            <a:off x="4662805" y="1040765"/>
            <a:ext cx="1136015" cy="6451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rgbClr val="01B2F2"/>
                </a:solidFill>
                <a:latin typeface="+mj-ea"/>
                <a:ea typeface="+mj-ea"/>
                <a:sym typeface="+mn-ea"/>
              </a:rPr>
              <a:t>呈现推广</a:t>
            </a:r>
            <a:endParaRPr lang="zh-CN" altLang="en-US" sz="1200" b="1" dirty="0">
              <a:solidFill>
                <a:srgbClr val="01B2F2"/>
              </a:solidFill>
              <a:latin typeface="+mj-ea"/>
              <a:ea typeface="+mj-ea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多维呈现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敏捷开发</a:t>
            </a:r>
            <a:endParaRPr lang="zh-CN" altLang="en-US" sz="800" b="1" dirty="0">
              <a:solidFill>
                <a:schemeClr val="bg1"/>
              </a:solidFill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13"/>
            </p:custDataLst>
          </p:nvPr>
        </p:nvSpPr>
        <p:spPr>
          <a:xfrm>
            <a:off x="6201410" y="1043940"/>
            <a:ext cx="1136015" cy="645160"/>
          </a:xfrm>
          <a:prstGeom prst="rect">
            <a:avLst/>
          </a:prstGeom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200" b="1" dirty="0">
                <a:solidFill>
                  <a:srgbClr val="01B2F2"/>
                </a:solidFill>
                <a:latin typeface="+mj-ea"/>
                <a:ea typeface="+mj-ea"/>
                <a:sym typeface="+mn-ea"/>
              </a:rPr>
              <a:t>交易分发</a:t>
            </a:r>
            <a:endParaRPr lang="zh-CN" altLang="en-US" sz="1200" b="1" dirty="0">
              <a:solidFill>
                <a:srgbClr val="01B2F2"/>
              </a:solidFill>
              <a:latin typeface="+mj-ea"/>
              <a:ea typeface="+mj-ea"/>
              <a:sym typeface="+mn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800" b="1" dirty="0">
                <a:solidFill>
                  <a:schemeClr val="bg1"/>
                </a:solidFill>
                <a:latin typeface="+mj-ea"/>
                <a:ea typeface="+mj-ea"/>
                <a:cs typeface="微软雅黑" panose="020B0503020204020204" pitchFamily="34" charset="-122"/>
                <a:sym typeface="+mn-ea"/>
              </a:rPr>
              <a:t>隐私计算</a:t>
            </a:r>
            <a:endParaRPr lang="zh-CN" altLang="en-US" sz="800" b="1" dirty="0">
              <a:solidFill>
                <a:schemeClr val="bg1"/>
              </a:solidFill>
              <a:latin typeface="+mj-ea"/>
              <a:ea typeface="+mj-ea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Oval 8"/>
          <p:cNvSpPr>
            <a:spLocks noChangeAspect="1" noChangeArrowheads="1"/>
          </p:cNvSpPr>
          <p:nvPr/>
        </p:nvSpPr>
        <p:spPr bwMode="auto">
          <a:xfrm>
            <a:off x="5445812" y="3112987"/>
            <a:ext cx="499745" cy="499745"/>
          </a:xfrm>
          <a:prstGeom prst="ellipse">
            <a:avLst/>
          </a:prstGeom>
          <a:solidFill>
            <a:srgbClr val="1AE7CF">
              <a:alpha val="10000"/>
            </a:srgbClr>
          </a:solidFill>
          <a:ln w="9525">
            <a:solidFill>
              <a:srgbClr val="1AE7CF"/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Oval 8"/>
          <p:cNvSpPr>
            <a:spLocks noChangeAspect="1" noChangeArrowheads="1"/>
          </p:cNvSpPr>
          <p:nvPr/>
        </p:nvSpPr>
        <p:spPr bwMode="auto">
          <a:xfrm>
            <a:off x="5478831" y="3146006"/>
            <a:ext cx="433706" cy="433706"/>
          </a:xfrm>
          <a:prstGeom prst="ellipse">
            <a:avLst/>
          </a:prstGeom>
          <a:solidFill>
            <a:srgbClr val="1AE7CF">
              <a:alpha val="40000"/>
            </a:srgbClr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val 8"/>
          <p:cNvSpPr>
            <a:spLocks noChangeAspect="1" noChangeArrowheads="1"/>
          </p:cNvSpPr>
          <p:nvPr/>
        </p:nvSpPr>
        <p:spPr bwMode="auto">
          <a:xfrm>
            <a:off x="5445812" y="2135957"/>
            <a:ext cx="499745" cy="499745"/>
          </a:xfrm>
          <a:prstGeom prst="ellipse">
            <a:avLst/>
          </a:prstGeom>
          <a:solidFill>
            <a:srgbClr val="1AE7CF">
              <a:alpha val="10000"/>
            </a:srgbClr>
          </a:solidFill>
          <a:ln w="9525">
            <a:solidFill>
              <a:srgbClr val="1AE7CF"/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8"/>
          <p:cNvSpPr>
            <a:spLocks noChangeAspect="1" noChangeArrowheads="1"/>
          </p:cNvSpPr>
          <p:nvPr/>
        </p:nvSpPr>
        <p:spPr bwMode="auto">
          <a:xfrm>
            <a:off x="5478831" y="2168976"/>
            <a:ext cx="433706" cy="433706"/>
          </a:xfrm>
          <a:prstGeom prst="ellipse">
            <a:avLst/>
          </a:prstGeom>
          <a:solidFill>
            <a:srgbClr val="1AE7CF">
              <a:alpha val="40000"/>
            </a:srgbClr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Oval 8"/>
          <p:cNvSpPr>
            <a:spLocks noChangeAspect="1" noChangeArrowheads="1"/>
          </p:cNvSpPr>
          <p:nvPr/>
        </p:nvSpPr>
        <p:spPr bwMode="auto">
          <a:xfrm>
            <a:off x="5445812" y="1217381"/>
            <a:ext cx="499745" cy="499745"/>
          </a:xfrm>
          <a:prstGeom prst="ellipse">
            <a:avLst/>
          </a:prstGeom>
          <a:solidFill>
            <a:srgbClr val="1AE7CF">
              <a:alpha val="10000"/>
            </a:srgbClr>
          </a:solidFill>
          <a:ln w="9525">
            <a:solidFill>
              <a:srgbClr val="1AE7CF"/>
            </a:solidFill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val 8"/>
          <p:cNvSpPr>
            <a:spLocks noChangeAspect="1" noChangeArrowheads="1"/>
          </p:cNvSpPr>
          <p:nvPr/>
        </p:nvSpPr>
        <p:spPr bwMode="auto">
          <a:xfrm>
            <a:off x="5478831" y="1250400"/>
            <a:ext cx="433706" cy="433706"/>
          </a:xfrm>
          <a:prstGeom prst="ellipse">
            <a:avLst/>
          </a:prstGeom>
          <a:solidFill>
            <a:srgbClr val="1AE7CF">
              <a:alpha val="40000"/>
            </a:srgbClr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任意多边形 26"/>
          <p:cNvSpPr/>
          <p:nvPr/>
        </p:nvSpPr>
        <p:spPr>
          <a:xfrm>
            <a:off x="561640" y="1781775"/>
            <a:ext cx="4437483" cy="2737648"/>
          </a:xfrm>
          <a:custGeom>
            <a:avLst/>
            <a:gdLst>
              <a:gd name="connsiteX0" fmla="*/ 1462986 w 3534198"/>
              <a:gd name="connsiteY0" fmla="*/ 0 h 1861378"/>
              <a:gd name="connsiteX1" fmla="*/ 2067589 w 3534198"/>
              <a:gd name="connsiteY1" fmla="*/ 244561 h 1861378"/>
              <a:gd name="connsiteX2" fmla="*/ 2170122 w 3534198"/>
              <a:gd name="connsiteY2" fmla="*/ 365918 h 1861378"/>
              <a:gd name="connsiteX3" fmla="*/ 2250156 w 3534198"/>
              <a:gd name="connsiteY3" fmla="*/ 340982 h 1861378"/>
              <a:gd name="connsiteX4" fmla="*/ 2384943 w 3534198"/>
              <a:gd name="connsiteY4" fmla="*/ 327343 h 1861378"/>
              <a:gd name="connsiteX5" fmla="*/ 3001191 w 3534198"/>
              <a:gd name="connsiteY5" fmla="*/ 737351 h 1861378"/>
              <a:gd name="connsiteX6" fmla="*/ 3014921 w 3534198"/>
              <a:gd name="connsiteY6" fmla="*/ 781748 h 1861378"/>
              <a:gd name="connsiteX7" fmla="*/ 3056077 w 3534198"/>
              <a:gd name="connsiteY7" fmla="*/ 785513 h 1861378"/>
              <a:gd name="connsiteX8" fmla="*/ 3534198 w 3534198"/>
              <a:gd name="connsiteY8" fmla="*/ 1317925 h 1861378"/>
              <a:gd name="connsiteX9" fmla="*/ 3056077 w 3534198"/>
              <a:gd name="connsiteY9" fmla="*/ 1850337 h 1861378"/>
              <a:gd name="connsiteX10" fmla="*/ 3053749 w 3534198"/>
              <a:gd name="connsiteY10" fmla="*/ 1850550 h 1861378"/>
              <a:gd name="connsiteX11" fmla="*/ 3053749 w 3534198"/>
              <a:gd name="connsiteY11" fmla="*/ 1861377 h 1861378"/>
              <a:gd name="connsiteX12" fmla="*/ 2935409 w 3534198"/>
              <a:gd name="connsiteY12" fmla="*/ 1861377 h 1861378"/>
              <a:gd name="connsiteX13" fmla="*/ 2935398 w 3534198"/>
              <a:gd name="connsiteY13" fmla="*/ 1861378 h 1861378"/>
              <a:gd name="connsiteX14" fmla="*/ 2935387 w 3534198"/>
              <a:gd name="connsiteY14" fmla="*/ 1861377 h 1861378"/>
              <a:gd name="connsiteX15" fmla="*/ 656108 w 3534198"/>
              <a:gd name="connsiteY15" fmla="*/ 1861377 h 1861378"/>
              <a:gd name="connsiteX16" fmla="*/ 656097 w 3534198"/>
              <a:gd name="connsiteY16" fmla="*/ 1861378 h 1861378"/>
              <a:gd name="connsiteX17" fmla="*/ 656087 w 3534198"/>
              <a:gd name="connsiteY17" fmla="*/ 1861377 h 1861378"/>
              <a:gd name="connsiteX18" fmla="*/ 607949 w 3534198"/>
              <a:gd name="connsiteY18" fmla="*/ 1861377 h 1861378"/>
              <a:gd name="connsiteX19" fmla="*/ 607949 w 3534198"/>
              <a:gd name="connsiteY19" fmla="*/ 1856852 h 1861378"/>
              <a:gd name="connsiteX20" fmla="*/ 523870 w 3534198"/>
              <a:gd name="connsiteY20" fmla="*/ 1848948 h 1861378"/>
              <a:gd name="connsiteX21" fmla="*/ 0 w 3534198"/>
              <a:gd name="connsiteY21" fmla="*/ 1249536 h 1861378"/>
              <a:gd name="connsiteX22" fmla="*/ 523870 w 3534198"/>
              <a:gd name="connsiteY22" fmla="*/ 650124 h 1861378"/>
              <a:gd name="connsiteX23" fmla="*/ 633879 w 3534198"/>
              <a:gd name="connsiteY23" fmla="*/ 639783 h 1861378"/>
              <a:gd name="connsiteX24" fmla="*/ 675142 w 3534198"/>
              <a:gd name="connsiteY24" fmla="*/ 509970 h 1861378"/>
              <a:gd name="connsiteX25" fmla="*/ 1462986 w 3534198"/>
              <a:gd name="connsiteY25" fmla="*/ 0 h 1861378"/>
              <a:gd name="connsiteX0-1" fmla="*/ 1462986 w 3534198"/>
              <a:gd name="connsiteY0-2" fmla="*/ 0 h 1861378"/>
              <a:gd name="connsiteX1-3" fmla="*/ 2067589 w 3534198"/>
              <a:gd name="connsiteY1-4" fmla="*/ 244561 h 1861378"/>
              <a:gd name="connsiteX2-5" fmla="*/ 2170122 w 3534198"/>
              <a:gd name="connsiteY2-6" fmla="*/ 365918 h 1861378"/>
              <a:gd name="connsiteX3-7" fmla="*/ 2250156 w 3534198"/>
              <a:gd name="connsiteY3-8" fmla="*/ 340982 h 1861378"/>
              <a:gd name="connsiteX4-9" fmla="*/ 2384943 w 3534198"/>
              <a:gd name="connsiteY4-10" fmla="*/ 327343 h 1861378"/>
              <a:gd name="connsiteX5-11" fmla="*/ 3001191 w 3534198"/>
              <a:gd name="connsiteY5-12" fmla="*/ 737351 h 1861378"/>
              <a:gd name="connsiteX6-13" fmla="*/ 3014921 w 3534198"/>
              <a:gd name="connsiteY6-14" fmla="*/ 781748 h 1861378"/>
              <a:gd name="connsiteX7-15" fmla="*/ 3056077 w 3534198"/>
              <a:gd name="connsiteY7-16" fmla="*/ 785513 h 1861378"/>
              <a:gd name="connsiteX8-17" fmla="*/ 3534198 w 3534198"/>
              <a:gd name="connsiteY8-18" fmla="*/ 1317925 h 1861378"/>
              <a:gd name="connsiteX9-19" fmla="*/ 3056077 w 3534198"/>
              <a:gd name="connsiteY9-20" fmla="*/ 1850337 h 1861378"/>
              <a:gd name="connsiteX10-21" fmla="*/ 3053749 w 3534198"/>
              <a:gd name="connsiteY10-22" fmla="*/ 1850550 h 1861378"/>
              <a:gd name="connsiteX11-23" fmla="*/ 3053749 w 3534198"/>
              <a:gd name="connsiteY11-24" fmla="*/ 1861377 h 1861378"/>
              <a:gd name="connsiteX12-25" fmla="*/ 2935409 w 3534198"/>
              <a:gd name="connsiteY12-26" fmla="*/ 1861377 h 1861378"/>
              <a:gd name="connsiteX13-27" fmla="*/ 2935398 w 3534198"/>
              <a:gd name="connsiteY13-28" fmla="*/ 1861378 h 1861378"/>
              <a:gd name="connsiteX14-29" fmla="*/ 2935387 w 3534198"/>
              <a:gd name="connsiteY14-30" fmla="*/ 1861377 h 1861378"/>
              <a:gd name="connsiteX15-31" fmla="*/ 656108 w 3534198"/>
              <a:gd name="connsiteY15-32" fmla="*/ 1861377 h 1861378"/>
              <a:gd name="connsiteX16-33" fmla="*/ 656097 w 3534198"/>
              <a:gd name="connsiteY16-34" fmla="*/ 1861378 h 1861378"/>
              <a:gd name="connsiteX17-35" fmla="*/ 656087 w 3534198"/>
              <a:gd name="connsiteY17-36" fmla="*/ 1861377 h 1861378"/>
              <a:gd name="connsiteX18-37" fmla="*/ 607949 w 3534198"/>
              <a:gd name="connsiteY18-38" fmla="*/ 1861377 h 1861378"/>
              <a:gd name="connsiteX19-39" fmla="*/ 523870 w 3534198"/>
              <a:gd name="connsiteY19-40" fmla="*/ 1848948 h 1861378"/>
              <a:gd name="connsiteX20-41" fmla="*/ 0 w 3534198"/>
              <a:gd name="connsiteY20-42" fmla="*/ 1249536 h 1861378"/>
              <a:gd name="connsiteX21-43" fmla="*/ 523870 w 3534198"/>
              <a:gd name="connsiteY21-44" fmla="*/ 650124 h 1861378"/>
              <a:gd name="connsiteX22-45" fmla="*/ 633879 w 3534198"/>
              <a:gd name="connsiteY22-46" fmla="*/ 639783 h 1861378"/>
              <a:gd name="connsiteX23-47" fmla="*/ 675142 w 3534198"/>
              <a:gd name="connsiteY23-48" fmla="*/ 509970 h 1861378"/>
              <a:gd name="connsiteX24-49" fmla="*/ 1462986 w 3534198"/>
              <a:gd name="connsiteY24-50" fmla="*/ 0 h 1861378"/>
              <a:gd name="connsiteX0-51" fmla="*/ 1462986 w 3534198"/>
              <a:gd name="connsiteY0-52" fmla="*/ 0 h 1861378"/>
              <a:gd name="connsiteX1-53" fmla="*/ 2067589 w 3534198"/>
              <a:gd name="connsiteY1-54" fmla="*/ 244561 h 1861378"/>
              <a:gd name="connsiteX2-55" fmla="*/ 2170122 w 3534198"/>
              <a:gd name="connsiteY2-56" fmla="*/ 365918 h 1861378"/>
              <a:gd name="connsiteX3-57" fmla="*/ 2250156 w 3534198"/>
              <a:gd name="connsiteY3-58" fmla="*/ 340982 h 1861378"/>
              <a:gd name="connsiteX4-59" fmla="*/ 2384943 w 3534198"/>
              <a:gd name="connsiteY4-60" fmla="*/ 327343 h 1861378"/>
              <a:gd name="connsiteX5-61" fmla="*/ 3001191 w 3534198"/>
              <a:gd name="connsiteY5-62" fmla="*/ 737351 h 1861378"/>
              <a:gd name="connsiteX6-63" fmla="*/ 3014921 w 3534198"/>
              <a:gd name="connsiteY6-64" fmla="*/ 781748 h 1861378"/>
              <a:gd name="connsiteX7-65" fmla="*/ 3056077 w 3534198"/>
              <a:gd name="connsiteY7-66" fmla="*/ 785513 h 1861378"/>
              <a:gd name="connsiteX8-67" fmla="*/ 3534198 w 3534198"/>
              <a:gd name="connsiteY8-68" fmla="*/ 1317925 h 1861378"/>
              <a:gd name="connsiteX9-69" fmla="*/ 3056077 w 3534198"/>
              <a:gd name="connsiteY9-70" fmla="*/ 1850337 h 1861378"/>
              <a:gd name="connsiteX10-71" fmla="*/ 3053749 w 3534198"/>
              <a:gd name="connsiteY10-72" fmla="*/ 1850550 h 1861378"/>
              <a:gd name="connsiteX11-73" fmla="*/ 2935409 w 3534198"/>
              <a:gd name="connsiteY11-74" fmla="*/ 1861377 h 1861378"/>
              <a:gd name="connsiteX12-75" fmla="*/ 2935398 w 3534198"/>
              <a:gd name="connsiteY12-76" fmla="*/ 1861378 h 1861378"/>
              <a:gd name="connsiteX13-77" fmla="*/ 2935387 w 3534198"/>
              <a:gd name="connsiteY13-78" fmla="*/ 1861377 h 1861378"/>
              <a:gd name="connsiteX14-79" fmla="*/ 656108 w 3534198"/>
              <a:gd name="connsiteY14-80" fmla="*/ 1861377 h 1861378"/>
              <a:gd name="connsiteX15-81" fmla="*/ 656097 w 3534198"/>
              <a:gd name="connsiteY15-82" fmla="*/ 1861378 h 1861378"/>
              <a:gd name="connsiteX16-83" fmla="*/ 656087 w 3534198"/>
              <a:gd name="connsiteY16-84" fmla="*/ 1861377 h 1861378"/>
              <a:gd name="connsiteX17-85" fmla="*/ 607949 w 3534198"/>
              <a:gd name="connsiteY17-86" fmla="*/ 1861377 h 1861378"/>
              <a:gd name="connsiteX18-87" fmla="*/ 523870 w 3534198"/>
              <a:gd name="connsiteY18-88" fmla="*/ 1848948 h 1861378"/>
              <a:gd name="connsiteX19-89" fmla="*/ 0 w 3534198"/>
              <a:gd name="connsiteY19-90" fmla="*/ 1249536 h 1861378"/>
              <a:gd name="connsiteX20-91" fmla="*/ 523870 w 3534198"/>
              <a:gd name="connsiteY20-92" fmla="*/ 650124 h 1861378"/>
              <a:gd name="connsiteX21-93" fmla="*/ 633879 w 3534198"/>
              <a:gd name="connsiteY21-94" fmla="*/ 639783 h 1861378"/>
              <a:gd name="connsiteX22-95" fmla="*/ 675142 w 3534198"/>
              <a:gd name="connsiteY22-96" fmla="*/ 509970 h 1861378"/>
              <a:gd name="connsiteX23-97" fmla="*/ 1462986 w 3534198"/>
              <a:gd name="connsiteY23-98" fmla="*/ 0 h 18613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3534198" h="1861378">
                <a:moveTo>
                  <a:pt x="1462986" y="0"/>
                </a:moveTo>
                <a:cubicBezTo>
                  <a:pt x="1699098" y="0"/>
                  <a:pt x="1912858" y="93459"/>
                  <a:pt x="2067589" y="244561"/>
                </a:cubicBezTo>
                <a:lnTo>
                  <a:pt x="2170122" y="365918"/>
                </a:lnTo>
                <a:lnTo>
                  <a:pt x="2250156" y="340982"/>
                </a:lnTo>
                <a:cubicBezTo>
                  <a:pt x="2293693" y="332039"/>
                  <a:pt x="2338772" y="327343"/>
                  <a:pt x="2384943" y="327343"/>
                </a:cubicBezTo>
                <a:cubicBezTo>
                  <a:pt x="2661971" y="327343"/>
                  <a:pt x="2899661" y="496406"/>
                  <a:pt x="3001191" y="737351"/>
                </a:cubicBezTo>
                <a:lnTo>
                  <a:pt x="3014921" y="781748"/>
                </a:lnTo>
                <a:lnTo>
                  <a:pt x="3056077" y="785513"/>
                </a:lnTo>
                <a:cubicBezTo>
                  <a:pt x="3328940" y="836188"/>
                  <a:pt x="3534198" y="1055302"/>
                  <a:pt x="3534198" y="1317925"/>
                </a:cubicBezTo>
                <a:cubicBezTo>
                  <a:pt x="3534198" y="1580549"/>
                  <a:pt x="3328940" y="1799662"/>
                  <a:pt x="3056077" y="1850337"/>
                </a:cubicBezTo>
                <a:lnTo>
                  <a:pt x="3053749" y="1850550"/>
                </a:lnTo>
                <a:lnTo>
                  <a:pt x="2935409" y="1861377"/>
                </a:lnTo>
                <a:cubicBezTo>
                  <a:pt x="2935405" y="1861377"/>
                  <a:pt x="2935402" y="1861378"/>
                  <a:pt x="2935398" y="1861378"/>
                </a:cubicBezTo>
                <a:cubicBezTo>
                  <a:pt x="2935394" y="1861378"/>
                  <a:pt x="2935391" y="1861377"/>
                  <a:pt x="2935387" y="1861377"/>
                </a:cubicBezTo>
                <a:lnTo>
                  <a:pt x="656108" y="1861377"/>
                </a:lnTo>
                <a:cubicBezTo>
                  <a:pt x="656104" y="1861377"/>
                  <a:pt x="656101" y="1861378"/>
                  <a:pt x="656097" y="1861378"/>
                </a:cubicBezTo>
                <a:cubicBezTo>
                  <a:pt x="656094" y="1861378"/>
                  <a:pt x="656090" y="1861377"/>
                  <a:pt x="656087" y="1861377"/>
                </a:cubicBezTo>
                <a:lnTo>
                  <a:pt x="607949" y="1861377"/>
                </a:lnTo>
                <a:lnTo>
                  <a:pt x="523870" y="1848948"/>
                </a:lnTo>
                <a:cubicBezTo>
                  <a:pt x="224898" y="1791896"/>
                  <a:pt x="0" y="1545208"/>
                  <a:pt x="0" y="1249536"/>
                </a:cubicBezTo>
                <a:cubicBezTo>
                  <a:pt x="0" y="953864"/>
                  <a:pt x="224898" y="707176"/>
                  <a:pt x="523870" y="650124"/>
                </a:cubicBezTo>
                <a:lnTo>
                  <a:pt x="633879" y="639783"/>
                </a:lnTo>
                <a:lnTo>
                  <a:pt x="675142" y="509970"/>
                </a:lnTo>
                <a:cubicBezTo>
                  <a:pt x="804944" y="210282"/>
                  <a:pt x="1108818" y="0"/>
                  <a:pt x="1462986" y="0"/>
                </a:cubicBezTo>
                <a:close/>
              </a:path>
            </a:pathLst>
          </a:cu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6000"/>
                </a:srgbClr>
              </a:gs>
            </a:gsLst>
            <a:lin ang="5400000" scaled="1"/>
          </a:gradFill>
          <a:ln w="9525">
            <a:gradFill>
              <a:gsLst>
                <a:gs pos="0">
                  <a:srgbClr val="1AE7CF">
                    <a:alpha val="0"/>
                  </a:srgbClr>
                </a:gs>
                <a:gs pos="100000">
                  <a:srgbClr val="1AE7CF"/>
                </a:gs>
              </a:gsLst>
              <a:lin ang="5400000" scaled="1"/>
            </a:gra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200"/>
            <a:endParaRPr lang="zh-CN" altLang="en-US" sz="1050" b="1" kern="0" dirty="0">
              <a:solidFill>
                <a:schemeClr val="dk1"/>
              </a:solidFill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72" name="矩形 171"/>
          <p:cNvSpPr/>
          <p:nvPr/>
        </p:nvSpPr>
        <p:spPr>
          <a:xfrm>
            <a:off x="2227330" y="3956931"/>
            <a:ext cx="1130935" cy="395605"/>
          </a:xfrm>
          <a:prstGeom prst="rect">
            <a:avLst/>
          </a:prstGeom>
          <a:solidFill>
            <a:srgbClr val="1AE7CF">
              <a:alpha val="5000"/>
            </a:srgbClr>
          </a:solidFill>
          <a:ln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3" name="矩形 172"/>
          <p:cNvSpPr/>
          <p:nvPr/>
        </p:nvSpPr>
        <p:spPr>
          <a:xfrm>
            <a:off x="3580765" y="3965186"/>
            <a:ext cx="964565" cy="395605"/>
          </a:xfrm>
          <a:prstGeom prst="rect">
            <a:avLst/>
          </a:prstGeom>
          <a:solidFill>
            <a:srgbClr val="1AE7CF">
              <a:alpha val="5000"/>
            </a:srgbClr>
          </a:solidFill>
          <a:ln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任意多边形 26"/>
          <p:cNvSpPr/>
          <p:nvPr/>
        </p:nvSpPr>
        <p:spPr>
          <a:xfrm>
            <a:off x="795917" y="3078386"/>
            <a:ext cx="1202922" cy="586641"/>
          </a:xfrm>
          <a:custGeom>
            <a:avLst/>
            <a:gdLst>
              <a:gd name="connsiteX0" fmla="*/ 1462986 w 3534198"/>
              <a:gd name="connsiteY0" fmla="*/ 0 h 1861378"/>
              <a:gd name="connsiteX1" fmla="*/ 2067589 w 3534198"/>
              <a:gd name="connsiteY1" fmla="*/ 244561 h 1861378"/>
              <a:gd name="connsiteX2" fmla="*/ 2170122 w 3534198"/>
              <a:gd name="connsiteY2" fmla="*/ 365918 h 1861378"/>
              <a:gd name="connsiteX3" fmla="*/ 2250156 w 3534198"/>
              <a:gd name="connsiteY3" fmla="*/ 340982 h 1861378"/>
              <a:gd name="connsiteX4" fmla="*/ 2384943 w 3534198"/>
              <a:gd name="connsiteY4" fmla="*/ 327343 h 1861378"/>
              <a:gd name="connsiteX5" fmla="*/ 3001191 w 3534198"/>
              <a:gd name="connsiteY5" fmla="*/ 737351 h 1861378"/>
              <a:gd name="connsiteX6" fmla="*/ 3014921 w 3534198"/>
              <a:gd name="connsiteY6" fmla="*/ 781748 h 1861378"/>
              <a:gd name="connsiteX7" fmla="*/ 3056077 w 3534198"/>
              <a:gd name="connsiteY7" fmla="*/ 785513 h 1861378"/>
              <a:gd name="connsiteX8" fmla="*/ 3534198 w 3534198"/>
              <a:gd name="connsiteY8" fmla="*/ 1317925 h 1861378"/>
              <a:gd name="connsiteX9" fmla="*/ 3056077 w 3534198"/>
              <a:gd name="connsiteY9" fmla="*/ 1850337 h 1861378"/>
              <a:gd name="connsiteX10" fmla="*/ 3053749 w 3534198"/>
              <a:gd name="connsiteY10" fmla="*/ 1850550 h 1861378"/>
              <a:gd name="connsiteX11" fmla="*/ 3053749 w 3534198"/>
              <a:gd name="connsiteY11" fmla="*/ 1861377 h 1861378"/>
              <a:gd name="connsiteX12" fmla="*/ 2935409 w 3534198"/>
              <a:gd name="connsiteY12" fmla="*/ 1861377 h 1861378"/>
              <a:gd name="connsiteX13" fmla="*/ 2935398 w 3534198"/>
              <a:gd name="connsiteY13" fmla="*/ 1861378 h 1861378"/>
              <a:gd name="connsiteX14" fmla="*/ 2935387 w 3534198"/>
              <a:gd name="connsiteY14" fmla="*/ 1861377 h 1861378"/>
              <a:gd name="connsiteX15" fmla="*/ 656108 w 3534198"/>
              <a:gd name="connsiteY15" fmla="*/ 1861377 h 1861378"/>
              <a:gd name="connsiteX16" fmla="*/ 656097 w 3534198"/>
              <a:gd name="connsiteY16" fmla="*/ 1861378 h 1861378"/>
              <a:gd name="connsiteX17" fmla="*/ 656087 w 3534198"/>
              <a:gd name="connsiteY17" fmla="*/ 1861377 h 1861378"/>
              <a:gd name="connsiteX18" fmla="*/ 607949 w 3534198"/>
              <a:gd name="connsiteY18" fmla="*/ 1861377 h 1861378"/>
              <a:gd name="connsiteX19" fmla="*/ 607949 w 3534198"/>
              <a:gd name="connsiteY19" fmla="*/ 1856852 h 1861378"/>
              <a:gd name="connsiteX20" fmla="*/ 523870 w 3534198"/>
              <a:gd name="connsiteY20" fmla="*/ 1848948 h 1861378"/>
              <a:gd name="connsiteX21" fmla="*/ 0 w 3534198"/>
              <a:gd name="connsiteY21" fmla="*/ 1249536 h 1861378"/>
              <a:gd name="connsiteX22" fmla="*/ 523870 w 3534198"/>
              <a:gd name="connsiteY22" fmla="*/ 650124 h 1861378"/>
              <a:gd name="connsiteX23" fmla="*/ 633879 w 3534198"/>
              <a:gd name="connsiteY23" fmla="*/ 639783 h 1861378"/>
              <a:gd name="connsiteX24" fmla="*/ 675142 w 3534198"/>
              <a:gd name="connsiteY24" fmla="*/ 509970 h 1861378"/>
              <a:gd name="connsiteX25" fmla="*/ 1462986 w 3534198"/>
              <a:gd name="connsiteY25" fmla="*/ 0 h 18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34198" h="1861378">
                <a:moveTo>
                  <a:pt x="1462986" y="0"/>
                </a:moveTo>
                <a:cubicBezTo>
                  <a:pt x="1699098" y="0"/>
                  <a:pt x="1912858" y="93459"/>
                  <a:pt x="2067589" y="244561"/>
                </a:cubicBezTo>
                <a:lnTo>
                  <a:pt x="2170122" y="365918"/>
                </a:lnTo>
                <a:lnTo>
                  <a:pt x="2250156" y="340982"/>
                </a:lnTo>
                <a:cubicBezTo>
                  <a:pt x="2293693" y="332039"/>
                  <a:pt x="2338772" y="327343"/>
                  <a:pt x="2384943" y="327343"/>
                </a:cubicBezTo>
                <a:cubicBezTo>
                  <a:pt x="2661971" y="327343"/>
                  <a:pt x="2899661" y="496406"/>
                  <a:pt x="3001191" y="737351"/>
                </a:cubicBezTo>
                <a:lnTo>
                  <a:pt x="3014921" y="781748"/>
                </a:lnTo>
                <a:lnTo>
                  <a:pt x="3056077" y="785513"/>
                </a:lnTo>
                <a:cubicBezTo>
                  <a:pt x="3328940" y="836188"/>
                  <a:pt x="3534198" y="1055302"/>
                  <a:pt x="3534198" y="1317925"/>
                </a:cubicBezTo>
                <a:cubicBezTo>
                  <a:pt x="3534198" y="1580549"/>
                  <a:pt x="3328940" y="1799662"/>
                  <a:pt x="3056077" y="1850337"/>
                </a:cubicBezTo>
                <a:lnTo>
                  <a:pt x="3053749" y="1850550"/>
                </a:lnTo>
                <a:lnTo>
                  <a:pt x="3053749" y="1861377"/>
                </a:lnTo>
                <a:lnTo>
                  <a:pt x="2935409" y="1861377"/>
                </a:lnTo>
                <a:lnTo>
                  <a:pt x="2935398" y="1861378"/>
                </a:lnTo>
                <a:lnTo>
                  <a:pt x="2935387" y="1861377"/>
                </a:lnTo>
                <a:lnTo>
                  <a:pt x="656108" y="1861377"/>
                </a:lnTo>
                <a:lnTo>
                  <a:pt x="656097" y="1861378"/>
                </a:lnTo>
                <a:lnTo>
                  <a:pt x="656087" y="1861377"/>
                </a:lnTo>
                <a:lnTo>
                  <a:pt x="607949" y="1861377"/>
                </a:lnTo>
                <a:lnTo>
                  <a:pt x="607949" y="1856852"/>
                </a:lnTo>
                <a:lnTo>
                  <a:pt x="523870" y="1848948"/>
                </a:lnTo>
                <a:cubicBezTo>
                  <a:pt x="224898" y="1791896"/>
                  <a:pt x="0" y="1545208"/>
                  <a:pt x="0" y="1249536"/>
                </a:cubicBezTo>
                <a:cubicBezTo>
                  <a:pt x="0" y="953864"/>
                  <a:pt x="224898" y="707176"/>
                  <a:pt x="523870" y="650124"/>
                </a:cubicBezTo>
                <a:lnTo>
                  <a:pt x="633879" y="639783"/>
                </a:lnTo>
                <a:lnTo>
                  <a:pt x="675142" y="509970"/>
                </a:lnTo>
                <a:cubicBezTo>
                  <a:pt x="804944" y="210282"/>
                  <a:pt x="1108818" y="0"/>
                  <a:pt x="1462986" y="0"/>
                </a:cubicBezTo>
                <a:close/>
              </a:path>
            </a:pathLst>
          </a:custGeom>
          <a:solidFill>
            <a:srgbClr val="1AE7CF">
              <a:alpha val="20000"/>
            </a:srgbClr>
          </a:solidFill>
          <a:ln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05" name="任意多边形 26"/>
          <p:cNvSpPr/>
          <p:nvPr/>
        </p:nvSpPr>
        <p:spPr>
          <a:xfrm>
            <a:off x="3511069" y="3078386"/>
            <a:ext cx="1202922" cy="586641"/>
          </a:xfrm>
          <a:custGeom>
            <a:avLst/>
            <a:gdLst>
              <a:gd name="connsiteX0" fmla="*/ 1462986 w 3534198"/>
              <a:gd name="connsiteY0" fmla="*/ 0 h 1861378"/>
              <a:gd name="connsiteX1" fmla="*/ 2067589 w 3534198"/>
              <a:gd name="connsiteY1" fmla="*/ 244561 h 1861378"/>
              <a:gd name="connsiteX2" fmla="*/ 2170122 w 3534198"/>
              <a:gd name="connsiteY2" fmla="*/ 365918 h 1861378"/>
              <a:gd name="connsiteX3" fmla="*/ 2250156 w 3534198"/>
              <a:gd name="connsiteY3" fmla="*/ 340982 h 1861378"/>
              <a:gd name="connsiteX4" fmla="*/ 2384943 w 3534198"/>
              <a:gd name="connsiteY4" fmla="*/ 327343 h 1861378"/>
              <a:gd name="connsiteX5" fmla="*/ 3001191 w 3534198"/>
              <a:gd name="connsiteY5" fmla="*/ 737351 h 1861378"/>
              <a:gd name="connsiteX6" fmla="*/ 3014921 w 3534198"/>
              <a:gd name="connsiteY6" fmla="*/ 781748 h 1861378"/>
              <a:gd name="connsiteX7" fmla="*/ 3056077 w 3534198"/>
              <a:gd name="connsiteY7" fmla="*/ 785513 h 1861378"/>
              <a:gd name="connsiteX8" fmla="*/ 3534198 w 3534198"/>
              <a:gd name="connsiteY8" fmla="*/ 1317925 h 1861378"/>
              <a:gd name="connsiteX9" fmla="*/ 3056077 w 3534198"/>
              <a:gd name="connsiteY9" fmla="*/ 1850337 h 1861378"/>
              <a:gd name="connsiteX10" fmla="*/ 3053749 w 3534198"/>
              <a:gd name="connsiteY10" fmla="*/ 1850550 h 1861378"/>
              <a:gd name="connsiteX11" fmla="*/ 3053749 w 3534198"/>
              <a:gd name="connsiteY11" fmla="*/ 1861377 h 1861378"/>
              <a:gd name="connsiteX12" fmla="*/ 2935409 w 3534198"/>
              <a:gd name="connsiteY12" fmla="*/ 1861377 h 1861378"/>
              <a:gd name="connsiteX13" fmla="*/ 2935398 w 3534198"/>
              <a:gd name="connsiteY13" fmla="*/ 1861378 h 1861378"/>
              <a:gd name="connsiteX14" fmla="*/ 2935387 w 3534198"/>
              <a:gd name="connsiteY14" fmla="*/ 1861377 h 1861378"/>
              <a:gd name="connsiteX15" fmla="*/ 656108 w 3534198"/>
              <a:gd name="connsiteY15" fmla="*/ 1861377 h 1861378"/>
              <a:gd name="connsiteX16" fmla="*/ 656097 w 3534198"/>
              <a:gd name="connsiteY16" fmla="*/ 1861378 h 1861378"/>
              <a:gd name="connsiteX17" fmla="*/ 656087 w 3534198"/>
              <a:gd name="connsiteY17" fmla="*/ 1861377 h 1861378"/>
              <a:gd name="connsiteX18" fmla="*/ 607949 w 3534198"/>
              <a:gd name="connsiteY18" fmla="*/ 1861377 h 1861378"/>
              <a:gd name="connsiteX19" fmla="*/ 607949 w 3534198"/>
              <a:gd name="connsiteY19" fmla="*/ 1856852 h 1861378"/>
              <a:gd name="connsiteX20" fmla="*/ 523870 w 3534198"/>
              <a:gd name="connsiteY20" fmla="*/ 1848948 h 1861378"/>
              <a:gd name="connsiteX21" fmla="*/ 0 w 3534198"/>
              <a:gd name="connsiteY21" fmla="*/ 1249536 h 1861378"/>
              <a:gd name="connsiteX22" fmla="*/ 523870 w 3534198"/>
              <a:gd name="connsiteY22" fmla="*/ 650124 h 1861378"/>
              <a:gd name="connsiteX23" fmla="*/ 633879 w 3534198"/>
              <a:gd name="connsiteY23" fmla="*/ 639783 h 1861378"/>
              <a:gd name="connsiteX24" fmla="*/ 675142 w 3534198"/>
              <a:gd name="connsiteY24" fmla="*/ 509970 h 1861378"/>
              <a:gd name="connsiteX25" fmla="*/ 1462986 w 3534198"/>
              <a:gd name="connsiteY25" fmla="*/ 0 h 18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34198" h="1861378">
                <a:moveTo>
                  <a:pt x="1462986" y="0"/>
                </a:moveTo>
                <a:cubicBezTo>
                  <a:pt x="1699098" y="0"/>
                  <a:pt x="1912858" y="93459"/>
                  <a:pt x="2067589" y="244561"/>
                </a:cubicBezTo>
                <a:lnTo>
                  <a:pt x="2170122" y="365918"/>
                </a:lnTo>
                <a:lnTo>
                  <a:pt x="2250156" y="340982"/>
                </a:lnTo>
                <a:cubicBezTo>
                  <a:pt x="2293693" y="332039"/>
                  <a:pt x="2338772" y="327343"/>
                  <a:pt x="2384943" y="327343"/>
                </a:cubicBezTo>
                <a:cubicBezTo>
                  <a:pt x="2661971" y="327343"/>
                  <a:pt x="2899661" y="496406"/>
                  <a:pt x="3001191" y="737351"/>
                </a:cubicBezTo>
                <a:lnTo>
                  <a:pt x="3014921" y="781748"/>
                </a:lnTo>
                <a:lnTo>
                  <a:pt x="3056077" y="785513"/>
                </a:lnTo>
                <a:cubicBezTo>
                  <a:pt x="3328940" y="836188"/>
                  <a:pt x="3534198" y="1055302"/>
                  <a:pt x="3534198" y="1317925"/>
                </a:cubicBezTo>
                <a:cubicBezTo>
                  <a:pt x="3534198" y="1580549"/>
                  <a:pt x="3328940" y="1799662"/>
                  <a:pt x="3056077" y="1850337"/>
                </a:cubicBezTo>
                <a:lnTo>
                  <a:pt x="3053749" y="1850550"/>
                </a:lnTo>
                <a:lnTo>
                  <a:pt x="3053749" y="1861377"/>
                </a:lnTo>
                <a:lnTo>
                  <a:pt x="2935409" y="1861377"/>
                </a:lnTo>
                <a:lnTo>
                  <a:pt x="2935398" y="1861378"/>
                </a:lnTo>
                <a:lnTo>
                  <a:pt x="2935387" y="1861377"/>
                </a:lnTo>
                <a:lnTo>
                  <a:pt x="656108" y="1861377"/>
                </a:lnTo>
                <a:lnTo>
                  <a:pt x="656097" y="1861378"/>
                </a:lnTo>
                <a:lnTo>
                  <a:pt x="656087" y="1861377"/>
                </a:lnTo>
                <a:lnTo>
                  <a:pt x="607949" y="1861377"/>
                </a:lnTo>
                <a:lnTo>
                  <a:pt x="607949" y="1856852"/>
                </a:lnTo>
                <a:lnTo>
                  <a:pt x="523870" y="1848948"/>
                </a:lnTo>
                <a:cubicBezTo>
                  <a:pt x="224898" y="1791896"/>
                  <a:pt x="0" y="1545208"/>
                  <a:pt x="0" y="1249536"/>
                </a:cubicBezTo>
                <a:cubicBezTo>
                  <a:pt x="0" y="953864"/>
                  <a:pt x="224898" y="707176"/>
                  <a:pt x="523870" y="650124"/>
                </a:cubicBezTo>
                <a:lnTo>
                  <a:pt x="633879" y="639783"/>
                </a:lnTo>
                <a:lnTo>
                  <a:pt x="675142" y="509970"/>
                </a:lnTo>
                <a:cubicBezTo>
                  <a:pt x="804944" y="210282"/>
                  <a:pt x="1108818" y="0"/>
                  <a:pt x="1462986" y="0"/>
                </a:cubicBezTo>
                <a:close/>
              </a:path>
            </a:pathLst>
          </a:custGeom>
          <a:solidFill>
            <a:srgbClr val="1AE7CF">
              <a:alpha val="20000"/>
            </a:srgbClr>
          </a:solidFill>
          <a:ln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39" name="任意多边形 26"/>
          <p:cNvSpPr/>
          <p:nvPr/>
        </p:nvSpPr>
        <p:spPr>
          <a:xfrm>
            <a:off x="1859077" y="2108777"/>
            <a:ext cx="1831948" cy="893115"/>
          </a:xfrm>
          <a:custGeom>
            <a:avLst/>
            <a:gdLst>
              <a:gd name="connsiteX0" fmla="*/ 1462986 w 3534198"/>
              <a:gd name="connsiteY0" fmla="*/ 0 h 1861378"/>
              <a:gd name="connsiteX1" fmla="*/ 2067589 w 3534198"/>
              <a:gd name="connsiteY1" fmla="*/ 244561 h 1861378"/>
              <a:gd name="connsiteX2" fmla="*/ 2170122 w 3534198"/>
              <a:gd name="connsiteY2" fmla="*/ 365918 h 1861378"/>
              <a:gd name="connsiteX3" fmla="*/ 2250156 w 3534198"/>
              <a:gd name="connsiteY3" fmla="*/ 340982 h 1861378"/>
              <a:gd name="connsiteX4" fmla="*/ 2384943 w 3534198"/>
              <a:gd name="connsiteY4" fmla="*/ 327343 h 1861378"/>
              <a:gd name="connsiteX5" fmla="*/ 3001191 w 3534198"/>
              <a:gd name="connsiteY5" fmla="*/ 737351 h 1861378"/>
              <a:gd name="connsiteX6" fmla="*/ 3014921 w 3534198"/>
              <a:gd name="connsiteY6" fmla="*/ 781748 h 1861378"/>
              <a:gd name="connsiteX7" fmla="*/ 3056077 w 3534198"/>
              <a:gd name="connsiteY7" fmla="*/ 785513 h 1861378"/>
              <a:gd name="connsiteX8" fmla="*/ 3534198 w 3534198"/>
              <a:gd name="connsiteY8" fmla="*/ 1317925 h 1861378"/>
              <a:gd name="connsiteX9" fmla="*/ 3056077 w 3534198"/>
              <a:gd name="connsiteY9" fmla="*/ 1850337 h 1861378"/>
              <a:gd name="connsiteX10" fmla="*/ 3053749 w 3534198"/>
              <a:gd name="connsiteY10" fmla="*/ 1850550 h 1861378"/>
              <a:gd name="connsiteX11" fmla="*/ 3053749 w 3534198"/>
              <a:gd name="connsiteY11" fmla="*/ 1861377 h 1861378"/>
              <a:gd name="connsiteX12" fmla="*/ 2935409 w 3534198"/>
              <a:gd name="connsiteY12" fmla="*/ 1861377 h 1861378"/>
              <a:gd name="connsiteX13" fmla="*/ 2935398 w 3534198"/>
              <a:gd name="connsiteY13" fmla="*/ 1861378 h 1861378"/>
              <a:gd name="connsiteX14" fmla="*/ 2935387 w 3534198"/>
              <a:gd name="connsiteY14" fmla="*/ 1861377 h 1861378"/>
              <a:gd name="connsiteX15" fmla="*/ 656108 w 3534198"/>
              <a:gd name="connsiteY15" fmla="*/ 1861377 h 1861378"/>
              <a:gd name="connsiteX16" fmla="*/ 656097 w 3534198"/>
              <a:gd name="connsiteY16" fmla="*/ 1861378 h 1861378"/>
              <a:gd name="connsiteX17" fmla="*/ 656087 w 3534198"/>
              <a:gd name="connsiteY17" fmla="*/ 1861377 h 1861378"/>
              <a:gd name="connsiteX18" fmla="*/ 607949 w 3534198"/>
              <a:gd name="connsiteY18" fmla="*/ 1861377 h 1861378"/>
              <a:gd name="connsiteX19" fmla="*/ 607949 w 3534198"/>
              <a:gd name="connsiteY19" fmla="*/ 1856852 h 1861378"/>
              <a:gd name="connsiteX20" fmla="*/ 523870 w 3534198"/>
              <a:gd name="connsiteY20" fmla="*/ 1848948 h 1861378"/>
              <a:gd name="connsiteX21" fmla="*/ 0 w 3534198"/>
              <a:gd name="connsiteY21" fmla="*/ 1249536 h 1861378"/>
              <a:gd name="connsiteX22" fmla="*/ 523870 w 3534198"/>
              <a:gd name="connsiteY22" fmla="*/ 650124 h 1861378"/>
              <a:gd name="connsiteX23" fmla="*/ 633879 w 3534198"/>
              <a:gd name="connsiteY23" fmla="*/ 639783 h 1861378"/>
              <a:gd name="connsiteX24" fmla="*/ 675142 w 3534198"/>
              <a:gd name="connsiteY24" fmla="*/ 509970 h 1861378"/>
              <a:gd name="connsiteX25" fmla="*/ 1462986 w 3534198"/>
              <a:gd name="connsiteY25" fmla="*/ 0 h 18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34198" h="1861378">
                <a:moveTo>
                  <a:pt x="1462986" y="0"/>
                </a:moveTo>
                <a:cubicBezTo>
                  <a:pt x="1699098" y="0"/>
                  <a:pt x="1912858" y="93459"/>
                  <a:pt x="2067589" y="244561"/>
                </a:cubicBezTo>
                <a:lnTo>
                  <a:pt x="2170122" y="365918"/>
                </a:lnTo>
                <a:lnTo>
                  <a:pt x="2250156" y="340982"/>
                </a:lnTo>
                <a:cubicBezTo>
                  <a:pt x="2293693" y="332039"/>
                  <a:pt x="2338772" y="327343"/>
                  <a:pt x="2384943" y="327343"/>
                </a:cubicBezTo>
                <a:cubicBezTo>
                  <a:pt x="2661971" y="327343"/>
                  <a:pt x="2899661" y="496406"/>
                  <a:pt x="3001191" y="737351"/>
                </a:cubicBezTo>
                <a:lnTo>
                  <a:pt x="3014921" y="781748"/>
                </a:lnTo>
                <a:lnTo>
                  <a:pt x="3056077" y="785513"/>
                </a:lnTo>
                <a:cubicBezTo>
                  <a:pt x="3328940" y="836188"/>
                  <a:pt x="3534198" y="1055302"/>
                  <a:pt x="3534198" y="1317925"/>
                </a:cubicBezTo>
                <a:cubicBezTo>
                  <a:pt x="3534198" y="1580549"/>
                  <a:pt x="3328940" y="1799662"/>
                  <a:pt x="3056077" y="1850337"/>
                </a:cubicBezTo>
                <a:lnTo>
                  <a:pt x="3053749" y="1850550"/>
                </a:lnTo>
                <a:lnTo>
                  <a:pt x="3053749" y="1861377"/>
                </a:lnTo>
                <a:lnTo>
                  <a:pt x="2935409" y="1861377"/>
                </a:lnTo>
                <a:lnTo>
                  <a:pt x="2935398" y="1861378"/>
                </a:lnTo>
                <a:lnTo>
                  <a:pt x="2935387" y="1861377"/>
                </a:lnTo>
                <a:lnTo>
                  <a:pt x="656108" y="1861377"/>
                </a:lnTo>
                <a:lnTo>
                  <a:pt x="656097" y="1861378"/>
                </a:lnTo>
                <a:lnTo>
                  <a:pt x="656087" y="1861377"/>
                </a:lnTo>
                <a:lnTo>
                  <a:pt x="607949" y="1861377"/>
                </a:lnTo>
                <a:lnTo>
                  <a:pt x="607949" y="1856852"/>
                </a:lnTo>
                <a:lnTo>
                  <a:pt x="523870" y="1848948"/>
                </a:lnTo>
                <a:cubicBezTo>
                  <a:pt x="224898" y="1791896"/>
                  <a:pt x="0" y="1545208"/>
                  <a:pt x="0" y="1249536"/>
                </a:cubicBezTo>
                <a:cubicBezTo>
                  <a:pt x="0" y="953864"/>
                  <a:pt x="224898" y="707176"/>
                  <a:pt x="523870" y="650124"/>
                </a:cubicBezTo>
                <a:lnTo>
                  <a:pt x="633879" y="639783"/>
                </a:lnTo>
                <a:lnTo>
                  <a:pt x="675142" y="509970"/>
                </a:lnTo>
                <a:cubicBezTo>
                  <a:pt x="804944" y="210282"/>
                  <a:pt x="1108818" y="0"/>
                  <a:pt x="1462986" y="0"/>
                </a:cubicBezTo>
                <a:close/>
              </a:path>
            </a:pathLst>
          </a:custGeom>
          <a:solidFill>
            <a:srgbClr val="1AE7CF">
              <a:alpha val="20000"/>
            </a:srgbClr>
          </a:solidFill>
          <a:ln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sz="1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971550" y="313055"/>
            <a:ext cx="629920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云边协同的分布式文化云、服务不同文化机构个性需求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4704162" y="3305103"/>
            <a:ext cx="4615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上弧形箭头 18"/>
          <p:cNvSpPr/>
          <p:nvPr/>
        </p:nvSpPr>
        <p:spPr>
          <a:xfrm rot="19260000">
            <a:off x="1411149" y="2878460"/>
            <a:ext cx="497029" cy="162213"/>
          </a:xfrm>
          <a:prstGeom prst="curvedDownArrow">
            <a:avLst/>
          </a:prstGeom>
          <a:gradFill>
            <a:gsLst>
              <a:gs pos="0">
                <a:srgbClr val="1AE7CF">
                  <a:alpha val="0"/>
                </a:srgbClr>
              </a:gs>
              <a:gs pos="99000">
                <a:srgbClr val="1AE7CF"/>
              </a:gs>
            </a:gsLst>
            <a:lin ang="0" scaled="0"/>
          </a:gradFill>
          <a:ln w="12700" cap="flat" cmpd="sng" algn="ctr">
            <a:noFill/>
            <a:prstDash val="dash"/>
          </a:ln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9" name="上弧形箭头 19"/>
          <p:cNvSpPr/>
          <p:nvPr/>
        </p:nvSpPr>
        <p:spPr>
          <a:xfrm rot="10800000">
            <a:off x="2227331" y="3501941"/>
            <a:ext cx="1215132" cy="198260"/>
          </a:xfrm>
          <a:prstGeom prst="curvedDownArrow">
            <a:avLst/>
          </a:prstGeom>
          <a:gradFill>
            <a:gsLst>
              <a:gs pos="0">
                <a:srgbClr val="1AE7CF">
                  <a:alpha val="0"/>
                </a:srgbClr>
              </a:gs>
              <a:gs pos="99000">
                <a:srgbClr val="1AE7CF"/>
              </a:gs>
            </a:gsLst>
            <a:lin ang="0" scaled="0"/>
          </a:gradFill>
          <a:ln w="12700" cap="flat" cmpd="sng" algn="ctr">
            <a:noFill/>
            <a:prstDash val="dash"/>
          </a:ln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zh-CN" altLang="en-US" sz="100" b="1" ker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0" name="上下箭头 20"/>
          <p:cNvSpPr/>
          <p:nvPr/>
        </p:nvSpPr>
        <p:spPr>
          <a:xfrm>
            <a:off x="1385671" y="3691034"/>
            <a:ext cx="164756" cy="215611"/>
          </a:xfrm>
          <a:prstGeom prst="upDownArrow">
            <a:avLst/>
          </a:prstGeom>
          <a:gradFill>
            <a:gsLst>
              <a:gs pos="0">
                <a:srgbClr val="1AE7CF"/>
              </a:gs>
              <a:gs pos="50000">
                <a:srgbClr val="1AE7CF">
                  <a:alpha val="15188"/>
                </a:srgbClr>
              </a:gs>
              <a:gs pos="99000">
                <a:srgbClr val="1AE7CF"/>
              </a:gs>
            </a:gsLst>
            <a:lin ang="5400000" scaled="0"/>
          </a:gradFill>
          <a:ln w="12700" cap="flat" cmpd="sng" algn="ctr">
            <a:noFill/>
            <a:prstDash val="dash"/>
          </a:ln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zh-CN" altLang="en-US" sz="100" b="1" ker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871500" y="3416984"/>
            <a:ext cx="106715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地市数据中心</a:t>
            </a:r>
            <a:r>
              <a:rPr lang="en-US" altLang="zh-CN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1</a:t>
            </a:r>
            <a:endParaRPr lang="en-US" altLang="zh-CN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3620372" y="3408121"/>
            <a:ext cx="1081991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地市数据中心</a:t>
            </a:r>
            <a:r>
              <a:rPr lang="en-US" altLang="zh-CN" sz="825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N</a:t>
            </a:r>
            <a:endParaRPr lang="en-US" altLang="zh-CN" sz="82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3612233" y="4008348"/>
            <a:ext cx="889546" cy="3219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sz="75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边缘节点</a:t>
            </a:r>
            <a:endParaRPr lang="zh-CN" sz="75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75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文化大数据网关</a:t>
            </a:r>
            <a:endParaRPr lang="zh-CN" altLang="en-US" sz="75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1829274" y="1772087"/>
            <a:ext cx="1714184" cy="3642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1200" b="1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全省一朵分布式云</a:t>
            </a:r>
            <a:endParaRPr lang="zh-CN" altLang="en-US" sz="1200" b="1" dirty="0">
              <a:solidFill>
                <a:srgbClr val="1AE7C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pic>
        <p:nvPicPr>
          <p:cNvPr id="201" name="image59.tif" descr="image59.tif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16000" contrast="90000"/>
                    </a14:imgEffect>
                    <a14:imgEffect>
                      <a14:colorTemperature colorTemp="7138"/>
                    </a14:imgEffect>
                    <a14:imgEffect>
                      <a14:saturation sat="400000"/>
                    </a14:imgEffect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91124" y="1398225"/>
            <a:ext cx="1261587" cy="2077720"/>
          </a:xfrm>
          <a:prstGeom prst="rect">
            <a:avLst/>
          </a:prstGeom>
          <a:ln w="12700" cap="flat">
            <a:noFill/>
            <a:miter lim="400000"/>
            <a:headEnd/>
            <a:tailEnd/>
          </a:ln>
          <a:effectLst/>
        </p:spPr>
      </p:pic>
      <p:sp>
        <p:nvSpPr>
          <p:cNvPr id="145" name="矩形 144"/>
          <p:cNvSpPr/>
          <p:nvPr/>
        </p:nvSpPr>
        <p:spPr>
          <a:xfrm>
            <a:off x="5955665" y="3070471"/>
            <a:ext cx="204978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660" indent="-454660" defTabSz="1216025" eaLnBrk="0" hangingPunct="0">
              <a:buClr>
                <a:srgbClr val="808080"/>
              </a:buClr>
              <a:buSzPct val="60000"/>
            </a:pPr>
            <a:r>
              <a:rPr lang="zh-CN" altLang="en-US" sz="1050" b="1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云边协同，弹性调配，能力互补</a:t>
            </a:r>
            <a:endParaRPr lang="zh-CN" altLang="en-US" sz="1050" b="1" dirty="0">
              <a:solidFill>
                <a:srgbClr val="1AE7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5930900" y="2077331"/>
            <a:ext cx="271653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50" b="1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lt"/>
              </a:rPr>
              <a:t>多级边缘云适配多场景</a:t>
            </a:r>
            <a:r>
              <a:rPr lang="zh-CN" altLang="en-US" sz="1050" b="1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，业务“百花齐放”</a:t>
            </a:r>
            <a:endParaRPr lang="zh-CN" altLang="en-US" sz="1050" b="1" dirty="0">
              <a:solidFill>
                <a:srgbClr val="1AE7C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930900" y="1136896"/>
            <a:ext cx="2049780" cy="2527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4660" indent="-454660" defTabSz="1216025" eaLnBrk="0" hangingPunct="0">
              <a:buClr>
                <a:srgbClr val="808080"/>
              </a:buClr>
              <a:buSzPct val="60000"/>
            </a:pPr>
            <a:r>
              <a:rPr lang="zh-CN" altLang="en-US" sz="1050" b="1" kern="0" dirty="0">
                <a:solidFill>
                  <a:srgbClr val="1AE7C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原生分布式云架构，全省一朵云</a:t>
            </a:r>
            <a:endParaRPr lang="zh-CN" altLang="en-US" sz="1050" b="1" kern="0" dirty="0">
              <a:solidFill>
                <a:srgbClr val="1AE7C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8" name="组合 147"/>
          <p:cNvGrpSpPr/>
          <p:nvPr/>
        </p:nvGrpSpPr>
        <p:grpSpPr>
          <a:xfrm>
            <a:off x="5522329" y="2211930"/>
            <a:ext cx="346710" cy="336550"/>
            <a:chOff x="7015781" y="3678254"/>
            <a:chExt cx="655952" cy="637235"/>
          </a:xfrm>
          <a:solidFill>
            <a:schemeClr val="bg1"/>
          </a:solidFill>
        </p:grpSpPr>
        <p:grpSp>
          <p:nvGrpSpPr>
            <p:cNvPr id="182" name="组合 181"/>
            <p:cNvGrpSpPr/>
            <p:nvPr/>
          </p:nvGrpSpPr>
          <p:grpSpPr>
            <a:xfrm>
              <a:off x="7015781" y="3996018"/>
              <a:ext cx="655952" cy="319471"/>
              <a:chOff x="5732483" y="4706754"/>
              <a:chExt cx="671495" cy="327041"/>
            </a:xfrm>
            <a:grpFill/>
          </p:grpSpPr>
          <p:sp>
            <p:nvSpPr>
              <p:cNvPr id="186" name="Freeform 169"/>
              <p:cNvSpPr/>
              <p:nvPr/>
            </p:nvSpPr>
            <p:spPr bwMode="auto">
              <a:xfrm>
                <a:off x="5784852" y="4736932"/>
                <a:ext cx="619126" cy="296863"/>
              </a:xfrm>
              <a:custGeom>
                <a:avLst/>
                <a:gdLst/>
                <a:ahLst/>
                <a:cxnLst>
                  <a:cxn ang="0">
                    <a:pos x="68" y="79"/>
                  </a:cxn>
                  <a:cxn ang="0">
                    <a:pos x="57" y="77"/>
                  </a:cxn>
                  <a:cxn ang="0">
                    <a:pos x="38" y="72"/>
                  </a:cxn>
                  <a:cxn ang="0">
                    <a:pos x="1" y="67"/>
                  </a:cxn>
                  <a:cxn ang="0">
                    <a:pos x="0" y="62"/>
                  </a:cxn>
                  <a:cxn ang="0">
                    <a:pos x="39" y="67"/>
                  </a:cxn>
                  <a:cxn ang="0">
                    <a:pos x="58" y="73"/>
                  </a:cxn>
                  <a:cxn ang="0">
                    <a:pos x="59" y="73"/>
                  </a:cxn>
                  <a:cxn ang="0">
                    <a:pos x="68" y="75"/>
                  </a:cxn>
                  <a:cxn ang="0">
                    <a:pos x="94" y="67"/>
                  </a:cxn>
                  <a:cxn ang="0">
                    <a:pos x="155" y="29"/>
                  </a:cxn>
                  <a:cxn ang="0">
                    <a:pos x="160" y="21"/>
                  </a:cxn>
                  <a:cxn ang="0">
                    <a:pos x="155" y="14"/>
                  </a:cxn>
                  <a:cxn ang="0">
                    <a:pos x="143" y="14"/>
                  </a:cxn>
                  <a:cxn ang="0">
                    <a:pos x="140" y="16"/>
                  </a:cxn>
                  <a:cxn ang="0">
                    <a:pos x="140" y="13"/>
                  </a:cxn>
                  <a:cxn ang="0">
                    <a:pos x="137" y="8"/>
                  </a:cxn>
                  <a:cxn ang="0">
                    <a:pos x="122" y="10"/>
                  </a:cxn>
                  <a:cxn ang="0">
                    <a:pos x="120" y="11"/>
                  </a:cxn>
                  <a:cxn ang="0">
                    <a:pos x="118" y="9"/>
                  </a:cxn>
                  <a:cxn ang="0">
                    <a:pos x="116" y="6"/>
                  </a:cxn>
                  <a:cxn ang="0">
                    <a:pos x="101" y="9"/>
                  </a:cxn>
                  <a:cxn ang="0">
                    <a:pos x="78" y="21"/>
                  </a:cxn>
                  <a:cxn ang="0">
                    <a:pos x="76" y="17"/>
                  </a:cxn>
                  <a:cxn ang="0">
                    <a:pos x="99" y="5"/>
                  </a:cxn>
                  <a:cxn ang="0">
                    <a:pos x="119" y="2"/>
                  </a:cxn>
                  <a:cxn ang="0">
                    <a:pos x="121" y="4"/>
                  </a:cxn>
                  <a:cxn ang="0">
                    <a:pos x="140" y="4"/>
                  </a:cxn>
                  <a:cxn ang="0">
                    <a:pos x="143" y="9"/>
                  </a:cxn>
                  <a:cxn ang="0">
                    <a:pos x="157" y="9"/>
                  </a:cxn>
                  <a:cxn ang="0">
                    <a:pos x="165" y="21"/>
                  </a:cxn>
                  <a:cxn ang="0">
                    <a:pos x="158" y="33"/>
                  </a:cxn>
                  <a:cxn ang="0">
                    <a:pos x="97" y="71"/>
                  </a:cxn>
                  <a:cxn ang="0">
                    <a:pos x="68" y="79"/>
                  </a:cxn>
                </a:cxnLst>
                <a:rect l="0" t="0" r="r" b="b"/>
                <a:pathLst>
                  <a:path w="165" h="79">
                    <a:moveTo>
                      <a:pt x="68" y="79"/>
                    </a:moveTo>
                    <a:cubicBezTo>
                      <a:pt x="64" y="79"/>
                      <a:pt x="59" y="79"/>
                      <a:pt x="57" y="77"/>
                    </a:cubicBezTo>
                    <a:cubicBezTo>
                      <a:pt x="49" y="75"/>
                      <a:pt x="43" y="74"/>
                      <a:pt x="38" y="72"/>
                    </a:cubicBezTo>
                    <a:cubicBezTo>
                      <a:pt x="25" y="68"/>
                      <a:pt x="17" y="65"/>
                      <a:pt x="1" y="67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17" y="60"/>
                      <a:pt x="25" y="63"/>
                      <a:pt x="39" y="67"/>
                    </a:cubicBezTo>
                    <a:cubicBezTo>
                      <a:pt x="45" y="69"/>
                      <a:pt x="51" y="71"/>
                      <a:pt x="58" y="73"/>
                    </a:cubicBezTo>
                    <a:cubicBezTo>
                      <a:pt x="59" y="73"/>
                      <a:pt x="59" y="73"/>
                      <a:pt x="59" y="73"/>
                    </a:cubicBezTo>
                    <a:cubicBezTo>
                      <a:pt x="61" y="74"/>
                      <a:pt x="64" y="75"/>
                      <a:pt x="68" y="75"/>
                    </a:cubicBezTo>
                    <a:cubicBezTo>
                      <a:pt x="77" y="75"/>
                      <a:pt x="87" y="72"/>
                      <a:pt x="94" y="67"/>
                    </a:cubicBezTo>
                    <a:cubicBezTo>
                      <a:pt x="155" y="29"/>
                      <a:pt x="155" y="29"/>
                      <a:pt x="155" y="29"/>
                    </a:cubicBezTo>
                    <a:cubicBezTo>
                      <a:pt x="158" y="27"/>
                      <a:pt x="160" y="25"/>
                      <a:pt x="160" y="21"/>
                    </a:cubicBezTo>
                    <a:cubicBezTo>
                      <a:pt x="160" y="18"/>
                      <a:pt x="158" y="15"/>
                      <a:pt x="155" y="14"/>
                    </a:cubicBezTo>
                    <a:cubicBezTo>
                      <a:pt x="153" y="13"/>
                      <a:pt x="149" y="12"/>
                      <a:pt x="143" y="14"/>
                    </a:cubicBezTo>
                    <a:cubicBezTo>
                      <a:pt x="140" y="16"/>
                      <a:pt x="140" y="16"/>
                      <a:pt x="140" y="16"/>
                    </a:cubicBezTo>
                    <a:cubicBezTo>
                      <a:pt x="140" y="13"/>
                      <a:pt x="140" y="13"/>
                      <a:pt x="140" y="13"/>
                    </a:cubicBezTo>
                    <a:cubicBezTo>
                      <a:pt x="139" y="11"/>
                      <a:pt x="138" y="9"/>
                      <a:pt x="137" y="8"/>
                    </a:cubicBezTo>
                    <a:cubicBezTo>
                      <a:pt x="133" y="5"/>
                      <a:pt x="128" y="6"/>
                      <a:pt x="122" y="10"/>
                    </a:cubicBezTo>
                    <a:cubicBezTo>
                      <a:pt x="120" y="11"/>
                      <a:pt x="120" y="11"/>
                      <a:pt x="120" y="11"/>
                    </a:cubicBezTo>
                    <a:cubicBezTo>
                      <a:pt x="118" y="9"/>
                      <a:pt x="118" y="9"/>
                      <a:pt x="118" y="9"/>
                    </a:cubicBezTo>
                    <a:cubicBezTo>
                      <a:pt x="118" y="8"/>
                      <a:pt x="117" y="7"/>
                      <a:pt x="116" y="6"/>
                    </a:cubicBezTo>
                    <a:cubicBezTo>
                      <a:pt x="113" y="5"/>
                      <a:pt x="108" y="6"/>
                      <a:pt x="101" y="9"/>
                    </a:cubicBezTo>
                    <a:cubicBezTo>
                      <a:pt x="78" y="21"/>
                      <a:pt x="78" y="21"/>
                      <a:pt x="78" y="21"/>
                    </a:cubicBezTo>
                    <a:cubicBezTo>
                      <a:pt x="76" y="17"/>
                      <a:pt x="76" y="17"/>
                      <a:pt x="76" y="17"/>
                    </a:cubicBezTo>
                    <a:cubicBezTo>
                      <a:pt x="99" y="5"/>
                      <a:pt x="99" y="5"/>
                      <a:pt x="99" y="5"/>
                    </a:cubicBezTo>
                    <a:cubicBezTo>
                      <a:pt x="107" y="0"/>
                      <a:pt x="114" y="0"/>
                      <a:pt x="119" y="2"/>
                    </a:cubicBezTo>
                    <a:cubicBezTo>
                      <a:pt x="120" y="3"/>
                      <a:pt x="121" y="4"/>
                      <a:pt x="121" y="4"/>
                    </a:cubicBezTo>
                    <a:cubicBezTo>
                      <a:pt x="128" y="1"/>
                      <a:pt x="135" y="1"/>
                      <a:pt x="140" y="4"/>
                    </a:cubicBezTo>
                    <a:cubicBezTo>
                      <a:pt x="141" y="6"/>
                      <a:pt x="143" y="7"/>
                      <a:pt x="143" y="9"/>
                    </a:cubicBezTo>
                    <a:cubicBezTo>
                      <a:pt x="150" y="7"/>
                      <a:pt x="155" y="8"/>
                      <a:pt x="157" y="9"/>
                    </a:cubicBezTo>
                    <a:cubicBezTo>
                      <a:pt x="162" y="12"/>
                      <a:pt x="165" y="16"/>
                      <a:pt x="165" y="21"/>
                    </a:cubicBezTo>
                    <a:cubicBezTo>
                      <a:pt x="165" y="26"/>
                      <a:pt x="162" y="31"/>
                      <a:pt x="158" y="33"/>
                    </a:cubicBezTo>
                    <a:cubicBezTo>
                      <a:pt x="97" y="71"/>
                      <a:pt x="97" y="71"/>
                      <a:pt x="97" y="71"/>
                    </a:cubicBezTo>
                    <a:cubicBezTo>
                      <a:pt x="89" y="76"/>
                      <a:pt x="78" y="79"/>
                      <a:pt x="68" y="79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7" name="Freeform 170"/>
              <p:cNvSpPr/>
              <p:nvPr/>
            </p:nvSpPr>
            <p:spPr bwMode="auto">
              <a:xfrm>
                <a:off x="5732483" y="4706754"/>
                <a:ext cx="465136" cy="222250"/>
              </a:xfrm>
              <a:custGeom>
                <a:avLst/>
                <a:gdLst/>
                <a:ahLst/>
                <a:cxnLst>
                  <a:cxn ang="0">
                    <a:pos x="88" y="59"/>
                  </a:cxn>
                  <a:cxn ang="0">
                    <a:pos x="50" y="47"/>
                  </a:cxn>
                  <a:cxn ang="0">
                    <a:pos x="53" y="43"/>
                  </a:cxn>
                  <a:cxn ang="0">
                    <a:pos x="88" y="54"/>
                  </a:cxn>
                  <a:cxn ang="0">
                    <a:pos x="112" y="48"/>
                  </a:cxn>
                  <a:cxn ang="0">
                    <a:pos x="119" y="39"/>
                  </a:cxn>
                  <a:cxn ang="0">
                    <a:pos x="112" y="32"/>
                  </a:cxn>
                  <a:cxn ang="0">
                    <a:pos x="99" y="32"/>
                  </a:cxn>
                  <a:cxn ang="0">
                    <a:pos x="65" y="19"/>
                  </a:cxn>
                  <a:cxn ang="0">
                    <a:pos x="50" y="8"/>
                  </a:cxn>
                  <a:cxn ang="0">
                    <a:pos x="30" y="8"/>
                  </a:cxn>
                  <a:cxn ang="0">
                    <a:pos x="2" y="19"/>
                  </a:cxn>
                  <a:cxn ang="0">
                    <a:pos x="0" y="15"/>
                  </a:cxn>
                  <a:cxn ang="0">
                    <a:pos x="28" y="3"/>
                  </a:cxn>
                  <a:cxn ang="0">
                    <a:pos x="53" y="4"/>
                  </a:cxn>
                  <a:cxn ang="0">
                    <a:pos x="68" y="15"/>
                  </a:cxn>
                  <a:cxn ang="0">
                    <a:pos x="99" y="27"/>
                  </a:cxn>
                  <a:cxn ang="0">
                    <a:pos x="112" y="28"/>
                  </a:cxn>
                  <a:cxn ang="0">
                    <a:pos x="124" y="38"/>
                  </a:cxn>
                  <a:cxn ang="0">
                    <a:pos x="114" y="52"/>
                  </a:cxn>
                  <a:cxn ang="0">
                    <a:pos x="88" y="59"/>
                  </a:cxn>
                </a:cxnLst>
                <a:rect l="0" t="0" r="r" b="b"/>
                <a:pathLst>
                  <a:path w="124" h="59">
                    <a:moveTo>
                      <a:pt x="88" y="59"/>
                    </a:moveTo>
                    <a:cubicBezTo>
                      <a:pt x="74" y="59"/>
                      <a:pt x="62" y="53"/>
                      <a:pt x="50" y="47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64" y="49"/>
                      <a:pt x="75" y="54"/>
                      <a:pt x="88" y="54"/>
                    </a:cubicBezTo>
                    <a:cubicBezTo>
                      <a:pt x="96" y="54"/>
                      <a:pt x="104" y="52"/>
                      <a:pt x="112" y="48"/>
                    </a:cubicBezTo>
                    <a:cubicBezTo>
                      <a:pt x="119" y="45"/>
                      <a:pt x="119" y="40"/>
                      <a:pt x="119" y="39"/>
                    </a:cubicBezTo>
                    <a:cubicBezTo>
                      <a:pt x="118" y="35"/>
                      <a:pt x="116" y="33"/>
                      <a:pt x="112" y="32"/>
                    </a:cubicBezTo>
                    <a:cubicBezTo>
                      <a:pt x="107" y="32"/>
                      <a:pt x="103" y="32"/>
                      <a:pt x="99" y="32"/>
                    </a:cubicBezTo>
                    <a:cubicBezTo>
                      <a:pt x="86" y="32"/>
                      <a:pt x="82" y="32"/>
                      <a:pt x="65" y="19"/>
                    </a:cubicBezTo>
                    <a:cubicBezTo>
                      <a:pt x="50" y="8"/>
                      <a:pt x="50" y="8"/>
                      <a:pt x="50" y="8"/>
                    </a:cubicBezTo>
                    <a:cubicBezTo>
                      <a:pt x="46" y="5"/>
                      <a:pt x="37" y="5"/>
                      <a:pt x="30" y="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28" y="3"/>
                      <a:pt x="28" y="3"/>
                      <a:pt x="28" y="3"/>
                    </a:cubicBezTo>
                    <a:cubicBezTo>
                      <a:pt x="37" y="0"/>
                      <a:pt x="47" y="0"/>
                      <a:pt x="53" y="4"/>
                    </a:cubicBezTo>
                    <a:cubicBezTo>
                      <a:pt x="68" y="15"/>
                      <a:pt x="68" y="15"/>
                      <a:pt x="68" y="15"/>
                    </a:cubicBezTo>
                    <a:cubicBezTo>
                      <a:pt x="83" y="27"/>
                      <a:pt x="86" y="27"/>
                      <a:pt x="99" y="27"/>
                    </a:cubicBezTo>
                    <a:cubicBezTo>
                      <a:pt x="103" y="27"/>
                      <a:pt x="107" y="27"/>
                      <a:pt x="112" y="28"/>
                    </a:cubicBezTo>
                    <a:cubicBezTo>
                      <a:pt x="118" y="28"/>
                      <a:pt x="123" y="32"/>
                      <a:pt x="124" y="38"/>
                    </a:cubicBezTo>
                    <a:cubicBezTo>
                      <a:pt x="124" y="43"/>
                      <a:pt x="122" y="49"/>
                      <a:pt x="114" y="52"/>
                    </a:cubicBezTo>
                    <a:cubicBezTo>
                      <a:pt x="105" y="56"/>
                      <a:pt x="96" y="59"/>
                      <a:pt x="88" y="59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83" name="组合 182"/>
            <p:cNvGrpSpPr/>
            <p:nvPr/>
          </p:nvGrpSpPr>
          <p:grpSpPr>
            <a:xfrm>
              <a:off x="7168922" y="3678254"/>
              <a:ext cx="382997" cy="356591"/>
              <a:chOff x="13458826" y="-753087"/>
              <a:chExt cx="735013" cy="782638"/>
            </a:xfrm>
            <a:grpFill/>
          </p:grpSpPr>
          <p:sp>
            <p:nvSpPr>
              <p:cNvPr id="184" name="Freeform 210"/>
              <p:cNvSpPr>
                <a:spLocks noEditPoints="1"/>
              </p:cNvSpPr>
              <p:nvPr/>
            </p:nvSpPr>
            <p:spPr bwMode="auto">
              <a:xfrm>
                <a:off x="13763625" y="-426071"/>
                <a:ext cx="125413" cy="123824"/>
              </a:xfrm>
              <a:custGeom>
                <a:avLst/>
                <a:gdLst/>
                <a:ahLst/>
                <a:cxnLst>
                  <a:cxn ang="0">
                    <a:pos x="19" y="39"/>
                  </a:cxn>
                  <a:cxn ang="0">
                    <a:pos x="39" y="20"/>
                  </a:cxn>
                  <a:cxn ang="0">
                    <a:pos x="19" y="0"/>
                  </a:cxn>
                  <a:cxn ang="0">
                    <a:pos x="0" y="20"/>
                  </a:cxn>
                  <a:cxn ang="0">
                    <a:pos x="19" y="39"/>
                  </a:cxn>
                  <a:cxn ang="0">
                    <a:pos x="19" y="6"/>
                  </a:cxn>
                  <a:cxn ang="0">
                    <a:pos x="33" y="20"/>
                  </a:cxn>
                  <a:cxn ang="0">
                    <a:pos x="19" y="33"/>
                  </a:cxn>
                  <a:cxn ang="0">
                    <a:pos x="6" y="20"/>
                  </a:cxn>
                  <a:cxn ang="0">
                    <a:pos x="19" y="6"/>
                  </a:cxn>
                </a:cxnLst>
                <a:rect l="0" t="0" r="r" b="b"/>
                <a:pathLst>
                  <a:path w="39" h="39">
                    <a:moveTo>
                      <a:pt x="19" y="39"/>
                    </a:moveTo>
                    <a:cubicBezTo>
                      <a:pt x="30" y="39"/>
                      <a:pt x="39" y="30"/>
                      <a:pt x="39" y="20"/>
                    </a:cubicBezTo>
                    <a:cubicBezTo>
                      <a:pt x="39" y="9"/>
                      <a:pt x="30" y="0"/>
                      <a:pt x="19" y="0"/>
                    </a:cubicBezTo>
                    <a:cubicBezTo>
                      <a:pt x="8" y="0"/>
                      <a:pt x="0" y="9"/>
                      <a:pt x="0" y="20"/>
                    </a:cubicBezTo>
                    <a:cubicBezTo>
                      <a:pt x="0" y="30"/>
                      <a:pt x="8" y="39"/>
                      <a:pt x="19" y="39"/>
                    </a:cubicBezTo>
                    <a:close/>
                    <a:moveTo>
                      <a:pt x="19" y="6"/>
                    </a:moveTo>
                    <a:cubicBezTo>
                      <a:pt x="27" y="6"/>
                      <a:pt x="33" y="12"/>
                      <a:pt x="33" y="20"/>
                    </a:cubicBezTo>
                    <a:cubicBezTo>
                      <a:pt x="33" y="27"/>
                      <a:pt x="27" y="33"/>
                      <a:pt x="19" y="33"/>
                    </a:cubicBezTo>
                    <a:cubicBezTo>
                      <a:pt x="12" y="33"/>
                      <a:pt x="6" y="27"/>
                      <a:pt x="6" y="20"/>
                    </a:cubicBezTo>
                    <a:cubicBezTo>
                      <a:pt x="6" y="12"/>
                      <a:pt x="12" y="6"/>
                      <a:pt x="19" y="6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5" name="Freeform 211"/>
              <p:cNvSpPr>
                <a:spLocks noEditPoints="1"/>
              </p:cNvSpPr>
              <p:nvPr/>
            </p:nvSpPr>
            <p:spPr bwMode="auto">
              <a:xfrm>
                <a:off x="13458826" y="-753087"/>
                <a:ext cx="735013" cy="782638"/>
              </a:xfrm>
              <a:custGeom>
                <a:avLst/>
                <a:gdLst/>
                <a:ahLst/>
                <a:cxnLst>
                  <a:cxn ang="0">
                    <a:pos x="46" y="200"/>
                  </a:cxn>
                  <a:cxn ang="0">
                    <a:pos x="115" y="246"/>
                  </a:cxn>
                  <a:cxn ang="0">
                    <a:pos x="147" y="226"/>
                  </a:cxn>
                  <a:cxn ang="0">
                    <a:pos x="154" y="207"/>
                  </a:cxn>
                  <a:cxn ang="0">
                    <a:pos x="171" y="199"/>
                  </a:cxn>
                  <a:cxn ang="0">
                    <a:pos x="222" y="184"/>
                  </a:cxn>
                  <a:cxn ang="0">
                    <a:pos x="222" y="61"/>
                  </a:cxn>
                  <a:cxn ang="0">
                    <a:pos x="158" y="49"/>
                  </a:cxn>
                  <a:cxn ang="0">
                    <a:pos x="72" y="49"/>
                  </a:cxn>
                  <a:cxn ang="0">
                    <a:pos x="35" y="39"/>
                  </a:cxn>
                  <a:cxn ang="0">
                    <a:pos x="9" y="61"/>
                  </a:cxn>
                  <a:cxn ang="0">
                    <a:pos x="9" y="184"/>
                  </a:cxn>
                  <a:cxn ang="0">
                    <a:pos x="142" y="216"/>
                  </a:cxn>
                  <a:cxn ang="0">
                    <a:pos x="152" y="216"/>
                  </a:cxn>
                  <a:cxn ang="0">
                    <a:pos x="149" y="205"/>
                  </a:cxn>
                  <a:cxn ang="0">
                    <a:pos x="136" y="216"/>
                  </a:cxn>
                  <a:cxn ang="0">
                    <a:pos x="115" y="240"/>
                  </a:cxn>
                  <a:cxn ang="0">
                    <a:pos x="115" y="182"/>
                  </a:cxn>
                  <a:cxn ang="0">
                    <a:pos x="149" y="205"/>
                  </a:cxn>
                  <a:cxn ang="0">
                    <a:pos x="69" y="96"/>
                  </a:cxn>
                  <a:cxn ang="0">
                    <a:pos x="115" y="69"/>
                  </a:cxn>
                  <a:cxn ang="0">
                    <a:pos x="161" y="96"/>
                  </a:cxn>
                  <a:cxn ang="0">
                    <a:pos x="161" y="149"/>
                  </a:cxn>
                  <a:cxn ang="0">
                    <a:pos x="115" y="176"/>
                  </a:cxn>
                  <a:cxn ang="0">
                    <a:pos x="69" y="149"/>
                  </a:cxn>
                  <a:cxn ang="0">
                    <a:pos x="63" y="144"/>
                  </a:cxn>
                  <a:cxn ang="0">
                    <a:pos x="63" y="101"/>
                  </a:cxn>
                  <a:cxn ang="0">
                    <a:pos x="63" y="144"/>
                  </a:cxn>
                  <a:cxn ang="0">
                    <a:pos x="77" y="56"/>
                  </a:cxn>
                  <a:cxn ang="0">
                    <a:pos x="89" y="76"/>
                  </a:cxn>
                  <a:cxn ang="0">
                    <a:pos x="123" y="66"/>
                  </a:cxn>
                  <a:cxn ang="0">
                    <a:pos x="160" y="88"/>
                  </a:cxn>
                  <a:cxn ang="0">
                    <a:pos x="123" y="66"/>
                  </a:cxn>
                  <a:cxn ang="0">
                    <a:pos x="192" y="123"/>
                  </a:cxn>
                  <a:cxn ang="0">
                    <a:pos x="169" y="123"/>
                  </a:cxn>
                  <a:cxn ang="0">
                    <a:pos x="160" y="157"/>
                  </a:cxn>
                  <a:cxn ang="0">
                    <a:pos x="123" y="179"/>
                  </a:cxn>
                  <a:cxn ang="0">
                    <a:pos x="160" y="157"/>
                  </a:cxn>
                  <a:cxn ang="0">
                    <a:pos x="108" y="179"/>
                  </a:cxn>
                  <a:cxn ang="0">
                    <a:pos x="70" y="157"/>
                  </a:cxn>
                  <a:cxn ang="0">
                    <a:pos x="217" y="181"/>
                  </a:cxn>
                  <a:cxn ang="0">
                    <a:pos x="160" y="191"/>
                  </a:cxn>
                  <a:cxn ang="0">
                    <a:pos x="197" y="127"/>
                  </a:cxn>
                  <a:cxn ang="0">
                    <a:pos x="185" y="51"/>
                  </a:cxn>
                  <a:cxn ang="0">
                    <a:pos x="197" y="118"/>
                  </a:cxn>
                  <a:cxn ang="0">
                    <a:pos x="160" y="54"/>
                  </a:cxn>
                  <a:cxn ang="0">
                    <a:pos x="115" y="6"/>
                  </a:cxn>
                  <a:cxn ang="0">
                    <a:pos x="115" y="63"/>
                  </a:cxn>
                  <a:cxn ang="0">
                    <a:pos x="115" y="6"/>
                  </a:cxn>
                  <a:cxn ang="0">
                    <a:pos x="40" y="50"/>
                  </a:cxn>
                  <a:cxn ang="0">
                    <a:pos x="30" y="50"/>
                  </a:cxn>
                  <a:cxn ang="0">
                    <a:pos x="14" y="64"/>
                  </a:cxn>
                  <a:cxn ang="0">
                    <a:pos x="35" y="60"/>
                  </a:cxn>
                  <a:cxn ang="0">
                    <a:pos x="71" y="54"/>
                  </a:cxn>
                  <a:cxn ang="0">
                    <a:pos x="34" y="118"/>
                  </a:cxn>
                  <a:cxn ang="0">
                    <a:pos x="34" y="127"/>
                  </a:cxn>
                  <a:cxn ang="0">
                    <a:pos x="71" y="191"/>
                  </a:cxn>
                  <a:cxn ang="0">
                    <a:pos x="14" y="181"/>
                  </a:cxn>
                </a:cxnLst>
                <a:rect l="0" t="0" r="r" b="b"/>
                <a:pathLst>
                  <a:path w="231" h="246">
                    <a:moveTo>
                      <a:pt x="9" y="184"/>
                    </a:moveTo>
                    <a:cubicBezTo>
                      <a:pt x="15" y="194"/>
                      <a:pt x="28" y="200"/>
                      <a:pt x="46" y="200"/>
                    </a:cubicBezTo>
                    <a:cubicBezTo>
                      <a:pt x="54" y="200"/>
                      <a:pt x="63" y="199"/>
                      <a:pt x="72" y="196"/>
                    </a:cubicBezTo>
                    <a:cubicBezTo>
                      <a:pt x="82" y="226"/>
                      <a:pt x="98" y="246"/>
                      <a:pt x="115" y="246"/>
                    </a:cubicBezTo>
                    <a:cubicBezTo>
                      <a:pt x="126" y="246"/>
                      <a:pt x="136" y="239"/>
                      <a:pt x="144" y="226"/>
                    </a:cubicBezTo>
                    <a:cubicBezTo>
                      <a:pt x="145" y="226"/>
                      <a:pt x="146" y="226"/>
                      <a:pt x="147" y="226"/>
                    </a:cubicBezTo>
                    <a:cubicBezTo>
                      <a:pt x="153" y="226"/>
                      <a:pt x="158" y="222"/>
                      <a:pt x="158" y="216"/>
                    </a:cubicBezTo>
                    <a:cubicBezTo>
                      <a:pt x="158" y="212"/>
                      <a:pt x="156" y="209"/>
                      <a:pt x="154" y="207"/>
                    </a:cubicBezTo>
                    <a:cubicBezTo>
                      <a:pt x="155" y="204"/>
                      <a:pt x="157" y="200"/>
                      <a:pt x="158" y="196"/>
                    </a:cubicBezTo>
                    <a:cubicBezTo>
                      <a:pt x="162" y="197"/>
                      <a:pt x="167" y="198"/>
                      <a:pt x="171" y="199"/>
                    </a:cubicBezTo>
                    <a:cubicBezTo>
                      <a:pt x="176" y="199"/>
                      <a:pt x="180" y="200"/>
                      <a:pt x="185" y="200"/>
                    </a:cubicBezTo>
                    <a:cubicBezTo>
                      <a:pt x="203" y="200"/>
                      <a:pt x="216" y="194"/>
                      <a:pt x="222" y="184"/>
                    </a:cubicBezTo>
                    <a:cubicBezTo>
                      <a:pt x="231" y="169"/>
                      <a:pt x="222" y="146"/>
                      <a:pt x="201" y="123"/>
                    </a:cubicBezTo>
                    <a:cubicBezTo>
                      <a:pt x="222" y="99"/>
                      <a:pt x="231" y="76"/>
                      <a:pt x="222" y="61"/>
                    </a:cubicBezTo>
                    <a:cubicBezTo>
                      <a:pt x="216" y="51"/>
                      <a:pt x="203" y="45"/>
                      <a:pt x="185" y="45"/>
                    </a:cubicBezTo>
                    <a:cubicBezTo>
                      <a:pt x="177" y="45"/>
                      <a:pt x="168" y="46"/>
                      <a:pt x="158" y="49"/>
                    </a:cubicBezTo>
                    <a:cubicBezTo>
                      <a:pt x="149" y="19"/>
                      <a:pt x="133" y="0"/>
                      <a:pt x="115" y="0"/>
                    </a:cubicBezTo>
                    <a:cubicBezTo>
                      <a:pt x="98" y="0"/>
                      <a:pt x="82" y="19"/>
                      <a:pt x="72" y="49"/>
                    </a:cubicBezTo>
                    <a:cubicBezTo>
                      <a:pt x="63" y="46"/>
                      <a:pt x="53" y="45"/>
                      <a:pt x="45" y="45"/>
                    </a:cubicBezTo>
                    <a:cubicBezTo>
                      <a:pt x="43" y="41"/>
                      <a:pt x="39" y="39"/>
                      <a:pt x="35" y="39"/>
                    </a:cubicBezTo>
                    <a:cubicBezTo>
                      <a:pt x="29" y="39"/>
                      <a:pt x="24" y="43"/>
                      <a:pt x="24" y="49"/>
                    </a:cubicBezTo>
                    <a:cubicBezTo>
                      <a:pt x="17" y="52"/>
                      <a:pt x="12" y="56"/>
                      <a:pt x="9" y="61"/>
                    </a:cubicBezTo>
                    <a:cubicBezTo>
                      <a:pt x="0" y="76"/>
                      <a:pt x="9" y="99"/>
                      <a:pt x="30" y="123"/>
                    </a:cubicBezTo>
                    <a:cubicBezTo>
                      <a:pt x="9" y="146"/>
                      <a:pt x="0" y="169"/>
                      <a:pt x="9" y="184"/>
                    </a:cubicBezTo>
                    <a:close/>
                    <a:moveTo>
                      <a:pt x="147" y="220"/>
                    </a:moveTo>
                    <a:cubicBezTo>
                      <a:pt x="144" y="220"/>
                      <a:pt x="142" y="218"/>
                      <a:pt x="142" y="216"/>
                    </a:cubicBezTo>
                    <a:cubicBezTo>
                      <a:pt x="142" y="213"/>
                      <a:pt x="144" y="211"/>
                      <a:pt x="147" y="211"/>
                    </a:cubicBezTo>
                    <a:cubicBezTo>
                      <a:pt x="150" y="211"/>
                      <a:pt x="152" y="213"/>
                      <a:pt x="152" y="216"/>
                    </a:cubicBezTo>
                    <a:cubicBezTo>
                      <a:pt x="152" y="218"/>
                      <a:pt x="150" y="220"/>
                      <a:pt x="147" y="220"/>
                    </a:cubicBezTo>
                    <a:close/>
                    <a:moveTo>
                      <a:pt x="149" y="205"/>
                    </a:moveTo>
                    <a:cubicBezTo>
                      <a:pt x="148" y="205"/>
                      <a:pt x="148" y="205"/>
                      <a:pt x="147" y="205"/>
                    </a:cubicBezTo>
                    <a:cubicBezTo>
                      <a:pt x="141" y="205"/>
                      <a:pt x="136" y="210"/>
                      <a:pt x="136" y="216"/>
                    </a:cubicBezTo>
                    <a:cubicBezTo>
                      <a:pt x="136" y="219"/>
                      <a:pt x="137" y="221"/>
                      <a:pt x="139" y="223"/>
                    </a:cubicBezTo>
                    <a:cubicBezTo>
                      <a:pt x="134" y="231"/>
                      <a:pt x="126" y="240"/>
                      <a:pt x="115" y="240"/>
                    </a:cubicBezTo>
                    <a:cubicBezTo>
                      <a:pt x="101" y="240"/>
                      <a:pt x="87" y="222"/>
                      <a:pt x="79" y="195"/>
                    </a:cubicBezTo>
                    <a:cubicBezTo>
                      <a:pt x="90" y="192"/>
                      <a:pt x="103" y="188"/>
                      <a:pt x="115" y="182"/>
                    </a:cubicBezTo>
                    <a:cubicBezTo>
                      <a:pt x="128" y="188"/>
                      <a:pt x="140" y="192"/>
                      <a:pt x="152" y="195"/>
                    </a:cubicBezTo>
                    <a:cubicBezTo>
                      <a:pt x="151" y="198"/>
                      <a:pt x="150" y="202"/>
                      <a:pt x="149" y="205"/>
                    </a:cubicBezTo>
                    <a:close/>
                    <a:moveTo>
                      <a:pt x="68" y="123"/>
                    </a:moveTo>
                    <a:cubicBezTo>
                      <a:pt x="68" y="113"/>
                      <a:pt x="69" y="105"/>
                      <a:pt x="69" y="96"/>
                    </a:cubicBezTo>
                    <a:cubicBezTo>
                      <a:pt x="76" y="91"/>
                      <a:pt x="84" y="86"/>
                      <a:pt x="92" y="82"/>
                    </a:cubicBezTo>
                    <a:cubicBezTo>
                      <a:pt x="99" y="77"/>
                      <a:pt x="107" y="73"/>
                      <a:pt x="115" y="69"/>
                    </a:cubicBezTo>
                    <a:cubicBezTo>
                      <a:pt x="123" y="73"/>
                      <a:pt x="131" y="77"/>
                      <a:pt x="139" y="82"/>
                    </a:cubicBezTo>
                    <a:cubicBezTo>
                      <a:pt x="147" y="86"/>
                      <a:pt x="154" y="91"/>
                      <a:pt x="161" y="96"/>
                    </a:cubicBezTo>
                    <a:cubicBezTo>
                      <a:pt x="162" y="105"/>
                      <a:pt x="163" y="113"/>
                      <a:pt x="163" y="123"/>
                    </a:cubicBezTo>
                    <a:cubicBezTo>
                      <a:pt x="163" y="132"/>
                      <a:pt x="162" y="140"/>
                      <a:pt x="161" y="149"/>
                    </a:cubicBezTo>
                    <a:cubicBezTo>
                      <a:pt x="154" y="154"/>
                      <a:pt x="147" y="159"/>
                      <a:pt x="139" y="163"/>
                    </a:cubicBezTo>
                    <a:cubicBezTo>
                      <a:pt x="131" y="168"/>
                      <a:pt x="123" y="172"/>
                      <a:pt x="115" y="176"/>
                    </a:cubicBezTo>
                    <a:cubicBezTo>
                      <a:pt x="107" y="172"/>
                      <a:pt x="100" y="168"/>
                      <a:pt x="92" y="163"/>
                    </a:cubicBezTo>
                    <a:cubicBezTo>
                      <a:pt x="84" y="159"/>
                      <a:pt x="76" y="154"/>
                      <a:pt x="69" y="149"/>
                    </a:cubicBezTo>
                    <a:cubicBezTo>
                      <a:pt x="69" y="140"/>
                      <a:pt x="68" y="132"/>
                      <a:pt x="68" y="123"/>
                    </a:cubicBezTo>
                    <a:close/>
                    <a:moveTo>
                      <a:pt x="63" y="144"/>
                    </a:moveTo>
                    <a:cubicBezTo>
                      <a:pt x="54" y="137"/>
                      <a:pt x="45" y="130"/>
                      <a:pt x="38" y="123"/>
                    </a:cubicBezTo>
                    <a:cubicBezTo>
                      <a:pt x="45" y="115"/>
                      <a:pt x="54" y="108"/>
                      <a:pt x="63" y="101"/>
                    </a:cubicBezTo>
                    <a:cubicBezTo>
                      <a:pt x="62" y="108"/>
                      <a:pt x="62" y="115"/>
                      <a:pt x="62" y="123"/>
                    </a:cubicBezTo>
                    <a:cubicBezTo>
                      <a:pt x="62" y="130"/>
                      <a:pt x="62" y="137"/>
                      <a:pt x="63" y="144"/>
                    </a:cubicBezTo>
                    <a:close/>
                    <a:moveTo>
                      <a:pt x="70" y="88"/>
                    </a:moveTo>
                    <a:cubicBezTo>
                      <a:pt x="72" y="76"/>
                      <a:pt x="74" y="65"/>
                      <a:pt x="77" y="56"/>
                    </a:cubicBezTo>
                    <a:cubicBezTo>
                      <a:pt x="87" y="58"/>
                      <a:pt x="97" y="62"/>
                      <a:pt x="108" y="66"/>
                    </a:cubicBezTo>
                    <a:cubicBezTo>
                      <a:pt x="102" y="69"/>
                      <a:pt x="95" y="73"/>
                      <a:pt x="89" y="76"/>
                    </a:cubicBezTo>
                    <a:cubicBezTo>
                      <a:pt x="82" y="80"/>
                      <a:pt x="76" y="84"/>
                      <a:pt x="70" y="88"/>
                    </a:cubicBezTo>
                    <a:close/>
                    <a:moveTo>
                      <a:pt x="123" y="66"/>
                    </a:moveTo>
                    <a:cubicBezTo>
                      <a:pt x="133" y="62"/>
                      <a:pt x="144" y="58"/>
                      <a:pt x="154" y="56"/>
                    </a:cubicBezTo>
                    <a:cubicBezTo>
                      <a:pt x="157" y="66"/>
                      <a:pt x="159" y="76"/>
                      <a:pt x="160" y="88"/>
                    </a:cubicBezTo>
                    <a:cubicBezTo>
                      <a:pt x="155" y="84"/>
                      <a:pt x="148" y="80"/>
                      <a:pt x="142" y="76"/>
                    </a:cubicBezTo>
                    <a:cubicBezTo>
                      <a:pt x="136" y="73"/>
                      <a:pt x="129" y="69"/>
                      <a:pt x="123" y="66"/>
                    </a:cubicBezTo>
                    <a:close/>
                    <a:moveTo>
                      <a:pt x="168" y="101"/>
                    </a:moveTo>
                    <a:cubicBezTo>
                      <a:pt x="177" y="108"/>
                      <a:pt x="185" y="115"/>
                      <a:pt x="192" y="123"/>
                    </a:cubicBezTo>
                    <a:cubicBezTo>
                      <a:pt x="185" y="130"/>
                      <a:pt x="177" y="137"/>
                      <a:pt x="168" y="144"/>
                    </a:cubicBezTo>
                    <a:cubicBezTo>
                      <a:pt x="168" y="137"/>
                      <a:pt x="169" y="130"/>
                      <a:pt x="169" y="123"/>
                    </a:cubicBezTo>
                    <a:cubicBezTo>
                      <a:pt x="169" y="115"/>
                      <a:pt x="168" y="108"/>
                      <a:pt x="168" y="101"/>
                    </a:cubicBezTo>
                    <a:close/>
                    <a:moveTo>
                      <a:pt x="160" y="157"/>
                    </a:moveTo>
                    <a:cubicBezTo>
                      <a:pt x="159" y="168"/>
                      <a:pt x="157" y="179"/>
                      <a:pt x="154" y="189"/>
                    </a:cubicBezTo>
                    <a:cubicBezTo>
                      <a:pt x="144" y="187"/>
                      <a:pt x="133" y="183"/>
                      <a:pt x="123" y="179"/>
                    </a:cubicBezTo>
                    <a:cubicBezTo>
                      <a:pt x="129" y="176"/>
                      <a:pt x="136" y="172"/>
                      <a:pt x="142" y="169"/>
                    </a:cubicBezTo>
                    <a:cubicBezTo>
                      <a:pt x="148" y="165"/>
                      <a:pt x="155" y="161"/>
                      <a:pt x="160" y="157"/>
                    </a:cubicBezTo>
                    <a:close/>
                    <a:moveTo>
                      <a:pt x="89" y="169"/>
                    </a:moveTo>
                    <a:cubicBezTo>
                      <a:pt x="95" y="172"/>
                      <a:pt x="102" y="176"/>
                      <a:pt x="108" y="179"/>
                    </a:cubicBezTo>
                    <a:cubicBezTo>
                      <a:pt x="97" y="183"/>
                      <a:pt x="87" y="187"/>
                      <a:pt x="77" y="189"/>
                    </a:cubicBezTo>
                    <a:cubicBezTo>
                      <a:pt x="74" y="179"/>
                      <a:pt x="72" y="169"/>
                      <a:pt x="70" y="157"/>
                    </a:cubicBezTo>
                    <a:cubicBezTo>
                      <a:pt x="76" y="161"/>
                      <a:pt x="82" y="165"/>
                      <a:pt x="89" y="169"/>
                    </a:cubicBezTo>
                    <a:close/>
                    <a:moveTo>
                      <a:pt x="217" y="181"/>
                    </a:moveTo>
                    <a:cubicBezTo>
                      <a:pt x="211" y="191"/>
                      <a:pt x="194" y="196"/>
                      <a:pt x="171" y="193"/>
                    </a:cubicBezTo>
                    <a:cubicBezTo>
                      <a:pt x="168" y="192"/>
                      <a:pt x="164" y="192"/>
                      <a:pt x="160" y="191"/>
                    </a:cubicBezTo>
                    <a:cubicBezTo>
                      <a:pt x="163" y="179"/>
                      <a:pt x="166" y="166"/>
                      <a:pt x="167" y="152"/>
                    </a:cubicBezTo>
                    <a:cubicBezTo>
                      <a:pt x="178" y="144"/>
                      <a:pt x="188" y="136"/>
                      <a:pt x="197" y="127"/>
                    </a:cubicBezTo>
                    <a:cubicBezTo>
                      <a:pt x="215" y="148"/>
                      <a:pt x="224" y="168"/>
                      <a:pt x="217" y="181"/>
                    </a:cubicBezTo>
                    <a:close/>
                    <a:moveTo>
                      <a:pt x="185" y="51"/>
                    </a:moveTo>
                    <a:cubicBezTo>
                      <a:pt x="196" y="51"/>
                      <a:pt x="211" y="54"/>
                      <a:pt x="217" y="64"/>
                    </a:cubicBezTo>
                    <a:cubicBezTo>
                      <a:pt x="224" y="77"/>
                      <a:pt x="215" y="97"/>
                      <a:pt x="197" y="118"/>
                    </a:cubicBezTo>
                    <a:cubicBezTo>
                      <a:pt x="188" y="109"/>
                      <a:pt x="178" y="101"/>
                      <a:pt x="167" y="93"/>
                    </a:cubicBezTo>
                    <a:cubicBezTo>
                      <a:pt x="166" y="79"/>
                      <a:pt x="163" y="66"/>
                      <a:pt x="160" y="54"/>
                    </a:cubicBezTo>
                    <a:cubicBezTo>
                      <a:pt x="169" y="52"/>
                      <a:pt x="177" y="51"/>
                      <a:pt x="185" y="51"/>
                    </a:cubicBezTo>
                    <a:close/>
                    <a:moveTo>
                      <a:pt x="115" y="6"/>
                    </a:moveTo>
                    <a:cubicBezTo>
                      <a:pt x="130" y="6"/>
                      <a:pt x="143" y="23"/>
                      <a:pt x="152" y="50"/>
                    </a:cubicBezTo>
                    <a:cubicBezTo>
                      <a:pt x="140" y="53"/>
                      <a:pt x="128" y="57"/>
                      <a:pt x="115" y="63"/>
                    </a:cubicBezTo>
                    <a:cubicBezTo>
                      <a:pt x="103" y="57"/>
                      <a:pt x="90" y="53"/>
                      <a:pt x="79" y="50"/>
                    </a:cubicBezTo>
                    <a:cubicBezTo>
                      <a:pt x="87" y="23"/>
                      <a:pt x="101" y="6"/>
                      <a:pt x="115" y="6"/>
                    </a:cubicBezTo>
                    <a:close/>
                    <a:moveTo>
                      <a:pt x="35" y="45"/>
                    </a:moveTo>
                    <a:cubicBezTo>
                      <a:pt x="38" y="45"/>
                      <a:pt x="40" y="47"/>
                      <a:pt x="40" y="50"/>
                    </a:cubicBezTo>
                    <a:cubicBezTo>
                      <a:pt x="40" y="52"/>
                      <a:pt x="38" y="54"/>
                      <a:pt x="35" y="54"/>
                    </a:cubicBezTo>
                    <a:cubicBezTo>
                      <a:pt x="32" y="54"/>
                      <a:pt x="30" y="52"/>
                      <a:pt x="30" y="50"/>
                    </a:cubicBezTo>
                    <a:cubicBezTo>
                      <a:pt x="30" y="47"/>
                      <a:pt x="32" y="45"/>
                      <a:pt x="35" y="45"/>
                    </a:cubicBezTo>
                    <a:close/>
                    <a:moveTo>
                      <a:pt x="14" y="64"/>
                    </a:moveTo>
                    <a:cubicBezTo>
                      <a:pt x="16" y="60"/>
                      <a:pt x="20" y="57"/>
                      <a:pt x="25" y="55"/>
                    </a:cubicBezTo>
                    <a:cubicBezTo>
                      <a:pt x="27" y="58"/>
                      <a:pt x="31" y="60"/>
                      <a:pt x="35" y="60"/>
                    </a:cubicBezTo>
                    <a:cubicBezTo>
                      <a:pt x="40" y="60"/>
                      <a:pt x="45" y="57"/>
                      <a:pt x="46" y="51"/>
                    </a:cubicBezTo>
                    <a:cubicBezTo>
                      <a:pt x="53" y="51"/>
                      <a:pt x="62" y="52"/>
                      <a:pt x="71" y="54"/>
                    </a:cubicBezTo>
                    <a:cubicBezTo>
                      <a:pt x="67" y="66"/>
                      <a:pt x="65" y="79"/>
                      <a:pt x="64" y="93"/>
                    </a:cubicBezTo>
                    <a:cubicBezTo>
                      <a:pt x="52" y="101"/>
                      <a:pt x="42" y="109"/>
                      <a:pt x="34" y="118"/>
                    </a:cubicBezTo>
                    <a:cubicBezTo>
                      <a:pt x="15" y="97"/>
                      <a:pt x="7" y="77"/>
                      <a:pt x="14" y="64"/>
                    </a:cubicBezTo>
                    <a:close/>
                    <a:moveTo>
                      <a:pt x="34" y="127"/>
                    </a:moveTo>
                    <a:cubicBezTo>
                      <a:pt x="42" y="136"/>
                      <a:pt x="52" y="144"/>
                      <a:pt x="64" y="152"/>
                    </a:cubicBezTo>
                    <a:cubicBezTo>
                      <a:pt x="65" y="166"/>
                      <a:pt x="67" y="179"/>
                      <a:pt x="71" y="191"/>
                    </a:cubicBezTo>
                    <a:cubicBezTo>
                      <a:pt x="62" y="193"/>
                      <a:pt x="53" y="194"/>
                      <a:pt x="46" y="194"/>
                    </a:cubicBezTo>
                    <a:cubicBezTo>
                      <a:pt x="35" y="194"/>
                      <a:pt x="20" y="191"/>
                      <a:pt x="14" y="181"/>
                    </a:cubicBezTo>
                    <a:cubicBezTo>
                      <a:pt x="7" y="168"/>
                      <a:pt x="15" y="148"/>
                      <a:pt x="34" y="127"/>
                    </a:cubicBezTo>
                    <a:close/>
                  </a:path>
                </a:pathLst>
              </a:custGeom>
              <a:grpFill/>
              <a:ln w="3175">
                <a:solidFill>
                  <a:schemeClr val="bg1"/>
                </a:solidFill>
                <a:round/>
              </a:ln>
            </p:spPr>
            <p:txBody>
              <a:bodyPr vert="horz" wrap="square" lIns="68580" tIns="34290" rIns="68580" bIns="34290" numCol="1" anchor="t" anchorCtr="0" compatLnSpc="1"/>
              <a:lstStyle/>
              <a:p>
                <a:endParaRPr lang="zh-CN" altLang="en-US" sz="12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49" name="Freeform 57"/>
          <p:cNvSpPr>
            <a:spLocks noEditPoints="1"/>
          </p:cNvSpPr>
          <p:nvPr/>
        </p:nvSpPr>
        <p:spPr bwMode="auto">
          <a:xfrm>
            <a:off x="5528679" y="3283196"/>
            <a:ext cx="334010" cy="195580"/>
          </a:xfrm>
          <a:custGeom>
            <a:avLst/>
            <a:gdLst/>
            <a:ahLst/>
            <a:cxnLst>
              <a:cxn ang="0">
                <a:pos x="3290" y="1880"/>
              </a:cxn>
              <a:cxn ang="0">
                <a:pos x="2914" y="1692"/>
              </a:cxn>
              <a:cxn ang="0">
                <a:pos x="3102" y="1316"/>
              </a:cxn>
              <a:cxn ang="0">
                <a:pos x="5076" y="1410"/>
              </a:cxn>
              <a:cxn ang="0">
                <a:pos x="1504" y="1504"/>
              </a:cxn>
              <a:cxn ang="0">
                <a:pos x="376" y="2632"/>
              </a:cxn>
              <a:cxn ang="0">
                <a:pos x="1316" y="4512"/>
              </a:cxn>
              <a:cxn ang="0">
                <a:pos x="2162" y="5358"/>
              </a:cxn>
              <a:cxn ang="0">
                <a:pos x="2632" y="5452"/>
              </a:cxn>
              <a:cxn ang="0">
                <a:pos x="5734" y="8366"/>
              </a:cxn>
              <a:cxn ang="0">
                <a:pos x="8648" y="6580"/>
              </a:cxn>
              <a:cxn ang="0">
                <a:pos x="10810" y="3760"/>
              </a:cxn>
              <a:cxn ang="0">
                <a:pos x="12408" y="2068"/>
              </a:cxn>
              <a:cxn ang="0">
                <a:pos x="14006" y="2538"/>
              </a:cxn>
              <a:cxn ang="0">
                <a:pos x="15323" y="1880"/>
              </a:cxn>
              <a:cxn ang="0">
                <a:pos x="16074" y="1128"/>
              </a:cxn>
              <a:cxn ang="0">
                <a:pos x="15980" y="658"/>
              </a:cxn>
              <a:cxn ang="0">
                <a:pos x="14946" y="376"/>
              </a:cxn>
              <a:cxn ang="0">
                <a:pos x="13442" y="376"/>
              </a:cxn>
              <a:cxn ang="0">
                <a:pos x="11092" y="1034"/>
              </a:cxn>
              <a:cxn ang="0">
                <a:pos x="5452" y="2444"/>
              </a:cxn>
              <a:cxn ang="0">
                <a:pos x="5922" y="1880"/>
              </a:cxn>
              <a:cxn ang="0">
                <a:pos x="7144" y="0"/>
              </a:cxn>
              <a:cxn ang="0">
                <a:pos x="5922" y="1880"/>
              </a:cxn>
              <a:cxn ang="0">
                <a:pos x="1692" y="8084"/>
              </a:cxn>
              <a:cxn ang="0">
                <a:pos x="1409" y="7896"/>
              </a:cxn>
              <a:cxn ang="0">
                <a:pos x="1598" y="7520"/>
              </a:cxn>
              <a:cxn ang="0">
                <a:pos x="4982" y="7238"/>
              </a:cxn>
              <a:cxn ang="0">
                <a:pos x="1692" y="9400"/>
              </a:cxn>
              <a:cxn ang="0">
                <a:pos x="1409" y="9212"/>
              </a:cxn>
              <a:cxn ang="0">
                <a:pos x="1598" y="8836"/>
              </a:cxn>
              <a:cxn ang="0">
                <a:pos x="4889" y="8648"/>
              </a:cxn>
              <a:cxn ang="0">
                <a:pos x="1786" y="6768"/>
              </a:cxn>
              <a:cxn ang="0">
                <a:pos x="1409" y="6580"/>
              </a:cxn>
              <a:cxn ang="0">
                <a:pos x="1598" y="6204"/>
              </a:cxn>
              <a:cxn ang="0">
                <a:pos x="5170" y="5922"/>
              </a:cxn>
            </a:cxnLst>
            <a:rect l="0" t="0" r="r" b="b"/>
            <a:pathLst>
              <a:path w="16074" h="9400">
                <a:moveTo>
                  <a:pt x="5076" y="1410"/>
                </a:moveTo>
                <a:lnTo>
                  <a:pt x="3290" y="1880"/>
                </a:lnTo>
                <a:lnTo>
                  <a:pt x="3008" y="1880"/>
                </a:lnTo>
                <a:lnTo>
                  <a:pt x="2914" y="1692"/>
                </a:lnTo>
                <a:lnTo>
                  <a:pt x="2914" y="1504"/>
                </a:lnTo>
                <a:lnTo>
                  <a:pt x="3102" y="1316"/>
                </a:lnTo>
                <a:lnTo>
                  <a:pt x="4794" y="940"/>
                </a:lnTo>
                <a:lnTo>
                  <a:pt x="5076" y="1410"/>
                </a:lnTo>
                <a:close/>
                <a:moveTo>
                  <a:pt x="3290" y="3008"/>
                </a:moveTo>
                <a:lnTo>
                  <a:pt x="1504" y="1504"/>
                </a:lnTo>
                <a:lnTo>
                  <a:pt x="0" y="1880"/>
                </a:lnTo>
                <a:lnTo>
                  <a:pt x="376" y="2632"/>
                </a:lnTo>
                <a:lnTo>
                  <a:pt x="940" y="3948"/>
                </a:lnTo>
                <a:lnTo>
                  <a:pt x="1316" y="4512"/>
                </a:lnTo>
                <a:lnTo>
                  <a:pt x="1692" y="5076"/>
                </a:lnTo>
                <a:lnTo>
                  <a:pt x="2162" y="5358"/>
                </a:lnTo>
                <a:lnTo>
                  <a:pt x="2350" y="5452"/>
                </a:lnTo>
                <a:lnTo>
                  <a:pt x="2632" y="5452"/>
                </a:lnTo>
                <a:lnTo>
                  <a:pt x="6110" y="4512"/>
                </a:lnTo>
                <a:lnTo>
                  <a:pt x="5734" y="8366"/>
                </a:lnTo>
                <a:lnTo>
                  <a:pt x="7426" y="7896"/>
                </a:lnTo>
                <a:lnTo>
                  <a:pt x="8648" y="6580"/>
                </a:lnTo>
                <a:lnTo>
                  <a:pt x="9776" y="5264"/>
                </a:lnTo>
                <a:lnTo>
                  <a:pt x="10810" y="3760"/>
                </a:lnTo>
                <a:lnTo>
                  <a:pt x="11750" y="2256"/>
                </a:lnTo>
                <a:lnTo>
                  <a:pt x="12408" y="2068"/>
                </a:lnTo>
                <a:lnTo>
                  <a:pt x="11845" y="3102"/>
                </a:lnTo>
                <a:lnTo>
                  <a:pt x="14006" y="2538"/>
                </a:lnTo>
                <a:lnTo>
                  <a:pt x="14570" y="2256"/>
                </a:lnTo>
                <a:lnTo>
                  <a:pt x="15323" y="1880"/>
                </a:lnTo>
                <a:lnTo>
                  <a:pt x="15886" y="1316"/>
                </a:lnTo>
                <a:lnTo>
                  <a:pt x="16074" y="1128"/>
                </a:lnTo>
                <a:lnTo>
                  <a:pt x="16074" y="846"/>
                </a:lnTo>
                <a:lnTo>
                  <a:pt x="15980" y="658"/>
                </a:lnTo>
                <a:lnTo>
                  <a:pt x="15698" y="564"/>
                </a:lnTo>
                <a:lnTo>
                  <a:pt x="14946" y="376"/>
                </a:lnTo>
                <a:lnTo>
                  <a:pt x="14100" y="376"/>
                </a:lnTo>
                <a:lnTo>
                  <a:pt x="13442" y="376"/>
                </a:lnTo>
                <a:lnTo>
                  <a:pt x="12126" y="752"/>
                </a:lnTo>
                <a:lnTo>
                  <a:pt x="11092" y="1034"/>
                </a:lnTo>
                <a:lnTo>
                  <a:pt x="6110" y="2256"/>
                </a:lnTo>
                <a:lnTo>
                  <a:pt x="5452" y="2444"/>
                </a:lnTo>
                <a:lnTo>
                  <a:pt x="3290" y="3008"/>
                </a:lnTo>
                <a:close/>
                <a:moveTo>
                  <a:pt x="5922" y="1880"/>
                </a:moveTo>
                <a:lnTo>
                  <a:pt x="5264" y="470"/>
                </a:lnTo>
                <a:lnTo>
                  <a:pt x="7144" y="0"/>
                </a:lnTo>
                <a:lnTo>
                  <a:pt x="10622" y="658"/>
                </a:lnTo>
                <a:lnTo>
                  <a:pt x="5922" y="1880"/>
                </a:lnTo>
                <a:close/>
                <a:moveTo>
                  <a:pt x="4982" y="7238"/>
                </a:moveTo>
                <a:lnTo>
                  <a:pt x="1692" y="8084"/>
                </a:lnTo>
                <a:lnTo>
                  <a:pt x="1504" y="8084"/>
                </a:lnTo>
                <a:lnTo>
                  <a:pt x="1409" y="7896"/>
                </a:lnTo>
                <a:lnTo>
                  <a:pt x="1409" y="7708"/>
                </a:lnTo>
                <a:lnTo>
                  <a:pt x="1598" y="7520"/>
                </a:lnTo>
                <a:lnTo>
                  <a:pt x="5076" y="6675"/>
                </a:lnTo>
                <a:lnTo>
                  <a:pt x="4982" y="7238"/>
                </a:lnTo>
                <a:close/>
                <a:moveTo>
                  <a:pt x="4889" y="8648"/>
                </a:moveTo>
                <a:lnTo>
                  <a:pt x="1692" y="9400"/>
                </a:lnTo>
                <a:lnTo>
                  <a:pt x="1504" y="9400"/>
                </a:lnTo>
                <a:lnTo>
                  <a:pt x="1409" y="9212"/>
                </a:lnTo>
                <a:lnTo>
                  <a:pt x="1409" y="9024"/>
                </a:lnTo>
                <a:lnTo>
                  <a:pt x="1598" y="8836"/>
                </a:lnTo>
                <a:lnTo>
                  <a:pt x="4982" y="7990"/>
                </a:lnTo>
                <a:lnTo>
                  <a:pt x="4889" y="8648"/>
                </a:lnTo>
                <a:close/>
                <a:moveTo>
                  <a:pt x="5170" y="5922"/>
                </a:moveTo>
                <a:lnTo>
                  <a:pt x="1786" y="6768"/>
                </a:lnTo>
                <a:lnTo>
                  <a:pt x="1504" y="6768"/>
                </a:lnTo>
                <a:lnTo>
                  <a:pt x="1409" y="6580"/>
                </a:lnTo>
                <a:lnTo>
                  <a:pt x="1409" y="6392"/>
                </a:lnTo>
                <a:lnTo>
                  <a:pt x="1598" y="6204"/>
                </a:lnTo>
                <a:lnTo>
                  <a:pt x="5170" y="5358"/>
                </a:lnTo>
                <a:lnTo>
                  <a:pt x="5170" y="592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0" name="组合 346"/>
          <p:cNvGrpSpPr/>
          <p:nvPr/>
        </p:nvGrpSpPr>
        <p:grpSpPr>
          <a:xfrm>
            <a:off x="5565790" y="1305590"/>
            <a:ext cx="302493" cy="301816"/>
            <a:chOff x="10636702" y="2172171"/>
            <a:chExt cx="381170" cy="272173"/>
          </a:xfrm>
          <a:solidFill>
            <a:schemeClr val="bg1">
              <a:lumMod val="95000"/>
            </a:schemeClr>
          </a:solidFill>
        </p:grpSpPr>
        <p:sp>
          <p:nvSpPr>
            <p:cNvPr id="179" name="Freeform 108"/>
            <p:cNvSpPr>
              <a:spLocks noChangeAspect="1" noEditPoints="1"/>
            </p:cNvSpPr>
            <p:nvPr/>
          </p:nvSpPr>
          <p:spPr bwMode="auto">
            <a:xfrm>
              <a:off x="10757364" y="2240046"/>
              <a:ext cx="260508" cy="204298"/>
            </a:xfrm>
            <a:custGeom>
              <a:avLst/>
              <a:gdLst/>
              <a:ahLst/>
              <a:cxnLst>
                <a:cxn ang="0">
                  <a:pos x="20" y="44"/>
                </a:cxn>
                <a:cxn ang="0">
                  <a:pos x="10" y="52"/>
                </a:cxn>
                <a:cxn ang="0">
                  <a:pos x="0" y="58"/>
                </a:cxn>
                <a:cxn ang="0">
                  <a:pos x="0" y="68"/>
                </a:cxn>
                <a:cxn ang="0">
                  <a:pos x="8" y="74"/>
                </a:cxn>
                <a:cxn ang="0">
                  <a:pos x="10" y="86"/>
                </a:cxn>
                <a:cxn ang="0">
                  <a:pos x="2" y="94"/>
                </a:cxn>
                <a:cxn ang="0">
                  <a:pos x="4" y="106"/>
                </a:cxn>
                <a:cxn ang="0">
                  <a:pos x="12" y="110"/>
                </a:cxn>
                <a:cxn ang="0">
                  <a:pos x="22" y="118"/>
                </a:cxn>
                <a:cxn ang="0">
                  <a:pos x="20" y="128"/>
                </a:cxn>
                <a:cxn ang="0">
                  <a:pos x="24" y="138"/>
                </a:cxn>
                <a:cxn ang="0">
                  <a:pos x="36" y="138"/>
                </a:cxn>
                <a:cxn ang="0">
                  <a:pos x="50" y="136"/>
                </a:cxn>
                <a:cxn ang="0">
                  <a:pos x="52" y="146"/>
                </a:cxn>
                <a:cxn ang="0">
                  <a:pos x="60" y="156"/>
                </a:cxn>
                <a:cxn ang="0">
                  <a:pos x="72" y="154"/>
                </a:cxn>
                <a:cxn ang="0">
                  <a:pos x="78" y="146"/>
                </a:cxn>
                <a:cxn ang="0">
                  <a:pos x="90" y="150"/>
                </a:cxn>
                <a:cxn ang="0">
                  <a:pos x="98" y="154"/>
                </a:cxn>
                <a:cxn ang="0">
                  <a:pos x="108" y="150"/>
                </a:cxn>
                <a:cxn ang="0">
                  <a:pos x="110" y="140"/>
                </a:cxn>
                <a:cxn ang="0">
                  <a:pos x="120" y="132"/>
                </a:cxn>
                <a:cxn ang="0">
                  <a:pos x="130" y="136"/>
                </a:cxn>
                <a:cxn ang="0">
                  <a:pos x="140" y="128"/>
                </a:cxn>
                <a:cxn ang="0">
                  <a:pos x="138" y="118"/>
                </a:cxn>
                <a:cxn ang="0">
                  <a:pos x="136" y="106"/>
                </a:cxn>
                <a:cxn ang="0">
                  <a:pos x="150" y="104"/>
                </a:cxn>
                <a:cxn ang="0">
                  <a:pos x="156" y="94"/>
                </a:cxn>
                <a:cxn ang="0">
                  <a:pos x="150" y="82"/>
                </a:cxn>
                <a:cxn ang="0">
                  <a:pos x="142" y="72"/>
                </a:cxn>
                <a:cxn ang="0">
                  <a:pos x="150" y="66"/>
                </a:cxn>
                <a:cxn ang="0">
                  <a:pos x="154" y="54"/>
                </a:cxn>
                <a:cxn ang="0">
                  <a:pos x="146" y="46"/>
                </a:cxn>
                <a:cxn ang="0">
                  <a:pos x="136" y="44"/>
                </a:cxn>
                <a:cxn ang="0">
                  <a:pos x="134" y="32"/>
                </a:cxn>
                <a:cxn ang="0">
                  <a:pos x="134" y="22"/>
                </a:cxn>
                <a:cxn ang="0">
                  <a:pos x="124" y="16"/>
                </a:cxn>
                <a:cxn ang="0">
                  <a:pos x="116" y="18"/>
                </a:cxn>
                <a:cxn ang="0">
                  <a:pos x="104" y="16"/>
                </a:cxn>
                <a:cxn ang="0">
                  <a:pos x="102" y="4"/>
                </a:cxn>
                <a:cxn ang="0">
                  <a:pos x="90" y="0"/>
                </a:cxn>
                <a:cxn ang="0">
                  <a:pos x="82" y="4"/>
                </a:cxn>
                <a:cxn ang="0">
                  <a:pos x="72" y="12"/>
                </a:cxn>
                <a:cxn ang="0">
                  <a:pos x="64" y="4"/>
                </a:cxn>
                <a:cxn ang="0">
                  <a:pos x="54" y="2"/>
                </a:cxn>
                <a:cxn ang="0">
                  <a:pos x="46" y="12"/>
                </a:cxn>
                <a:cxn ang="0">
                  <a:pos x="40" y="24"/>
                </a:cxn>
                <a:cxn ang="0">
                  <a:pos x="30" y="22"/>
                </a:cxn>
                <a:cxn ang="0">
                  <a:pos x="18" y="24"/>
                </a:cxn>
                <a:cxn ang="0">
                  <a:pos x="16" y="34"/>
                </a:cxn>
                <a:cxn ang="0">
                  <a:pos x="64" y="34"/>
                </a:cxn>
                <a:cxn ang="0">
                  <a:pos x="98" y="36"/>
                </a:cxn>
                <a:cxn ang="0">
                  <a:pos x="122" y="64"/>
                </a:cxn>
                <a:cxn ang="0">
                  <a:pos x="122" y="90"/>
                </a:cxn>
                <a:cxn ang="0">
                  <a:pos x="100" y="118"/>
                </a:cxn>
                <a:cxn ang="0">
                  <a:pos x="74" y="124"/>
                </a:cxn>
                <a:cxn ang="0">
                  <a:pos x="42" y="108"/>
                </a:cxn>
                <a:cxn ang="0">
                  <a:pos x="32" y="82"/>
                </a:cxn>
                <a:cxn ang="0">
                  <a:pos x="42" y="50"/>
                </a:cxn>
                <a:cxn ang="0">
                  <a:pos x="64" y="34"/>
                </a:cxn>
              </a:cxnLst>
              <a:rect l="0" t="0" r="r" b="b"/>
              <a:pathLst>
                <a:path w="156" h="156">
                  <a:moveTo>
                    <a:pt x="16" y="36"/>
                  </a:moveTo>
                  <a:lnTo>
                    <a:pt x="16" y="36"/>
                  </a:lnTo>
                  <a:lnTo>
                    <a:pt x="18" y="40"/>
                  </a:lnTo>
                  <a:lnTo>
                    <a:pt x="20" y="44"/>
                  </a:lnTo>
                  <a:lnTo>
                    <a:pt x="18" y="50"/>
                  </a:lnTo>
                  <a:lnTo>
                    <a:pt x="18" y="50"/>
                  </a:lnTo>
                  <a:lnTo>
                    <a:pt x="14" y="52"/>
                  </a:lnTo>
                  <a:lnTo>
                    <a:pt x="10" y="52"/>
                  </a:lnTo>
                  <a:lnTo>
                    <a:pt x="10" y="52"/>
                  </a:lnTo>
                  <a:lnTo>
                    <a:pt x="6" y="52"/>
                  </a:lnTo>
                  <a:lnTo>
                    <a:pt x="4" y="54"/>
                  </a:lnTo>
                  <a:lnTo>
                    <a:pt x="0" y="58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2" y="72"/>
                  </a:lnTo>
                  <a:lnTo>
                    <a:pt x="4" y="72"/>
                  </a:lnTo>
                  <a:lnTo>
                    <a:pt x="4" y="72"/>
                  </a:lnTo>
                  <a:lnTo>
                    <a:pt x="8" y="74"/>
                  </a:lnTo>
                  <a:lnTo>
                    <a:pt x="10" y="78"/>
                  </a:lnTo>
                  <a:lnTo>
                    <a:pt x="12" y="84"/>
                  </a:lnTo>
                  <a:lnTo>
                    <a:pt x="12" y="84"/>
                  </a:lnTo>
                  <a:lnTo>
                    <a:pt x="10" y="86"/>
                  </a:lnTo>
                  <a:lnTo>
                    <a:pt x="6" y="90"/>
                  </a:lnTo>
                  <a:lnTo>
                    <a:pt x="6" y="90"/>
                  </a:lnTo>
                  <a:lnTo>
                    <a:pt x="2" y="92"/>
                  </a:lnTo>
                  <a:lnTo>
                    <a:pt x="2" y="94"/>
                  </a:lnTo>
                  <a:lnTo>
                    <a:pt x="0" y="98"/>
                  </a:lnTo>
                  <a:lnTo>
                    <a:pt x="2" y="102"/>
                  </a:lnTo>
                  <a:lnTo>
                    <a:pt x="2" y="102"/>
                  </a:lnTo>
                  <a:lnTo>
                    <a:pt x="4" y="106"/>
                  </a:lnTo>
                  <a:lnTo>
                    <a:pt x="6" y="108"/>
                  </a:lnTo>
                  <a:lnTo>
                    <a:pt x="8" y="110"/>
                  </a:lnTo>
                  <a:lnTo>
                    <a:pt x="12" y="110"/>
                  </a:lnTo>
                  <a:lnTo>
                    <a:pt x="12" y="110"/>
                  </a:lnTo>
                  <a:lnTo>
                    <a:pt x="18" y="110"/>
                  </a:lnTo>
                  <a:lnTo>
                    <a:pt x="22" y="112"/>
                  </a:lnTo>
                  <a:lnTo>
                    <a:pt x="22" y="112"/>
                  </a:lnTo>
                  <a:lnTo>
                    <a:pt x="22" y="118"/>
                  </a:lnTo>
                  <a:lnTo>
                    <a:pt x="22" y="122"/>
                  </a:lnTo>
                  <a:lnTo>
                    <a:pt x="22" y="124"/>
                  </a:lnTo>
                  <a:lnTo>
                    <a:pt x="22" y="124"/>
                  </a:lnTo>
                  <a:lnTo>
                    <a:pt x="20" y="128"/>
                  </a:lnTo>
                  <a:lnTo>
                    <a:pt x="20" y="130"/>
                  </a:lnTo>
                  <a:lnTo>
                    <a:pt x="22" y="134"/>
                  </a:lnTo>
                  <a:lnTo>
                    <a:pt x="24" y="138"/>
                  </a:lnTo>
                  <a:lnTo>
                    <a:pt x="24" y="138"/>
                  </a:lnTo>
                  <a:lnTo>
                    <a:pt x="28" y="140"/>
                  </a:lnTo>
                  <a:lnTo>
                    <a:pt x="30" y="140"/>
                  </a:lnTo>
                  <a:lnTo>
                    <a:pt x="34" y="140"/>
                  </a:lnTo>
                  <a:lnTo>
                    <a:pt x="36" y="138"/>
                  </a:lnTo>
                  <a:lnTo>
                    <a:pt x="36" y="138"/>
                  </a:lnTo>
                  <a:lnTo>
                    <a:pt x="40" y="136"/>
                  </a:lnTo>
                  <a:lnTo>
                    <a:pt x="44" y="136"/>
                  </a:lnTo>
                  <a:lnTo>
                    <a:pt x="50" y="136"/>
                  </a:lnTo>
                  <a:lnTo>
                    <a:pt x="50" y="136"/>
                  </a:lnTo>
                  <a:lnTo>
                    <a:pt x="52" y="140"/>
                  </a:lnTo>
                  <a:lnTo>
                    <a:pt x="52" y="146"/>
                  </a:lnTo>
                  <a:lnTo>
                    <a:pt x="52" y="146"/>
                  </a:lnTo>
                  <a:lnTo>
                    <a:pt x="52" y="150"/>
                  </a:lnTo>
                  <a:lnTo>
                    <a:pt x="54" y="152"/>
                  </a:lnTo>
                  <a:lnTo>
                    <a:pt x="56" y="154"/>
                  </a:lnTo>
                  <a:lnTo>
                    <a:pt x="60" y="156"/>
                  </a:lnTo>
                  <a:lnTo>
                    <a:pt x="60" y="156"/>
                  </a:lnTo>
                  <a:lnTo>
                    <a:pt x="64" y="156"/>
                  </a:lnTo>
                  <a:lnTo>
                    <a:pt x="68" y="156"/>
                  </a:lnTo>
                  <a:lnTo>
                    <a:pt x="72" y="154"/>
                  </a:lnTo>
                  <a:lnTo>
                    <a:pt x="72" y="150"/>
                  </a:lnTo>
                  <a:lnTo>
                    <a:pt x="72" y="150"/>
                  </a:lnTo>
                  <a:lnTo>
                    <a:pt x="74" y="148"/>
                  </a:lnTo>
                  <a:lnTo>
                    <a:pt x="78" y="146"/>
                  </a:lnTo>
                  <a:lnTo>
                    <a:pt x="82" y="144"/>
                  </a:lnTo>
                  <a:lnTo>
                    <a:pt x="82" y="144"/>
                  </a:lnTo>
                  <a:lnTo>
                    <a:pt x="86" y="144"/>
                  </a:lnTo>
                  <a:lnTo>
                    <a:pt x="90" y="150"/>
                  </a:lnTo>
                  <a:lnTo>
                    <a:pt x="90" y="150"/>
                  </a:lnTo>
                  <a:lnTo>
                    <a:pt x="92" y="152"/>
                  </a:lnTo>
                  <a:lnTo>
                    <a:pt x="94" y="154"/>
                  </a:lnTo>
                  <a:lnTo>
                    <a:pt x="98" y="154"/>
                  </a:lnTo>
                  <a:lnTo>
                    <a:pt x="102" y="154"/>
                  </a:lnTo>
                  <a:lnTo>
                    <a:pt x="102" y="154"/>
                  </a:lnTo>
                  <a:lnTo>
                    <a:pt x="106" y="152"/>
                  </a:lnTo>
                  <a:lnTo>
                    <a:pt x="108" y="150"/>
                  </a:lnTo>
                  <a:lnTo>
                    <a:pt x="110" y="146"/>
                  </a:lnTo>
                  <a:lnTo>
                    <a:pt x="110" y="144"/>
                  </a:lnTo>
                  <a:lnTo>
                    <a:pt x="110" y="144"/>
                  </a:lnTo>
                  <a:lnTo>
                    <a:pt x="110" y="140"/>
                  </a:lnTo>
                  <a:lnTo>
                    <a:pt x="112" y="136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120" y="132"/>
                  </a:lnTo>
                  <a:lnTo>
                    <a:pt x="124" y="134"/>
                  </a:lnTo>
                  <a:lnTo>
                    <a:pt x="124" y="134"/>
                  </a:lnTo>
                  <a:lnTo>
                    <a:pt x="126" y="136"/>
                  </a:lnTo>
                  <a:lnTo>
                    <a:pt x="130" y="136"/>
                  </a:lnTo>
                  <a:lnTo>
                    <a:pt x="134" y="134"/>
                  </a:lnTo>
                  <a:lnTo>
                    <a:pt x="136" y="132"/>
                  </a:lnTo>
                  <a:lnTo>
                    <a:pt x="136" y="132"/>
                  </a:lnTo>
                  <a:lnTo>
                    <a:pt x="140" y="128"/>
                  </a:lnTo>
                  <a:lnTo>
                    <a:pt x="140" y="124"/>
                  </a:lnTo>
                  <a:lnTo>
                    <a:pt x="140" y="122"/>
                  </a:lnTo>
                  <a:lnTo>
                    <a:pt x="138" y="118"/>
                  </a:lnTo>
                  <a:lnTo>
                    <a:pt x="138" y="118"/>
                  </a:lnTo>
                  <a:lnTo>
                    <a:pt x="136" y="116"/>
                  </a:lnTo>
                  <a:lnTo>
                    <a:pt x="136" y="112"/>
                  </a:lnTo>
                  <a:lnTo>
                    <a:pt x="136" y="106"/>
                  </a:lnTo>
                  <a:lnTo>
                    <a:pt x="136" y="106"/>
                  </a:lnTo>
                  <a:lnTo>
                    <a:pt x="140" y="104"/>
                  </a:lnTo>
                  <a:lnTo>
                    <a:pt x="146" y="104"/>
                  </a:lnTo>
                  <a:lnTo>
                    <a:pt x="146" y="104"/>
                  </a:lnTo>
                  <a:lnTo>
                    <a:pt x="150" y="104"/>
                  </a:lnTo>
                  <a:lnTo>
                    <a:pt x="152" y="102"/>
                  </a:lnTo>
                  <a:lnTo>
                    <a:pt x="154" y="98"/>
                  </a:lnTo>
                  <a:lnTo>
                    <a:pt x="156" y="94"/>
                  </a:lnTo>
                  <a:lnTo>
                    <a:pt x="156" y="94"/>
                  </a:lnTo>
                  <a:lnTo>
                    <a:pt x="156" y="90"/>
                  </a:lnTo>
                  <a:lnTo>
                    <a:pt x="156" y="86"/>
                  </a:lnTo>
                  <a:lnTo>
                    <a:pt x="154" y="8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8" y="82"/>
                  </a:lnTo>
                  <a:lnTo>
                    <a:pt x="146" y="78"/>
                  </a:lnTo>
                  <a:lnTo>
                    <a:pt x="142" y="72"/>
                  </a:lnTo>
                  <a:lnTo>
                    <a:pt x="142" y="72"/>
                  </a:lnTo>
                  <a:lnTo>
                    <a:pt x="144" y="68"/>
                  </a:lnTo>
                  <a:lnTo>
                    <a:pt x="150" y="66"/>
                  </a:lnTo>
                  <a:lnTo>
                    <a:pt x="150" y="66"/>
                  </a:lnTo>
                  <a:lnTo>
                    <a:pt x="152" y="64"/>
                  </a:lnTo>
                  <a:lnTo>
                    <a:pt x="154" y="62"/>
                  </a:lnTo>
                  <a:lnTo>
                    <a:pt x="154" y="58"/>
                  </a:lnTo>
                  <a:lnTo>
                    <a:pt x="154" y="54"/>
                  </a:lnTo>
                  <a:lnTo>
                    <a:pt x="154" y="54"/>
                  </a:lnTo>
                  <a:lnTo>
                    <a:pt x="152" y="50"/>
                  </a:lnTo>
                  <a:lnTo>
                    <a:pt x="150" y="46"/>
                  </a:lnTo>
                  <a:lnTo>
                    <a:pt x="146" y="46"/>
                  </a:lnTo>
                  <a:lnTo>
                    <a:pt x="144" y="46"/>
                  </a:lnTo>
                  <a:lnTo>
                    <a:pt x="144" y="46"/>
                  </a:lnTo>
                  <a:lnTo>
                    <a:pt x="140" y="46"/>
                  </a:lnTo>
                  <a:lnTo>
                    <a:pt x="136" y="44"/>
                  </a:lnTo>
                  <a:lnTo>
                    <a:pt x="132" y="40"/>
                  </a:lnTo>
                  <a:lnTo>
                    <a:pt x="132" y="40"/>
                  </a:lnTo>
                  <a:lnTo>
                    <a:pt x="132" y="36"/>
                  </a:lnTo>
                  <a:lnTo>
                    <a:pt x="134" y="32"/>
                  </a:lnTo>
                  <a:lnTo>
                    <a:pt x="134" y="32"/>
                  </a:lnTo>
                  <a:lnTo>
                    <a:pt x="136" y="28"/>
                  </a:lnTo>
                  <a:lnTo>
                    <a:pt x="136" y="26"/>
                  </a:lnTo>
                  <a:lnTo>
                    <a:pt x="134" y="22"/>
                  </a:lnTo>
                  <a:lnTo>
                    <a:pt x="132" y="18"/>
                  </a:lnTo>
                  <a:lnTo>
                    <a:pt x="132" y="18"/>
                  </a:lnTo>
                  <a:lnTo>
                    <a:pt x="128" y="16"/>
                  </a:lnTo>
                  <a:lnTo>
                    <a:pt x="124" y="16"/>
                  </a:lnTo>
                  <a:lnTo>
                    <a:pt x="120" y="16"/>
                  </a:lnTo>
                  <a:lnTo>
                    <a:pt x="118" y="18"/>
                  </a:lnTo>
                  <a:lnTo>
                    <a:pt x="118" y="18"/>
                  </a:lnTo>
                  <a:lnTo>
                    <a:pt x="116" y="18"/>
                  </a:lnTo>
                  <a:lnTo>
                    <a:pt x="112" y="20"/>
                  </a:lnTo>
                  <a:lnTo>
                    <a:pt x="106" y="18"/>
                  </a:lnTo>
                  <a:lnTo>
                    <a:pt x="106" y="18"/>
                  </a:lnTo>
                  <a:lnTo>
                    <a:pt x="104" y="16"/>
                  </a:lnTo>
                  <a:lnTo>
                    <a:pt x="104" y="10"/>
                  </a:lnTo>
                  <a:lnTo>
                    <a:pt x="104" y="10"/>
                  </a:lnTo>
                  <a:lnTo>
                    <a:pt x="102" y="6"/>
                  </a:lnTo>
                  <a:lnTo>
                    <a:pt x="102" y="4"/>
                  </a:lnTo>
                  <a:lnTo>
                    <a:pt x="98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0" y="0"/>
                  </a:lnTo>
                  <a:lnTo>
                    <a:pt x="86" y="0"/>
                  </a:lnTo>
                  <a:lnTo>
                    <a:pt x="84" y="2"/>
                  </a:lnTo>
                  <a:lnTo>
                    <a:pt x="82" y="4"/>
                  </a:lnTo>
                  <a:lnTo>
                    <a:pt x="82" y="4"/>
                  </a:lnTo>
                  <a:lnTo>
                    <a:pt x="80" y="8"/>
                  </a:lnTo>
                  <a:lnTo>
                    <a:pt x="78" y="10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68" y="10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4"/>
                  </a:lnTo>
                  <a:lnTo>
                    <a:pt x="60" y="2"/>
                  </a:lnTo>
                  <a:lnTo>
                    <a:pt x="58" y="0"/>
                  </a:lnTo>
                  <a:lnTo>
                    <a:pt x="54" y="2"/>
                  </a:lnTo>
                  <a:lnTo>
                    <a:pt x="54" y="2"/>
                  </a:lnTo>
                  <a:lnTo>
                    <a:pt x="50" y="4"/>
                  </a:lnTo>
                  <a:lnTo>
                    <a:pt x="46" y="6"/>
                  </a:lnTo>
                  <a:lnTo>
                    <a:pt x="46" y="10"/>
                  </a:lnTo>
                  <a:lnTo>
                    <a:pt x="46" y="12"/>
                  </a:lnTo>
                  <a:lnTo>
                    <a:pt x="46" y="12"/>
                  </a:lnTo>
                  <a:lnTo>
                    <a:pt x="46" y="16"/>
                  </a:lnTo>
                  <a:lnTo>
                    <a:pt x="44" y="20"/>
                  </a:lnTo>
                  <a:lnTo>
                    <a:pt x="40" y="24"/>
                  </a:lnTo>
                  <a:lnTo>
                    <a:pt x="40" y="24"/>
                  </a:lnTo>
                  <a:lnTo>
                    <a:pt x="36" y="24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28" y="20"/>
                  </a:lnTo>
                  <a:lnTo>
                    <a:pt x="24" y="20"/>
                  </a:lnTo>
                  <a:lnTo>
                    <a:pt x="22" y="22"/>
                  </a:lnTo>
                  <a:lnTo>
                    <a:pt x="18" y="24"/>
                  </a:lnTo>
                  <a:lnTo>
                    <a:pt x="18" y="24"/>
                  </a:lnTo>
                  <a:lnTo>
                    <a:pt x="16" y="28"/>
                  </a:lnTo>
                  <a:lnTo>
                    <a:pt x="14" y="32"/>
                  </a:lnTo>
                  <a:lnTo>
                    <a:pt x="16" y="34"/>
                  </a:lnTo>
                  <a:lnTo>
                    <a:pt x="16" y="36"/>
                  </a:lnTo>
                  <a:lnTo>
                    <a:pt x="16" y="36"/>
                  </a:lnTo>
                  <a:close/>
                  <a:moveTo>
                    <a:pt x="64" y="34"/>
                  </a:moveTo>
                  <a:lnTo>
                    <a:pt x="64" y="34"/>
                  </a:lnTo>
                  <a:lnTo>
                    <a:pt x="72" y="32"/>
                  </a:lnTo>
                  <a:lnTo>
                    <a:pt x="82" y="32"/>
                  </a:lnTo>
                  <a:lnTo>
                    <a:pt x="90" y="34"/>
                  </a:lnTo>
                  <a:lnTo>
                    <a:pt x="98" y="36"/>
                  </a:lnTo>
                  <a:lnTo>
                    <a:pt x="106" y="42"/>
                  </a:lnTo>
                  <a:lnTo>
                    <a:pt x="112" y="48"/>
                  </a:lnTo>
                  <a:lnTo>
                    <a:pt x="118" y="56"/>
                  </a:lnTo>
                  <a:lnTo>
                    <a:pt x="122" y="64"/>
                  </a:lnTo>
                  <a:lnTo>
                    <a:pt x="122" y="64"/>
                  </a:lnTo>
                  <a:lnTo>
                    <a:pt x="124" y="72"/>
                  </a:lnTo>
                  <a:lnTo>
                    <a:pt x="124" y="82"/>
                  </a:lnTo>
                  <a:lnTo>
                    <a:pt x="122" y="90"/>
                  </a:lnTo>
                  <a:lnTo>
                    <a:pt x="118" y="98"/>
                  </a:lnTo>
                  <a:lnTo>
                    <a:pt x="114" y="106"/>
                  </a:lnTo>
                  <a:lnTo>
                    <a:pt x="108" y="112"/>
                  </a:lnTo>
                  <a:lnTo>
                    <a:pt x="100" y="118"/>
                  </a:lnTo>
                  <a:lnTo>
                    <a:pt x="92" y="122"/>
                  </a:lnTo>
                  <a:lnTo>
                    <a:pt x="92" y="122"/>
                  </a:lnTo>
                  <a:lnTo>
                    <a:pt x="82" y="124"/>
                  </a:lnTo>
                  <a:lnTo>
                    <a:pt x="74" y="124"/>
                  </a:lnTo>
                  <a:lnTo>
                    <a:pt x="64" y="122"/>
                  </a:lnTo>
                  <a:lnTo>
                    <a:pt x="56" y="118"/>
                  </a:lnTo>
                  <a:lnTo>
                    <a:pt x="50" y="114"/>
                  </a:lnTo>
                  <a:lnTo>
                    <a:pt x="42" y="108"/>
                  </a:lnTo>
                  <a:lnTo>
                    <a:pt x="38" y="100"/>
                  </a:lnTo>
                  <a:lnTo>
                    <a:pt x="34" y="92"/>
                  </a:lnTo>
                  <a:lnTo>
                    <a:pt x="34" y="92"/>
                  </a:lnTo>
                  <a:lnTo>
                    <a:pt x="32" y="82"/>
                  </a:lnTo>
                  <a:lnTo>
                    <a:pt x="32" y="74"/>
                  </a:lnTo>
                  <a:lnTo>
                    <a:pt x="34" y="64"/>
                  </a:lnTo>
                  <a:lnTo>
                    <a:pt x="36" y="56"/>
                  </a:lnTo>
                  <a:lnTo>
                    <a:pt x="42" y="50"/>
                  </a:lnTo>
                  <a:lnTo>
                    <a:pt x="48" y="42"/>
                  </a:lnTo>
                  <a:lnTo>
                    <a:pt x="54" y="38"/>
                  </a:lnTo>
                  <a:lnTo>
                    <a:pt x="64" y="34"/>
                  </a:lnTo>
                  <a:lnTo>
                    <a:pt x="64" y="34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0" name="Freeform 109"/>
            <p:cNvSpPr>
              <a:spLocks noChangeAspect="1" noEditPoints="1"/>
            </p:cNvSpPr>
            <p:nvPr/>
          </p:nvSpPr>
          <p:spPr bwMode="auto">
            <a:xfrm>
              <a:off x="10642512" y="2172171"/>
              <a:ext cx="166993" cy="130960"/>
            </a:xfrm>
            <a:custGeom>
              <a:avLst/>
              <a:gdLst/>
              <a:ahLst/>
              <a:cxnLst>
                <a:cxn ang="0">
                  <a:pos x="12" y="28"/>
                </a:cxn>
                <a:cxn ang="0">
                  <a:pos x="8" y="34"/>
                </a:cxn>
                <a:cxn ang="0">
                  <a:pos x="2" y="34"/>
                </a:cxn>
                <a:cxn ang="0">
                  <a:pos x="0" y="44"/>
                </a:cxn>
                <a:cxn ang="0">
                  <a:pos x="6" y="50"/>
                </a:cxn>
                <a:cxn ang="0">
                  <a:pos x="6" y="56"/>
                </a:cxn>
                <a:cxn ang="0">
                  <a:pos x="0" y="60"/>
                </a:cxn>
                <a:cxn ang="0">
                  <a:pos x="4" y="70"/>
                </a:cxn>
                <a:cxn ang="0">
                  <a:pos x="10" y="70"/>
                </a:cxn>
                <a:cxn ang="0">
                  <a:pos x="14" y="76"/>
                </a:cxn>
                <a:cxn ang="0">
                  <a:pos x="12" y="84"/>
                </a:cxn>
                <a:cxn ang="0">
                  <a:pos x="20" y="90"/>
                </a:cxn>
                <a:cxn ang="0">
                  <a:pos x="28" y="88"/>
                </a:cxn>
                <a:cxn ang="0">
                  <a:pos x="32" y="90"/>
                </a:cxn>
                <a:cxn ang="0">
                  <a:pos x="34" y="98"/>
                </a:cxn>
                <a:cxn ang="0">
                  <a:pos x="44" y="100"/>
                </a:cxn>
                <a:cxn ang="0">
                  <a:pos x="50" y="94"/>
                </a:cxn>
                <a:cxn ang="0">
                  <a:pos x="56" y="92"/>
                </a:cxn>
                <a:cxn ang="0">
                  <a:pos x="60" y="98"/>
                </a:cxn>
                <a:cxn ang="0">
                  <a:pos x="70" y="96"/>
                </a:cxn>
                <a:cxn ang="0">
                  <a:pos x="70" y="88"/>
                </a:cxn>
                <a:cxn ang="0">
                  <a:pos x="76" y="84"/>
                </a:cxn>
                <a:cxn ang="0">
                  <a:pos x="84" y="86"/>
                </a:cxn>
                <a:cxn ang="0">
                  <a:pos x="90" y="80"/>
                </a:cxn>
                <a:cxn ang="0">
                  <a:pos x="86" y="72"/>
                </a:cxn>
                <a:cxn ang="0">
                  <a:pos x="90" y="66"/>
                </a:cxn>
                <a:cxn ang="0">
                  <a:pos x="98" y="64"/>
                </a:cxn>
                <a:cxn ang="0">
                  <a:pos x="100" y="56"/>
                </a:cxn>
                <a:cxn ang="0">
                  <a:pos x="92" y="50"/>
                </a:cxn>
                <a:cxn ang="0">
                  <a:pos x="92" y="44"/>
                </a:cxn>
                <a:cxn ang="0">
                  <a:pos x="98" y="38"/>
                </a:cxn>
                <a:cxn ang="0">
                  <a:pos x="96" y="30"/>
                </a:cxn>
                <a:cxn ang="0">
                  <a:pos x="88" y="28"/>
                </a:cxn>
                <a:cxn ang="0">
                  <a:pos x="84" y="24"/>
                </a:cxn>
                <a:cxn ang="0">
                  <a:pos x="86" y="16"/>
                </a:cxn>
                <a:cxn ang="0">
                  <a:pos x="80" y="10"/>
                </a:cxn>
                <a:cxn ang="0">
                  <a:pos x="72" y="12"/>
                </a:cxn>
                <a:cxn ang="0">
                  <a:pos x="66" y="10"/>
                </a:cxn>
                <a:cxn ang="0">
                  <a:pos x="64" y="2"/>
                </a:cxn>
                <a:cxn ang="0">
                  <a:pos x="56" y="0"/>
                </a:cxn>
                <a:cxn ang="0">
                  <a:pos x="50" y="6"/>
                </a:cxn>
                <a:cxn ang="0">
                  <a:pos x="44" y="6"/>
                </a:cxn>
                <a:cxn ang="0">
                  <a:pos x="38" y="0"/>
                </a:cxn>
                <a:cxn ang="0">
                  <a:pos x="30" y="4"/>
                </a:cxn>
                <a:cxn ang="0">
                  <a:pos x="28" y="12"/>
                </a:cxn>
                <a:cxn ang="0">
                  <a:pos x="22" y="16"/>
                </a:cxn>
                <a:cxn ang="0">
                  <a:pos x="16" y="12"/>
                </a:cxn>
                <a:cxn ang="0">
                  <a:pos x="10" y="20"/>
                </a:cxn>
                <a:cxn ang="0">
                  <a:pos x="40" y="22"/>
                </a:cxn>
                <a:cxn ang="0">
                  <a:pos x="52" y="20"/>
                </a:cxn>
                <a:cxn ang="0">
                  <a:pos x="76" y="36"/>
                </a:cxn>
                <a:cxn ang="0">
                  <a:pos x="78" y="46"/>
                </a:cxn>
                <a:cxn ang="0">
                  <a:pos x="68" y="72"/>
                </a:cxn>
                <a:cxn ang="0">
                  <a:pos x="58" y="78"/>
                </a:cxn>
                <a:cxn ang="0">
                  <a:pos x="36" y="76"/>
                </a:cxn>
                <a:cxn ang="0">
                  <a:pos x="22" y="58"/>
                </a:cxn>
                <a:cxn ang="0">
                  <a:pos x="20" y="48"/>
                </a:cxn>
                <a:cxn ang="0">
                  <a:pos x="34" y="24"/>
                </a:cxn>
              </a:cxnLst>
              <a:rect l="0" t="0" r="r" b="b"/>
              <a:pathLst>
                <a:path w="100" h="100">
                  <a:moveTo>
                    <a:pt x="10" y="24"/>
                  </a:moveTo>
                  <a:lnTo>
                    <a:pt x="10" y="24"/>
                  </a:lnTo>
                  <a:lnTo>
                    <a:pt x="12" y="28"/>
                  </a:lnTo>
                  <a:lnTo>
                    <a:pt x="12" y="32"/>
                  </a:lnTo>
                  <a:lnTo>
                    <a:pt x="12" y="32"/>
                  </a:lnTo>
                  <a:lnTo>
                    <a:pt x="8" y="34"/>
                  </a:lnTo>
                  <a:lnTo>
                    <a:pt x="6" y="34"/>
                  </a:lnTo>
                  <a:lnTo>
                    <a:pt x="6" y="34"/>
                  </a:lnTo>
                  <a:lnTo>
                    <a:pt x="2" y="34"/>
                  </a:lnTo>
                  <a:lnTo>
                    <a:pt x="0" y="38"/>
                  </a:lnTo>
                  <a:lnTo>
                    <a:pt x="0" y="38"/>
                  </a:lnTo>
                  <a:lnTo>
                    <a:pt x="0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6" y="50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6" y="56"/>
                  </a:lnTo>
                  <a:lnTo>
                    <a:pt x="2" y="58"/>
                  </a:lnTo>
                  <a:lnTo>
                    <a:pt x="2" y="58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0" y="70"/>
                  </a:lnTo>
                  <a:lnTo>
                    <a:pt x="14" y="72"/>
                  </a:lnTo>
                  <a:lnTo>
                    <a:pt x="14" y="72"/>
                  </a:lnTo>
                  <a:lnTo>
                    <a:pt x="14" y="76"/>
                  </a:lnTo>
                  <a:lnTo>
                    <a:pt x="14" y="80"/>
                  </a:lnTo>
                  <a:lnTo>
                    <a:pt x="14" y="80"/>
                  </a:lnTo>
                  <a:lnTo>
                    <a:pt x="12" y="84"/>
                  </a:lnTo>
                  <a:lnTo>
                    <a:pt x="14" y="88"/>
                  </a:lnTo>
                  <a:lnTo>
                    <a:pt x="14" y="88"/>
                  </a:lnTo>
                  <a:lnTo>
                    <a:pt x="20" y="90"/>
                  </a:lnTo>
                  <a:lnTo>
                    <a:pt x="24" y="88"/>
                  </a:lnTo>
                  <a:lnTo>
                    <a:pt x="24" y="88"/>
                  </a:lnTo>
                  <a:lnTo>
                    <a:pt x="28" y="88"/>
                  </a:lnTo>
                  <a:lnTo>
                    <a:pt x="32" y="88"/>
                  </a:lnTo>
                  <a:lnTo>
                    <a:pt x="32" y="88"/>
                  </a:lnTo>
                  <a:lnTo>
                    <a:pt x="32" y="90"/>
                  </a:lnTo>
                  <a:lnTo>
                    <a:pt x="32" y="94"/>
                  </a:lnTo>
                  <a:lnTo>
                    <a:pt x="32" y="94"/>
                  </a:lnTo>
                  <a:lnTo>
                    <a:pt x="34" y="98"/>
                  </a:lnTo>
                  <a:lnTo>
                    <a:pt x="38" y="100"/>
                  </a:lnTo>
                  <a:lnTo>
                    <a:pt x="38" y="100"/>
                  </a:lnTo>
                  <a:lnTo>
                    <a:pt x="44" y="100"/>
                  </a:lnTo>
                  <a:lnTo>
                    <a:pt x="46" y="96"/>
                  </a:lnTo>
                  <a:lnTo>
                    <a:pt x="46" y="96"/>
                  </a:lnTo>
                  <a:lnTo>
                    <a:pt x="50" y="94"/>
                  </a:lnTo>
                  <a:lnTo>
                    <a:pt x="52" y="92"/>
                  </a:lnTo>
                  <a:lnTo>
                    <a:pt x="52" y="92"/>
                  </a:lnTo>
                  <a:lnTo>
                    <a:pt x="56" y="92"/>
                  </a:lnTo>
                  <a:lnTo>
                    <a:pt x="58" y="96"/>
                  </a:lnTo>
                  <a:lnTo>
                    <a:pt x="58" y="96"/>
                  </a:lnTo>
                  <a:lnTo>
                    <a:pt x="60" y="98"/>
                  </a:lnTo>
                  <a:lnTo>
                    <a:pt x="66" y="98"/>
                  </a:lnTo>
                  <a:lnTo>
                    <a:pt x="66" y="98"/>
                  </a:lnTo>
                  <a:lnTo>
                    <a:pt x="70" y="96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88"/>
                  </a:lnTo>
                  <a:lnTo>
                    <a:pt x="74" y="84"/>
                  </a:lnTo>
                  <a:lnTo>
                    <a:pt x="74" y="84"/>
                  </a:lnTo>
                  <a:lnTo>
                    <a:pt x="76" y="84"/>
                  </a:lnTo>
                  <a:lnTo>
                    <a:pt x="80" y="86"/>
                  </a:lnTo>
                  <a:lnTo>
                    <a:pt x="80" y="86"/>
                  </a:lnTo>
                  <a:lnTo>
                    <a:pt x="84" y="86"/>
                  </a:lnTo>
                  <a:lnTo>
                    <a:pt x="88" y="84"/>
                  </a:lnTo>
                  <a:lnTo>
                    <a:pt x="88" y="84"/>
                  </a:lnTo>
                  <a:lnTo>
                    <a:pt x="90" y="80"/>
                  </a:lnTo>
                  <a:lnTo>
                    <a:pt x="88" y="76"/>
                  </a:lnTo>
                  <a:lnTo>
                    <a:pt x="88" y="76"/>
                  </a:lnTo>
                  <a:lnTo>
                    <a:pt x="86" y="72"/>
                  </a:lnTo>
                  <a:lnTo>
                    <a:pt x="88" y="68"/>
                  </a:lnTo>
                  <a:lnTo>
                    <a:pt x="88" y="68"/>
                  </a:lnTo>
                  <a:lnTo>
                    <a:pt x="90" y="66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8" y="64"/>
                  </a:lnTo>
                  <a:lnTo>
                    <a:pt x="100" y="60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96" y="52"/>
                  </a:lnTo>
                  <a:lnTo>
                    <a:pt x="96" y="52"/>
                  </a:lnTo>
                  <a:lnTo>
                    <a:pt x="92" y="50"/>
                  </a:lnTo>
                  <a:lnTo>
                    <a:pt x="92" y="46"/>
                  </a:lnTo>
                  <a:lnTo>
                    <a:pt x="92" y="46"/>
                  </a:lnTo>
                  <a:lnTo>
                    <a:pt x="92" y="44"/>
                  </a:lnTo>
                  <a:lnTo>
                    <a:pt x="96" y="42"/>
                  </a:lnTo>
                  <a:lnTo>
                    <a:pt x="96" y="42"/>
                  </a:lnTo>
                  <a:lnTo>
                    <a:pt x="98" y="38"/>
                  </a:lnTo>
                  <a:lnTo>
                    <a:pt x="98" y="34"/>
                  </a:lnTo>
                  <a:lnTo>
                    <a:pt x="98" y="34"/>
                  </a:lnTo>
                  <a:lnTo>
                    <a:pt x="96" y="30"/>
                  </a:lnTo>
                  <a:lnTo>
                    <a:pt x="92" y="30"/>
                  </a:lnTo>
                  <a:lnTo>
                    <a:pt x="92" y="30"/>
                  </a:lnTo>
                  <a:lnTo>
                    <a:pt x="88" y="28"/>
                  </a:lnTo>
                  <a:lnTo>
                    <a:pt x="84" y="26"/>
                  </a:lnTo>
                  <a:lnTo>
                    <a:pt x="84" y="26"/>
                  </a:lnTo>
                  <a:lnTo>
                    <a:pt x="84" y="24"/>
                  </a:lnTo>
                  <a:lnTo>
                    <a:pt x="86" y="20"/>
                  </a:lnTo>
                  <a:lnTo>
                    <a:pt x="86" y="20"/>
                  </a:lnTo>
                  <a:lnTo>
                    <a:pt x="86" y="16"/>
                  </a:lnTo>
                  <a:lnTo>
                    <a:pt x="84" y="12"/>
                  </a:lnTo>
                  <a:lnTo>
                    <a:pt x="84" y="12"/>
                  </a:lnTo>
                  <a:lnTo>
                    <a:pt x="80" y="10"/>
                  </a:lnTo>
                  <a:lnTo>
                    <a:pt x="76" y="10"/>
                  </a:lnTo>
                  <a:lnTo>
                    <a:pt x="76" y="10"/>
                  </a:lnTo>
                  <a:lnTo>
                    <a:pt x="72" y="12"/>
                  </a:lnTo>
                  <a:lnTo>
                    <a:pt x="68" y="12"/>
                  </a:lnTo>
                  <a:lnTo>
                    <a:pt x="68" y="12"/>
                  </a:lnTo>
                  <a:lnTo>
                    <a:pt x="66" y="10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4" y="2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2"/>
                  </a:lnTo>
                  <a:lnTo>
                    <a:pt x="52" y="2"/>
                  </a:lnTo>
                  <a:lnTo>
                    <a:pt x="50" y="6"/>
                  </a:lnTo>
                  <a:lnTo>
                    <a:pt x="46" y="8"/>
                  </a:lnTo>
                  <a:lnTo>
                    <a:pt x="46" y="8"/>
                  </a:lnTo>
                  <a:lnTo>
                    <a:pt x="44" y="6"/>
                  </a:lnTo>
                  <a:lnTo>
                    <a:pt x="42" y="4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34" y="0"/>
                  </a:lnTo>
                  <a:lnTo>
                    <a:pt x="30" y="4"/>
                  </a:lnTo>
                  <a:lnTo>
                    <a:pt x="28" y="8"/>
                  </a:lnTo>
                  <a:lnTo>
                    <a:pt x="28" y="8"/>
                  </a:lnTo>
                  <a:lnTo>
                    <a:pt x="28" y="12"/>
                  </a:lnTo>
                  <a:lnTo>
                    <a:pt x="26" y="16"/>
                  </a:lnTo>
                  <a:lnTo>
                    <a:pt x="26" y="16"/>
                  </a:lnTo>
                  <a:lnTo>
                    <a:pt x="22" y="16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6" y="12"/>
                  </a:lnTo>
                  <a:lnTo>
                    <a:pt x="12" y="16"/>
                  </a:lnTo>
                  <a:lnTo>
                    <a:pt x="12" y="16"/>
                  </a:lnTo>
                  <a:lnTo>
                    <a:pt x="10" y="20"/>
                  </a:lnTo>
                  <a:lnTo>
                    <a:pt x="10" y="24"/>
                  </a:lnTo>
                  <a:lnTo>
                    <a:pt x="10" y="24"/>
                  </a:lnTo>
                  <a:close/>
                  <a:moveTo>
                    <a:pt x="40" y="22"/>
                  </a:moveTo>
                  <a:lnTo>
                    <a:pt x="40" y="22"/>
                  </a:lnTo>
                  <a:lnTo>
                    <a:pt x="46" y="20"/>
                  </a:lnTo>
                  <a:lnTo>
                    <a:pt x="52" y="20"/>
                  </a:lnTo>
                  <a:lnTo>
                    <a:pt x="62" y="24"/>
                  </a:lnTo>
                  <a:lnTo>
                    <a:pt x="72" y="30"/>
                  </a:lnTo>
                  <a:lnTo>
                    <a:pt x="76" y="36"/>
                  </a:lnTo>
                  <a:lnTo>
                    <a:pt x="78" y="40"/>
                  </a:lnTo>
                  <a:lnTo>
                    <a:pt x="78" y="40"/>
                  </a:lnTo>
                  <a:lnTo>
                    <a:pt x="78" y="46"/>
                  </a:lnTo>
                  <a:lnTo>
                    <a:pt x="78" y="52"/>
                  </a:lnTo>
                  <a:lnTo>
                    <a:pt x="76" y="64"/>
                  </a:lnTo>
                  <a:lnTo>
                    <a:pt x="68" y="72"/>
                  </a:lnTo>
                  <a:lnTo>
                    <a:pt x="64" y="76"/>
                  </a:lnTo>
                  <a:lnTo>
                    <a:pt x="58" y="78"/>
                  </a:lnTo>
                  <a:lnTo>
                    <a:pt x="58" y="78"/>
                  </a:lnTo>
                  <a:lnTo>
                    <a:pt x="52" y="80"/>
                  </a:lnTo>
                  <a:lnTo>
                    <a:pt x="46" y="80"/>
                  </a:lnTo>
                  <a:lnTo>
                    <a:pt x="36" y="76"/>
                  </a:lnTo>
                  <a:lnTo>
                    <a:pt x="26" y="70"/>
                  </a:lnTo>
                  <a:lnTo>
                    <a:pt x="24" y="64"/>
                  </a:lnTo>
                  <a:lnTo>
                    <a:pt x="22" y="58"/>
                  </a:lnTo>
                  <a:lnTo>
                    <a:pt x="22" y="58"/>
                  </a:lnTo>
                  <a:lnTo>
                    <a:pt x="20" y="52"/>
                  </a:lnTo>
                  <a:lnTo>
                    <a:pt x="20" y="48"/>
                  </a:lnTo>
                  <a:lnTo>
                    <a:pt x="24" y="36"/>
                  </a:lnTo>
                  <a:lnTo>
                    <a:pt x="30" y="28"/>
                  </a:lnTo>
                  <a:lnTo>
                    <a:pt x="34" y="24"/>
                  </a:lnTo>
                  <a:lnTo>
                    <a:pt x="40" y="22"/>
                  </a:lnTo>
                  <a:lnTo>
                    <a:pt x="40" y="22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81" name="Freeform 110"/>
            <p:cNvSpPr>
              <a:spLocks noChangeAspect="1" noEditPoints="1"/>
            </p:cNvSpPr>
            <p:nvPr/>
          </p:nvSpPr>
          <p:spPr bwMode="auto">
            <a:xfrm>
              <a:off x="10636702" y="2304087"/>
              <a:ext cx="126915" cy="102148"/>
            </a:xfrm>
            <a:custGeom>
              <a:avLst/>
              <a:gdLst/>
              <a:ahLst/>
              <a:cxnLst>
                <a:cxn ang="0">
                  <a:pos x="10" y="22"/>
                </a:cxn>
                <a:cxn ang="0">
                  <a:pos x="8" y="28"/>
                </a:cxn>
                <a:cxn ang="0">
                  <a:pos x="2" y="28"/>
                </a:cxn>
                <a:cxn ang="0">
                  <a:pos x="0" y="36"/>
                </a:cxn>
                <a:cxn ang="0">
                  <a:pos x="4" y="40"/>
                </a:cxn>
                <a:cxn ang="0">
                  <a:pos x="4" y="44"/>
                </a:cxn>
                <a:cxn ang="0">
                  <a:pos x="0" y="48"/>
                </a:cxn>
                <a:cxn ang="0">
                  <a:pos x="2" y="54"/>
                </a:cxn>
                <a:cxn ang="0">
                  <a:pos x="8" y="56"/>
                </a:cxn>
                <a:cxn ang="0">
                  <a:pos x="10" y="60"/>
                </a:cxn>
                <a:cxn ang="0">
                  <a:pos x="10" y="66"/>
                </a:cxn>
                <a:cxn ang="0">
                  <a:pos x="14" y="70"/>
                </a:cxn>
                <a:cxn ang="0">
                  <a:pos x="22" y="68"/>
                </a:cxn>
                <a:cxn ang="0">
                  <a:pos x="26" y="70"/>
                </a:cxn>
                <a:cxn ang="0">
                  <a:pos x="26" y="76"/>
                </a:cxn>
                <a:cxn ang="0">
                  <a:pos x="34" y="78"/>
                </a:cxn>
                <a:cxn ang="0">
                  <a:pos x="38" y="74"/>
                </a:cxn>
                <a:cxn ang="0">
                  <a:pos x="42" y="72"/>
                </a:cxn>
                <a:cxn ang="0">
                  <a:pos x="46" y="78"/>
                </a:cxn>
                <a:cxn ang="0">
                  <a:pos x="54" y="76"/>
                </a:cxn>
                <a:cxn ang="0">
                  <a:pos x="54" y="68"/>
                </a:cxn>
                <a:cxn ang="0">
                  <a:pos x="58" y="66"/>
                </a:cxn>
                <a:cxn ang="0">
                  <a:pos x="64" y="68"/>
                </a:cxn>
                <a:cxn ang="0">
                  <a:pos x="70" y="62"/>
                </a:cxn>
                <a:cxn ang="0">
                  <a:pos x="66" y="56"/>
                </a:cxn>
                <a:cxn ang="0">
                  <a:pos x="70" y="52"/>
                </a:cxn>
                <a:cxn ang="0">
                  <a:pos x="74" y="52"/>
                </a:cxn>
                <a:cxn ang="0">
                  <a:pos x="76" y="44"/>
                </a:cxn>
                <a:cxn ang="0">
                  <a:pos x="72" y="40"/>
                </a:cxn>
                <a:cxn ang="0">
                  <a:pos x="72" y="36"/>
                </a:cxn>
                <a:cxn ang="0">
                  <a:pos x="76" y="32"/>
                </a:cxn>
                <a:cxn ang="0">
                  <a:pos x="74" y="24"/>
                </a:cxn>
                <a:cxn ang="0">
                  <a:pos x="68" y="24"/>
                </a:cxn>
                <a:cxn ang="0">
                  <a:pos x="64" y="20"/>
                </a:cxn>
                <a:cxn ang="0">
                  <a:pos x="66" y="14"/>
                </a:cxn>
                <a:cxn ang="0">
                  <a:pos x="62" y="8"/>
                </a:cxn>
                <a:cxn ang="0">
                  <a:pos x="54" y="10"/>
                </a:cxn>
                <a:cxn ang="0">
                  <a:pos x="50" y="8"/>
                </a:cxn>
                <a:cxn ang="0">
                  <a:pos x="50" y="2"/>
                </a:cxn>
                <a:cxn ang="0">
                  <a:pos x="42" y="2"/>
                </a:cxn>
                <a:cxn ang="0">
                  <a:pos x="38" y="6"/>
                </a:cxn>
                <a:cxn ang="0">
                  <a:pos x="34" y="6"/>
                </a:cxn>
                <a:cxn ang="0">
                  <a:pos x="30" y="2"/>
                </a:cxn>
                <a:cxn ang="0">
                  <a:pos x="22" y="4"/>
                </a:cxn>
                <a:cxn ang="0">
                  <a:pos x="22" y="10"/>
                </a:cxn>
                <a:cxn ang="0">
                  <a:pos x="18" y="14"/>
                </a:cxn>
                <a:cxn ang="0">
                  <a:pos x="12" y="12"/>
                </a:cxn>
                <a:cxn ang="0">
                  <a:pos x="8" y="16"/>
                </a:cxn>
                <a:cxn ang="0">
                  <a:pos x="32" y="18"/>
                </a:cxn>
                <a:cxn ang="0">
                  <a:pos x="48" y="20"/>
                </a:cxn>
                <a:cxn ang="0">
                  <a:pos x="60" y="32"/>
                </a:cxn>
                <a:cxn ang="0">
                  <a:pos x="52" y="56"/>
                </a:cxn>
                <a:cxn ang="0">
                  <a:pos x="36" y="62"/>
                </a:cxn>
                <a:cxn ang="0">
                  <a:pos x="16" y="46"/>
                </a:cxn>
                <a:cxn ang="0">
                  <a:pos x="18" y="30"/>
                </a:cxn>
                <a:cxn ang="0">
                  <a:pos x="32" y="18"/>
                </a:cxn>
              </a:cxnLst>
              <a:rect l="0" t="0" r="r" b="b"/>
              <a:pathLst>
                <a:path w="76" h="78">
                  <a:moveTo>
                    <a:pt x="8" y="20"/>
                  </a:moveTo>
                  <a:lnTo>
                    <a:pt x="8" y="20"/>
                  </a:lnTo>
                  <a:lnTo>
                    <a:pt x="10" y="22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8"/>
                  </a:lnTo>
                  <a:lnTo>
                    <a:pt x="4" y="28"/>
                  </a:lnTo>
                  <a:lnTo>
                    <a:pt x="4" y="28"/>
                  </a:lnTo>
                  <a:lnTo>
                    <a:pt x="2" y="28"/>
                  </a:lnTo>
                  <a:lnTo>
                    <a:pt x="0" y="32"/>
                  </a:lnTo>
                  <a:lnTo>
                    <a:pt x="0" y="32"/>
                  </a:lnTo>
                  <a:lnTo>
                    <a:pt x="0" y="36"/>
                  </a:lnTo>
                  <a:lnTo>
                    <a:pt x="2" y="38"/>
                  </a:lnTo>
                  <a:lnTo>
                    <a:pt x="2" y="38"/>
                  </a:lnTo>
                  <a:lnTo>
                    <a:pt x="4" y="40"/>
                  </a:lnTo>
                  <a:lnTo>
                    <a:pt x="6" y="42"/>
                  </a:lnTo>
                  <a:lnTo>
                    <a:pt x="6" y="42"/>
                  </a:lnTo>
                  <a:lnTo>
                    <a:pt x="4" y="44"/>
                  </a:lnTo>
                  <a:lnTo>
                    <a:pt x="2" y="46"/>
                  </a:lnTo>
                  <a:lnTo>
                    <a:pt x="2" y="46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2" y="54"/>
                  </a:lnTo>
                  <a:lnTo>
                    <a:pt x="6" y="56"/>
                  </a:lnTo>
                  <a:lnTo>
                    <a:pt x="6" y="56"/>
                  </a:lnTo>
                  <a:lnTo>
                    <a:pt x="8" y="56"/>
                  </a:lnTo>
                  <a:lnTo>
                    <a:pt x="10" y="56"/>
                  </a:lnTo>
                  <a:lnTo>
                    <a:pt x="10" y="56"/>
                  </a:lnTo>
                  <a:lnTo>
                    <a:pt x="10" y="60"/>
                  </a:lnTo>
                  <a:lnTo>
                    <a:pt x="10" y="62"/>
                  </a:lnTo>
                  <a:lnTo>
                    <a:pt x="10" y="62"/>
                  </a:lnTo>
                  <a:lnTo>
                    <a:pt x="10" y="66"/>
                  </a:lnTo>
                  <a:lnTo>
                    <a:pt x="12" y="70"/>
                  </a:lnTo>
                  <a:lnTo>
                    <a:pt x="12" y="70"/>
                  </a:lnTo>
                  <a:lnTo>
                    <a:pt x="14" y="70"/>
                  </a:lnTo>
                  <a:lnTo>
                    <a:pt x="18" y="70"/>
                  </a:lnTo>
                  <a:lnTo>
                    <a:pt x="18" y="70"/>
                  </a:lnTo>
                  <a:lnTo>
                    <a:pt x="22" y="68"/>
                  </a:lnTo>
                  <a:lnTo>
                    <a:pt x="24" y="68"/>
                  </a:lnTo>
                  <a:lnTo>
                    <a:pt x="24" y="68"/>
                  </a:lnTo>
                  <a:lnTo>
                    <a:pt x="26" y="70"/>
                  </a:lnTo>
                  <a:lnTo>
                    <a:pt x="26" y="74"/>
                  </a:lnTo>
                  <a:lnTo>
                    <a:pt x="26" y="74"/>
                  </a:lnTo>
                  <a:lnTo>
                    <a:pt x="26" y="76"/>
                  </a:lnTo>
                  <a:lnTo>
                    <a:pt x="30" y="78"/>
                  </a:lnTo>
                  <a:lnTo>
                    <a:pt x="30" y="78"/>
                  </a:lnTo>
                  <a:lnTo>
                    <a:pt x="34" y="78"/>
                  </a:lnTo>
                  <a:lnTo>
                    <a:pt x="36" y="76"/>
                  </a:lnTo>
                  <a:lnTo>
                    <a:pt x="36" y="76"/>
                  </a:lnTo>
                  <a:lnTo>
                    <a:pt x="38" y="74"/>
                  </a:lnTo>
                  <a:lnTo>
                    <a:pt x="40" y="72"/>
                  </a:lnTo>
                  <a:lnTo>
                    <a:pt x="40" y="72"/>
                  </a:lnTo>
                  <a:lnTo>
                    <a:pt x="42" y="72"/>
                  </a:lnTo>
                  <a:lnTo>
                    <a:pt x="44" y="76"/>
                  </a:lnTo>
                  <a:lnTo>
                    <a:pt x="44" y="76"/>
                  </a:lnTo>
                  <a:lnTo>
                    <a:pt x="46" y="78"/>
                  </a:lnTo>
                  <a:lnTo>
                    <a:pt x="50" y="78"/>
                  </a:lnTo>
                  <a:lnTo>
                    <a:pt x="50" y="78"/>
                  </a:lnTo>
                  <a:lnTo>
                    <a:pt x="54" y="76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68"/>
                  </a:lnTo>
                  <a:lnTo>
                    <a:pt x="56" y="66"/>
                  </a:lnTo>
                  <a:lnTo>
                    <a:pt x="56" y="66"/>
                  </a:lnTo>
                  <a:lnTo>
                    <a:pt x="58" y="66"/>
                  </a:lnTo>
                  <a:lnTo>
                    <a:pt x="62" y="68"/>
                  </a:lnTo>
                  <a:lnTo>
                    <a:pt x="62" y="68"/>
                  </a:lnTo>
                  <a:lnTo>
                    <a:pt x="64" y="68"/>
                  </a:lnTo>
                  <a:lnTo>
                    <a:pt x="68" y="66"/>
                  </a:lnTo>
                  <a:lnTo>
                    <a:pt x="68" y="66"/>
                  </a:lnTo>
                  <a:lnTo>
                    <a:pt x="70" y="62"/>
                  </a:lnTo>
                  <a:lnTo>
                    <a:pt x="68" y="60"/>
                  </a:lnTo>
                  <a:lnTo>
                    <a:pt x="68" y="60"/>
                  </a:lnTo>
                  <a:lnTo>
                    <a:pt x="66" y="56"/>
                  </a:lnTo>
                  <a:lnTo>
                    <a:pt x="68" y="54"/>
                  </a:lnTo>
                  <a:lnTo>
                    <a:pt x="68" y="54"/>
                  </a:lnTo>
                  <a:lnTo>
                    <a:pt x="70" y="52"/>
                  </a:lnTo>
                  <a:lnTo>
                    <a:pt x="72" y="52"/>
                  </a:lnTo>
                  <a:lnTo>
                    <a:pt x="72" y="52"/>
                  </a:lnTo>
                  <a:lnTo>
                    <a:pt x="74" y="52"/>
                  </a:lnTo>
                  <a:lnTo>
                    <a:pt x="76" y="48"/>
                  </a:lnTo>
                  <a:lnTo>
                    <a:pt x="76" y="48"/>
                  </a:lnTo>
                  <a:lnTo>
                    <a:pt x="76" y="44"/>
                  </a:lnTo>
                  <a:lnTo>
                    <a:pt x="74" y="42"/>
                  </a:lnTo>
                  <a:lnTo>
                    <a:pt x="74" y="42"/>
                  </a:lnTo>
                  <a:lnTo>
                    <a:pt x="72" y="40"/>
                  </a:lnTo>
                  <a:lnTo>
                    <a:pt x="70" y="38"/>
                  </a:lnTo>
                  <a:lnTo>
                    <a:pt x="70" y="38"/>
                  </a:lnTo>
                  <a:lnTo>
                    <a:pt x="72" y="36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6" y="32"/>
                  </a:lnTo>
                  <a:lnTo>
                    <a:pt x="76" y="28"/>
                  </a:lnTo>
                  <a:lnTo>
                    <a:pt x="76" y="28"/>
                  </a:lnTo>
                  <a:lnTo>
                    <a:pt x="74" y="24"/>
                  </a:lnTo>
                  <a:lnTo>
                    <a:pt x="70" y="24"/>
                  </a:lnTo>
                  <a:lnTo>
                    <a:pt x="70" y="24"/>
                  </a:lnTo>
                  <a:lnTo>
                    <a:pt x="68" y="24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0"/>
                  </a:lnTo>
                  <a:lnTo>
                    <a:pt x="66" y="16"/>
                  </a:lnTo>
                  <a:lnTo>
                    <a:pt x="66" y="16"/>
                  </a:lnTo>
                  <a:lnTo>
                    <a:pt x="66" y="14"/>
                  </a:lnTo>
                  <a:lnTo>
                    <a:pt x="64" y="10"/>
                  </a:lnTo>
                  <a:lnTo>
                    <a:pt x="64" y="10"/>
                  </a:lnTo>
                  <a:lnTo>
                    <a:pt x="62" y="8"/>
                  </a:lnTo>
                  <a:lnTo>
                    <a:pt x="58" y="10"/>
                  </a:lnTo>
                  <a:lnTo>
                    <a:pt x="58" y="10"/>
                  </a:lnTo>
                  <a:lnTo>
                    <a:pt x="54" y="10"/>
                  </a:lnTo>
                  <a:lnTo>
                    <a:pt x="52" y="10"/>
                  </a:lnTo>
                  <a:lnTo>
                    <a:pt x="52" y="10"/>
                  </a:lnTo>
                  <a:lnTo>
                    <a:pt x="50" y="8"/>
                  </a:lnTo>
                  <a:lnTo>
                    <a:pt x="50" y="6"/>
                  </a:lnTo>
                  <a:lnTo>
                    <a:pt x="50" y="6"/>
                  </a:lnTo>
                  <a:lnTo>
                    <a:pt x="50" y="2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2" y="2"/>
                  </a:lnTo>
                  <a:lnTo>
                    <a:pt x="40" y="4"/>
                  </a:lnTo>
                  <a:lnTo>
                    <a:pt x="40" y="4"/>
                  </a:lnTo>
                  <a:lnTo>
                    <a:pt x="38" y="6"/>
                  </a:lnTo>
                  <a:lnTo>
                    <a:pt x="36" y="8"/>
                  </a:lnTo>
                  <a:lnTo>
                    <a:pt x="36" y="8"/>
                  </a:lnTo>
                  <a:lnTo>
                    <a:pt x="34" y="6"/>
                  </a:lnTo>
                  <a:lnTo>
                    <a:pt x="32" y="4"/>
                  </a:lnTo>
                  <a:lnTo>
                    <a:pt x="32" y="4"/>
                  </a:lnTo>
                  <a:lnTo>
                    <a:pt x="30" y="2"/>
                  </a:lnTo>
                  <a:lnTo>
                    <a:pt x="26" y="2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8"/>
                  </a:lnTo>
                  <a:lnTo>
                    <a:pt x="22" y="10"/>
                  </a:lnTo>
                  <a:lnTo>
                    <a:pt x="20" y="14"/>
                  </a:lnTo>
                  <a:lnTo>
                    <a:pt x="20" y="14"/>
                  </a:lnTo>
                  <a:lnTo>
                    <a:pt x="18" y="14"/>
                  </a:lnTo>
                  <a:lnTo>
                    <a:pt x="16" y="12"/>
                  </a:lnTo>
                  <a:lnTo>
                    <a:pt x="16" y="12"/>
                  </a:lnTo>
                  <a:lnTo>
                    <a:pt x="12" y="12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8" y="16"/>
                  </a:lnTo>
                  <a:lnTo>
                    <a:pt x="8" y="20"/>
                  </a:lnTo>
                  <a:lnTo>
                    <a:pt x="8" y="20"/>
                  </a:lnTo>
                  <a:close/>
                  <a:moveTo>
                    <a:pt x="32" y="18"/>
                  </a:moveTo>
                  <a:lnTo>
                    <a:pt x="32" y="18"/>
                  </a:lnTo>
                  <a:lnTo>
                    <a:pt x="40" y="18"/>
                  </a:lnTo>
                  <a:lnTo>
                    <a:pt x="48" y="20"/>
                  </a:lnTo>
                  <a:lnTo>
                    <a:pt x="56" y="24"/>
                  </a:lnTo>
                  <a:lnTo>
                    <a:pt x="60" y="32"/>
                  </a:lnTo>
                  <a:lnTo>
                    <a:pt x="60" y="32"/>
                  </a:lnTo>
                  <a:lnTo>
                    <a:pt x="60" y="42"/>
                  </a:lnTo>
                  <a:lnTo>
                    <a:pt x="58" y="50"/>
                  </a:lnTo>
                  <a:lnTo>
                    <a:pt x="52" y="56"/>
                  </a:lnTo>
                  <a:lnTo>
                    <a:pt x="46" y="62"/>
                  </a:lnTo>
                  <a:lnTo>
                    <a:pt x="46" y="62"/>
                  </a:lnTo>
                  <a:lnTo>
                    <a:pt x="36" y="62"/>
                  </a:lnTo>
                  <a:lnTo>
                    <a:pt x="28" y="60"/>
                  </a:lnTo>
                  <a:lnTo>
                    <a:pt x="20" y="54"/>
                  </a:lnTo>
                  <a:lnTo>
                    <a:pt x="16" y="46"/>
                  </a:lnTo>
                  <a:lnTo>
                    <a:pt x="16" y="46"/>
                  </a:lnTo>
                  <a:lnTo>
                    <a:pt x="16" y="38"/>
                  </a:lnTo>
                  <a:lnTo>
                    <a:pt x="18" y="30"/>
                  </a:lnTo>
                  <a:lnTo>
                    <a:pt x="24" y="22"/>
                  </a:lnTo>
                  <a:lnTo>
                    <a:pt x="32" y="18"/>
                  </a:lnTo>
                  <a:lnTo>
                    <a:pt x="32" y="18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151" name="Freeform 6"/>
          <p:cNvSpPr/>
          <p:nvPr/>
        </p:nvSpPr>
        <p:spPr bwMode="auto">
          <a:xfrm rot="5400000">
            <a:off x="2672715" y="-183515"/>
            <a:ext cx="193675" cy="364363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0" y="36"/>
              </a:cxn>
              <a:cxn ang="0">
                <a:pos x="67" y="105"/>
              </a:cxn>
              <a:cxn ang="0">
                <a:pos x="120" y="172"/>
              </a:cxn>
              <a:cxn ang="0">
                <a:pos x="180" y="238"/>
              </a:cxn>
              <a:cxn ang="0">
                <a:pos x="244" y="300"/>
              </a:cxn>
              <a:cxn ang="0">
                <a:pos x="316" y="363"/>
              </a:cxn>
              <a:cxn ang="0">
                <a:pos x="391" y="421"/>
              </a:cxn>
              <a:cxn ang="0">
                <a:pos x="471" y="479"/>
              </a:cxn>
              <a:cxn ang="0">
                <a:pos x="596" y="560"/>
              </a:cxn>
              <a:cxn ang="0">
                <a:pos x="773" y="662"/>
              </a:cxn>
              <a:cxn ang="0">
                <a:pos x="957" y="754"/>
              </a:cxn>
              <a:cxn ang="0">
                <a:pos x="1142" y="839"/>
              </a:cxn>
              <a:cxn ang="0">
                <a:pos x="1325" y="914"/>
              </a:cxn>
              <a:cxn ang="0">
                <a:pos x="1500" y="979"/>
              </a:cxn>
              <a:cxn ang="0">
                <a:pos x="1664" y="1037"/>
              </a:cxn>
              <a:cxn ang="0">
                <a:pos x="1878" y="1106"/>
              </a:cxn>
              <a:cxn ang="0">
                <a:pos x="2081" y="1164"/>
              </a:cxn>
              <a:cxn ang="0">
                <a:pos x="2158" y="1183"/>
              </a:cxn>
              <a:cxn ang="0">
                <a:pos x="1992" y="1212"/>
              </a:cxn>
              <a:cxn ang="0">
                <a:pos x="1809" y="1252"/>
              </a:cxn>
              <a:cxn ang="0">
                <a:pos x="1661" y="1288"/>
              </a:cxn>
              <a:cxn ang="0">
                <a:pos x="1495" y="1333"/>
              </a:cxn>
              <a:cxn ang="0">
                <a:pos x="1318" y="1389"/>
              </a:cxn>
              <a:cxn ang="0">
                <a:pos x="1134" y="1456"/>
              </a:cxn>
              <a:cxn ang="0">
                <a:pos x="948" y="1533"/>
              </a:cxn>
              <a:cxn ang="0">
                <a:pos x="765" y="1624"/>
              </a:cxn>
              <a:cxn ang="0">
                <a:pos x="676" y="1672"/>
              </a:cxn>
              <a:cxn ang="0">
                <a:pos x="588" y="1726"/>
              </a:cxn>
              <a:cxn ang="0">
                <a:pos x="504" y="1782"/>
              </a:cxn>
              <a:cxn ang="0">
                <a:pos x="422" y="1840"/>
              </a:cxn>
              <a:cxn ang="0">
                <a:pos x="346" y="1904"/>
              </a:cxn>
              <a:cxn ang="0">
                <a:pos x="274" y="1970"/>
              </a:cxn>
              <a:cxn ang="0">
                <a:pos x="206" y="2040"/>
              </a:cxn>
              <a:cxn ang="0">
                <a:pos x="144" y="2114"/>
              </a:cxn>
              <a:cxn ang="0">
                <a:pos x="89" y="2190"/>
              </a:cxn>
              <a:cxn ang="0">
                <a:pos x="41" y="2272"/>
              </a:cxn>
              <a:cxn ang="0">
                <a:pos x="0" y="2356"/>
              </a:cxn>
            </a:cxnLst>
            <a:rect l="0" t="0" r="r" b="b"/>
            <a:pathLst>
              <a:path w="2158" h="2356">
                <a:moveTo>
                  <a:pt x="0" y="2356"/>
                </a:moveTo>
                <a:lnTo>
                  <a:pt x="0" y="0"/>
                </a:lnTo>
                <a:lnTo>
                  <a:pt x="0" y="0"/>
                </a:lnTo>
                <a:lnTo>
                  <a:pt x="20" y="36"/>
                </a:lnTo>
                <a:lnTo>
                  <a:pt x="42" y="70"/>
                </a:lnTo>
                <a:lnTo>
                  <a:pt x="67" y="105"/>
                </a:lnTo>
                <a:lnTo>
                  <a:pt x="92" y="139"/>
                </a:lnTo>
                <a:lnTo>
                  <a:pt x="120" y="172"/>
                </a:lnTo>
                <a:lnTo>
                  <a:pt x="149" y="205"/>
                </a:lnTo>
                <a:lnTo>
                  <a:pt x="180" y="238"/>
                </a:lnTo>
                <a:lnTo>
                  <a:pt x="211" y="269"/>
                </a:lnTo>
                <a:lnTo>
                  <a:pt x="244" y="300"/>
                </a:lnTo>
                <a:lnTo>
                  <a:pt x="280" y="332"/>
                </a:lnTo>
                <a:lnTo>
                  <a:pt x="316" y="363"/>
                </a:lnTo>
                <a:lnTo>
                  <a:pt x="352" y="393"/>
                </a:lnTo>
                <a:lnTo>
                  <a:pt x="391" y="421"/>
                </a:lnTo>
                <a:lnTo>
                  <a:pt x="430" y="451"/>
                </a:lnTo>
                <a:lnTo>
                  <a:pt x="471" y="479"/>
                </a:lnTo>
                <a:lnTo>
                  <a:pt x="511" y="507"/>
                </a:lnTo>
                <a:lnTo>
                  <a:pt x="596" y="560"/>
                </a:lnTo>
                <a:lnTo>
                  <a:pt x="683" y="612"/>
                </a:lnTo>
                <a:lnTo>
                  <a:pt x="773" y="662"/>
                </a:lnTo>
                <a:lnTo>
                  <a:pt x="865" y="709"/>
                </a:lnTo>
                <a:lnTo>
                  <a:pt x="957" y="754"/>
                </a:lnTo>
                <a:lnTo>
                  <a:pt x="1049" y="798"/>
                </a:lnTo>
                <a:lnTo>
                  <a:pt x="1142" y="839"/>
                </a:lnTo>
                <a:lnTo>
                  <a:pt x="1234" y="878"/>
                </a:lnTo>
                <a:lnTo>
                  <a:pt x="1325" y="914"/>
                </a:lnTo>
                <a:lnTo>
                  <a:pt x="1414" y="948"/>
                </a:lnTo>
                <a:lnTo>
                  <a:pt x="1500" y="979"/>
                </a:lnTo>
                <a:lnTo>
                  <a:pt x="1584" y="1009"/>
                </a:lnTo>
                <a:lnTo>
                  <a:pt x="1664" y="1037"/>
                </a:lnTo>
                <a:lnTo>
                  <a:pt x="1740" y="1062"/>
                </a:lnTo>
                <a:lnTo>
                  <a:pt x="1878" y="1106"/>
                </a:lnTo>
                <a:lnTo>
                  <a:pt x="1994" y="1139"/>
                </a:lnTo>
                <a:lnTo>
                  <a:pt x="2081" y="1164"/>
                </a:lnTo>
                <a:lnTo>
                  <a:pt x="2158" y="1183"/>
                </a:lnTo>
                <a:lnTo>
                  <a:pt x="2158" y="1183"/>
                </a:lnTo>
                <a:lnTo>
                  <a:pt x="2081" y="1195"/>
                </a:lnTo>
                <a:lnTo>
                  <a:pt x="1992" y="1212"/>
                </a:lnTo>
                <a:lnTo>
                  <a:pt x="1877" y="1236"/>
                </a:lnTo>
                <a:lnTo>
                  <a:pt x="1809" y="1252"/>
                </a:lnTo>
                <a:lnTo>
                  <a:pt x="1737" y="1269"/>
                </a:lnTo>
                <a:lnTo>
                  <a:pt x="1661" y="1288"/>
                </a:lnTo>
                <a:lnTo>
                  <a:pt x="1579" y="1309"/>
                </a:lnTo>
                <a:lnTo>
                  <a:pt x="1495" y="1333"/>
                </a:lnTo>
                <a:lnTo>
                  <a:pt x="1407" y="1361"/>
                </a:lnTo>
                <a:lnTo>
                  <a:pt x="1318" y="1389"/>
                </a:lnTo>
                <a:lnTo>
                  <a:pt x="1226" y="1422"/>
                </a:lnTo>
                <a:lnTo>
                  <a:pt x="1134" y="1456"/>
                </a:lnTo>
                <a:lnTo>
                  <a:pt x="1041" y="1494"/>
                </a:lnTo>
                <a:lnTo>
                  <a:pt x="948" y="1533"/>
                </a:lnTo>
                <a:lnTo>
                  <a:pt x="855" y="1577"/>
                </a:lnTo>
                <a:lnTo>
                  <a:pt x="765" y="1624"/>
                </a:lnTo>
                <a:lnTo>
                  <a:pt x="719" y="1647"/>
                </a:lnTo>
                <a:lnTo>
                  <a:pt x="676" y="1672"/>
                </a:lnTo>
                <a:lnTo>
                  <a:pt x="632" y="1699"/>
                </a:lnTo>
                <a:lnTo>
                  <a:pt x="588" y="1726"/>
                </a:lnTo>
                <a:lnTo>
                  <a:pt x="546" y="1752"/>
                </a:lnTo>
                <a:lnTo>
                  <a:pt x="504" y="1782"/>
                </a:lnTo>
                <a:lnTo>
                  <a:pt x="463" y="1810"/>
                </a:lnTo>
                <a:lnTo>
                  <a:pt x="422" y="1840"/>
                </a:lnTo>
                <a:lnTo>
                  <a:pt x="383" y="1871"/>
                </a:lnTo>
                <a:lnTo>
                  <a:pt x="346" y="1904"/>
                </a:lnTo>
                <a:lnTo>
                  <a:pt x="308" y="1935"/>
                </a:lnTo>
                <a:lnTo>
                  <a:pt x="274" y="1970"/>
                </a:lnTo>
                <a:lnTo>
                  <a:pt x="239" y="2004"/>
                </a:lnTo>
                <a:lnTo>
                  <a:pt x="206" y="2040"/>
                </a:lnTo>
                <a:lnTo>
                  <a:pt x="175" y="2076"/>
                </a:lnTo>
                <a:lnTo>
                  <a:pt x="144" y="2114"/>
                </a:lnTo>
                <a:lnTo>
                  <a:pt x="116" y="2151"/>
                </a:lnTo>
                <a:lnTo>
                  <a:pt x="89" y="2190"/>
                </a:lnTo>
                <a:lnTo>
                  <a:pt x="64" y="2231"/>
                </a:lnTo>
                <a:lnTo>
                  <a:pt x="41" y="2272"/>
                </a:lnTo>
                <a:lnTo>
                  <a:pt x="19" y="2314"/>
                </a:lnTo>
                <a:lnTo>
                  <a:pt x="0" y="2356"/>
                </a:lnTo>
                <a:lnTo>
                  <a:pt x="0" y="2356"/>
                </a:lnTo>
                <a:close/>
              </a:path>
            </a:pathLst>
          </a:custGeom>
          <a:gradFill flip="none" rotWithShape="1">
            <a:gsLst>
              <a:gs pos="100000">
                <a:srgbClr val="01B2F2">
                  <a:alpha val="0"/>
                </a:srgbClr>
              </a:gs>
              <a:gs pos="0">
                <a:srgbClr val="01B2F2">
                  <a:alpha val="40000"/>
                </a:srgbClr>
              </a:gs>
            </a:gsLst>
            <a:lin ang="10800000" scaled="1"/>
            <a:tileRect/>
          </a:gradFill>
          <a:ln w="6350">
            <a:gradFill flip="none" rotWithShape="1">
              <a:gsLst>
                <a:gs pos="100000">
                  <a:srgbClr val="01B2F2"/>
                </a:gs>
                <a:gs pos="30000">
                  <a:srgbClr val="01B2F2">
                    <a:alpha val="0"/>
                  </a:srgbClr>
                </a:gs>
              </a:gsLst>
              <a:lin ang="0" scaled="1"/>
              <a:tileRect/>
            </a:gra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marL="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09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19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828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4384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0480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6576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2672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876800" algn="l" defTabSz="1219200" rtl="0" eaLnBrk="1" latinLnBrk="0" hangingPunct="1"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52095" algn="ctr">
              <a:lnSpc>
                <a:spcPts val="5600"/>
              </a:lnSpc>
              <a:buClr>
                <a:srgbClr val="CC9900"/>
              </a:buClr>
              <a:buSzPct val="60000"/>
              <a:buFont typeface="Wingdings" panose="05000000000000000000" pitchFamily="2" charset="2"/>
              <a:buChar char="n"/>
              <a:defRPr/>
            </a:pP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4106325" y="1241211"/>
            <a:ext cx="5575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/>
                </a:solidFill>
              </a:rPr>
              <a:t>…</a:t>
            </a:r>
            <a:endParaRPr lang="en-US" altLang="zh-CN" sz="1000" dirty="0">
              <a:solidFill>
                <a:schemeClr val="bg1"/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950849" y="1272507"/>
            <a:ext cx="8351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采集汇聚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1754336" y="1272507"/>
            <a:ext cx="843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加工存储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2565697" y="1272507"/>
            <a:ext cx="843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呈现推广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2208036" y="2727514"/>
            <a:ext cx="1023338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省域数据中心</a:t>
            </a:r>
            <a:endParaRPr lang="zh-CN" altLang="en-US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2264906" y="4030355"/>
            <a:ext cx="1061578" cy="26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边缘节点</a:t>
            </a:r>
            <a:endParaRPr lang="zh-CN" alt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文化大数据融合一体机</a:t>
            </a:r>
            <a:endParaRPr lang="zh-CN" alt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5930900" y="2288786"/>
            <a:ext cx="2327927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255" indent="-135255">
              <a:lnSpc>
                <a:spcPct val="130000"/>
              </a:lnSpc>
              <a:spcAft>
                <a:spcPts val="0"/>
              </a:spcAft>
              <a:buClr>
                <a:srgbClr val="1AE7C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边缘：生产工具、底层管理系统</a:t>
            </a:r>
            <a:endParaRPr lang="zh-CN" alt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5255" indent="-135255">
              <a:lnSpc>
                <a:spcPct val="130000"/>
              </a:lnSpc>
              <a:spcAft>
                <a:spcPts val="0"/>
              </a:spcAft>
              <a:buClr>
                <a:srgbClr val="1AE7C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入驻：生产工具、文化网关、</a:t>
            </a:r>
            <a:r>
              <a:rPr lang="en-US" altLang="zh-CN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AR/VR</a:t>
            </a: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体验应用</a:t>
            </a:r>
            <a:endParaRPr lang="zh-CN" alt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930900" y="1357876"/>
            <a:ext cx="2459108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255" indent="-135255">
              <a:lnSpc>
                <a:spcPct val="130000"/>
              </a:lnSpc>
              <a:spcAft>
                <a:spcPts val="0"/>
              </a:spcAft>
              <a:buClr>
                <a:srgbClr val="1AE7C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省域数据中心、地市数据中心、边缘云、边缘节点</a:t>
            </a:r>
            <a:endParaRPr lang="en-US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5255" indent="-135255">
              <a:lnSpc>
                <a:spcPct val="130000"/>
              </a:lnSpc>
              <a:spcAft>
                <a:spcPts val="0"/>
              </a:spcAft>
              <a:buClr>
                <a:srgbClr val="1AE7C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省域数据中心：部署服务平台、标识解析、三库</a:t>
            </a:r>
            <a:r>
              <a:rPr lang="zh-CN" altLang="zh-CN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zh-CN" alt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5955664" y="3283196"/>
            <a:ext cx="2589915" cy="377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5255" indent="-135255">
              <a:lnSpc>
                <a:spcPct val="130000"/>
              </a:lnSpc>
              <a:spcAft>
                <a:spcPts val="0"/>
              </a:spcAft>
              <a:buClr>
                <a:srgbClr val="1AE7C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生产：生产工具、后台渲染合成</a:t>
            </a:r>
            <a:endParaRPr lang="zh-CN" alt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35255" indent="-135255">
              <a:lnSpc>
                <a:spcPct val="130000"/>
              </a:lnSpc>
              <a:spcAft>
                <a:spcPts val="0"/>
              </a:spcAft>
              <a:buClr>
                <a:srgbClr val="1AE7CF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体验：</a:t>
            </a:r>
            <a:r>
              <a:rPr lang="zh-CN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前台体验设备（头显、全息），后台渲染引擎</a:t>
            </a:r>
            <a:endParaRPr lang="zh-CN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6" name="图片 165"/>
          <p:cNvPicPr/>
          <p:nvPr/>
        </p:nvPicPr>
        <p:blipFill>
          <a:blip r:embed="rId3"/>
          <a:stretch>
            <a:fillRect/>
          </a:stretch>
        </p:blipFill>
        <p:spPr>
          <a:xfrm>
            <a:off x="6544044" y="3871206"/>
            <a:ext cx="819785" cy="503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7" name="图片 166"/>
          <p:cNvPicPr/>
          <p:nvPr/>
        </p:nvPicPr>
        <p:blipFill>
          <a:blip r:embed="rId4"/>
          <a:srcRect l="12885" t="11961" r="7786" b="20227"/>
          <a:stretch>
            <a:fillRect/>
          </a:stretch>
        </p:blipFill>
        <p:spPr>
          <a:xfrm>
            <a:off x="5426444" y="3871206"/>
            <a:ext cx="885190" cy="5029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8" name="Picture 12" descr="\\Mv-fs\Projects\Citrix\09-1786 Graphics for Print\Art\Fot PPT\2\Thin_Client.png"/>
          <p:cNvPicPr>
            <a:picLocks noChangeAspect="1" noChangeArrowheads="1"/>
          </p:cNvPicPr>
          <p:nvPr/>
        </p:nvPicPr>
        <p:blipFill rotWithShape="1">
          <a:blip r:embed="rId5" cstate="screen"/>
          <a:srcRect/>
          <a:stretch>
            <a:fillRect/>
          </a:stretch>
        </p:blipFill>
        <p:spPr bwMode="auto">
          <a:xfrm>
            <a:off x="7467333" y="3846122"/>
            <a:ext cx="710437" cy="545149"/>
          </a:xfrm>
          <a:prstGeom prst="rect">
            <a:avLst/>
          </a:prstGeom>
          <a:noFill/>
        </p:spPr>
      </p:pic>
      <p:pic>
        <p:nvPicPr>
          <p:cNvPr id="169" name="Picture 4" descr="C:\Users\flowers\Desktop\CITRIX IMAGES\separated-thin-client-terminal-network-computer-wt-5040-966.png"/>
          <p:cNvPicPr>
            <a:picLocks noChangeAspect="1" noChangeArrowheads="1"/>
          </p:cNvPicPr>
          <p:nvPr/>
        </p:nvPicPr>
        <p:blipFill rotWithShape="1">
          <a:blip r:embed="rId6" cstate="screen"/>
          <a:srcRect/>
          <a:stretch>
            <a:fillRect/>
          </a:stretch>
        </p:blipFill>
        <p:spPr bwMode="auto">
          <a:xfrm>
            <a:off x="8185156" y="3857234"/>
            <a:ext cx="457576" cy="49974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文本框 169"/>
          <p:cNvSpPr txBox="1"/>
          <p:nvPr/>
        </p:nvSpPr>
        <p:spPr>
          <a:xfrm>
            <a:off x="5426444" y="4407752"/>
            <a:ext cx="887730" cy="2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5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文化体验馆</a:t>
            </a:r>
            <a:endParaRPr lang="zh-CN" altLang="en-US" sz="75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6544043" y="4400132"/>
            <a:ext cx="819785" cy="20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文化工作室</a:t>
            </a:r>
            <a:endParaRPr lang="zh-CN" alt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4" name="上弧形箭头 28"/>
          <p:cNvSpPr/>
          <p:nvPr/>
        </p:nvSpPr>
        <p:spPr>
          <a:xfrm rot="3015685">
            <a:off x="3648806" y="2876601"/>
            <a:ext cx="480695" cy="198120"/>
          </a:xfrm>
          <a:prstGeom prst="curvedDownArrow">
            <a:avLst/>
          </a:prstGeom>
          <a:gradFill>
            <a:gsLst>
              <a:gs pos="0">
                <a:srgbClr val="1AE7CF">
                  <a:alpha val="0"/>
                </a:srgbClr>
              </a:gs>
              <a:gs pos="99000">
                <a:srgbClr val="1AE7CF"/>
              </a:gs>
            </a:gsLst>
            <a:lin ang="0" scaled="0"/>
          </a:gradFill>
          <a:ln w="12700" cap="flat" cmpd="sng" algn="ctr">
            <a:noFill/>
            <a:prstDash val="dash"/>
          </a:ln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100" b="1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3377057" y="1272507"/>
            <a:ext cx="8430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交易分发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上下箭头 105"/>
          <p:cNvSpPr/>
          <p:nvPr/>
        </p:nvSpPr>
        <p:spPr>
          <a:xfrm>
            <a:off x="2707640" y="3691042"/>
            <a:ext cx="164465" cy="215597"/>
          </a:xfrm>
          <a:prstGeom prst="upDownArrow">
            <a:avLst/>
          </a:prstGeom>
          <a:gradFill>
            <a:gsLst>
              <a:gs pos="0">
                <a:srgbClr val="1AE7CF"/>
              </a:gs>
              <a:gs pos="50000">
                <a:srgbClr val="1AE7CF">
                  <a:alpha val="15188"/>
                </a:srgbClr>
              </a:gs>
              <a:gs pos="99000">
                <a:srgbClr val="1AE7CF"/>
              </a:gs>
            </a:gsLst>
            <a:lin ang="5400000" scaled="0"/>
          </a:gradFill>
          <a:ln w="12700" cap="flat" cmpd="sng" algn="ctr">
            <a:noFill/>
            <a:prstDash val="dash"/>
          </a:ln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zh-CN" altLang="en-US" sz="100" b="1" ker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7" name="上下箭头 106"/>
          <p:cNvSpPr/>
          <p:nvPr/>
        </p:nvSpPr>
        <p:spPr>
          <a:xfrm>
            <a:off x="3981450" y="3691042"/>
            <a:ext cx="164465" cy="215597"/>
          </a:xfrm>
          <a:prstGeom prst="upDownArrow">
            <a:avLst/>
          </a:prstGeom>
          <a:gradFill>
            <a:gsLst>
              <a:gs pos="0">
                <a:srgbClr val="1AE7CF"/>
              </a:gs>
              <a:gs pos="50000">
                <a:srgbClr val="1AE7CF">
                  <a:alpha val="15188"/>
                </a:srgbClr>
              </a:gs>
              <a:gs pos="99000">
                <a:srgbClr val="1AE7CF"/>
              </a:gs>
            </a:gsLst>
            <a:lin ang="5400000" scaled="0"/>
          </a:gradFill>
          <a:ln w="12700" cap="flat" cmpd="sng" algn="ctr">
            <a:noFill/>
            <a:prstDash val="dash"/>
          </a:ln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endParaRPr lang="zh-CN" altLang="en-US" sz="100" b="1" ker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圆角矩形 15"/>
          <p:cNvSpPr/>
          <p:nvPr/>
        </p:nvSpPr>
        <p:spPr>
          <a:xfrm>
            <a:off x="2286141" y="2381496"/>
            <a:ext cx="945234" cy="255270"/>
          </a:xfrm>
          <a:prstGeom prst="roundRect">
            <a:avLst/>
          </a:prstGeom>
          <a:solidFill>
            <a:srgbClr val="1AE7CF">
              <a:alpha val="40000"/>
            </a:srgbClr>
          </a:solidFill>
          <a:ln w="12700" cap="flat" cmpd="sng" algn="ctr">
            <a:noFill/>
            <a:prstDash val="dash"/>
          </a:ln>
        </p:spPr>
        <p:txBody>
          <a:bodyPr rtlCol="0" anchor="ctr"/>
          <a:lstStyle/>
          <a:p>
            <a:pPr algn="ctr" defTabSz="914400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9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运营管理平台</a:t>
            </a:r>
            <a:endParaRPr lang="zh-CN" altLang="en-US" sz="9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9" name="任意多边形 26"/>
          <p:cNvSpPr/>
          <p:nvPr/>
        </p:nvSpPr>
        <p:spPr>
          <a:xfrm>
            <a:off x="937260" y="3899515"/>
            <a:ext cx="1061579" cy="474611"/>
          </a:xfrm>
          <a:custGeom>
            <a:avLst/>
            <a:gdLst>
              <a:gd name="connsiteX0" fmla="*/ 1462986 w 3534198"/>
              <a:gd name="connsiteY0" fmla="*/ 0 h 1861378"/>
              <a:gd name="connsiteX1" fmla="*/ 2067589 w 3534198"/>
              <a:gd name="connsiteY1" fmla="*/ 244561 h 1861378"/>
              <a:gd name="connsiteX2" fmla="*/ 2170122 w 3534198"/>
              <a:gd name="connsiteY2" fmla="*/ 365918 h 1861378"/>
              <a:gd name="connsiteX3" fmla="*/ 2250156 w 3534198"/>
              <a:gd name="connsiteY3" fmla="*/ 340982 h 1861378"/>
              <a:gd name="connsiteX4" fmla="*/ 2384943 w 3534198"/>
              <a:gd name="connsiteY4" fmla="*/ 327343 h 1861378"/>
              <a:gd name="connsiteX5" fmla="*/ 3001191 w 3534198"/>
              <a:gd name="connsiteY5" fmla="*/ 737351 h 1861378"/>
              <a:gd name="connsiteX6" fmla="*/ 3014921 w 3534198"/>
              <a:gd name="connsiteY6" fmla="*/ 781748 h 1861378"/>
              <a:gd name="connsiteX7" fmla="*/ 3056077 w 3534198"/>
              <a:gd name="connsiteY7" fmla="*/ 785513 h 1861378"/>
              <a:gd name="connsiteX8" fmla="*/ 3534198 w 3534198"/>
              <a:gd name="connsiteY8" fmla="*/ 1317925 h 1861378"/>
              <a:gd name="connsiteX9" fmla="*/ 3056077 w 3534198"/>
              <a:gd name="connsiteY9" fmla="*/ 1850337 h 1861378"/>
              <a:gd name="connsiteX10" fmla="*/ 3053749 w 3534198"/>
              <a:gd name="connsiteY10" fmla="*/ 1850550 h 1861378"/>
              <a:gd name="connsiteX11" fmla="*/ 3053749 w 3534198"/>
              <a:gd name="connsiteY11" fmla="*/ 1861377 h 1861378"/>
              <a:gd name="connsiteX12" fmla="*/ 2935409 w 3534198"/>
              <a:gd name="connsiteY12" fmla="*/ 1861377 h 1861378"/>
              <a:gd name="connsiteX13" fmla="*/ 2935398 w 3534198"/>
              <a:gd name="connsiteY13" fmla="*/ 1861378 h 1861378"/>
              <a:gd name="connsiteX14" fmla="*/ 2935387 w 3534198"/>
              <a:gd name="connsiteY14" fmla="*/ 1861377 h 1861378"/>
              <a:gd name="connsiteX15" fmla="*/ 656108 w 3534198"/>
              <a:gd name="connsiteY15" fmla="*/ 1861377 h 1861378"/>
              <a:gd name="connsiteX16" fmla="*/ 656097 w 3534198"/>
              <a:gd name="connsiteY16" fmla="*/ 1861378 h 1861378"/>
              <a:gd name="connsiteX17" fmla="*/ 656087 w 3534198"/>
              <a:gd name="connsiteY17" fmla="*/ 1861377 h 1861378"/>
              <a:gd name="connsiteX18" fmla="*/ 607949 w 3534198"/>
              <a:gd name="connsiteY18" fmla="*/ 1861377 h 1861378"/>
              <a:gd name="connsiteX19" fmla="*/ 607949 w 3534198"/>
              <a:gd name="connsiteY19" fmla="*/ 1856852 h 1861378"/>
              <a:gd name="connsiteX20" fmla="*/ 523870 w 3534198"/>
              <a:gd name="connsiteY20" fmla="*/ 1848948 h 1861378"/>
              <a:gd name="connsiteX21" fmla="*/ 0 w 3534198"/>
              <a:gd name="connsiteY21" fmla="*/ 1249536 h 1861378"/>
              <a:gd name="connsiteX22" fmla="*/ 523870 w 3534198"/>
              <a:gd name="connsiteY22" fmla="*/ 650124 h 1861378"/>
              <a:gd name="connsiteX23" fmla="*/ 633879 w 3534198"/>
              <a:gd name="connsiteY23" fmla="*/ 639783 h 1861378"/>
              <a:gd name="connsiteX24" fmla="*/ 675142 w 3534198"/>
              <a:gd name="connsiteY24" fmla="*/ 509970 h 1861378"/>
              <a:gd name="connsiteX25" fmla="*/ 1462986 w 3534198"/>
              <a:gd name="connsiteY25" fmla="*/ 0 h 18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34198" h="1861378">
                <a:moveTo>
                  <a:pt x="1462986" y="0"/>
                </a:moveTo>
                <a:cubicBezTo>
                  <a:pt x="1699098" y="0"/>
                  <a:pt x="1912858" y="93459"/>
                  <a:pt x="2067589" y="244561"/>
                </a:cubicBezTo>
                <a:lnTo>
                  <a:pt x="2170122" y="365918"/>
                </a:lnTo>
                <a:lnTo>
                  <a:pt x="2250156" y="340982"/>
                </a:lnTo>
                <a:cubicBezTo>
                  <a:pt x="2293693" y="332039"/>
                  <a:pt x="2338772" y="327343"/>
                  <a:pt x="2384943" y="327343"/>
                </a:cubicBezTo>
                <a:cubicBezTo>
                  <a:pt x="2661971" y="327343"/>
                  <a:pt x="2899661" y="496406"/>
                  <a:pt x="3001191" y="737351"/>
                </a:cubicBezTo>
                <a:lnTo>
                  <a:pt x="3014921" y="781748"/>
                </a:lnTo>
                <a:lnTo>
                  <a:pt x="3056077" y="785513"/>
                </a:lnTo>
                <a:cubicBezTo>
                  <a:pt x="3328940" y="836188"/>
                  <a:pt x="3534198" y="1055302"/>
                  <a:pt x="3534198" y="1317925"/>
                </a:cubicBezTo>
                <a:cubicBezTo>
                  <a:pt x="3534198" y="1580549"/>
                  <a:pt x="3328940" y="1799662"/>
                  <a:pt x="3056077" y="1850337"/>
                </a:cubicBezTo>
                <a:lnTo>
                  <a:pt x="3053749" y="1850550"/>
                </a:lnTo>
                <a:lnTo>
                  <a:pt x="3053749" y="1861377"/>
                </a:lnTo>
                <a:lnTo>
                  <a:pt x="2935409" y="1861377"/>
                </a:lnTo>
                <a:lnTo>
                  <a:pt x="2935398" y="1861378"/>
                </a:lnTo>
                <a:lnTo>
                  <a:pt x="2935387" y="1861377"/>
                </a:lnTo>
                <a:lnTo>
                  <a:pt x="656108" y="1861377"/>
                </a:lnTo>
                <a:lnTo>
                  <a:pt x="656097" y="1861378"/>
                </a:lnTo>
                <a:lnTo>
                  <a:pt x="656087" y="1861377"/>
                </a:lnTo>
                <a:lnTo>
                  <a:pt x="607949" y="1861377"/>
                </a:lnTo>
                <a:lnTo>
                  <a:pt x="607949" y="1856852"/>
                </a:lnTo>
                <a:lnTo>
                  <a:pt x="523870" y="1848948"/>
                </a:lnTo>
                <a:cubicBezTo>
                  <a:pt x="224898" y="1791896"/>
                  <a:pt x="0" y="1545208"/>
                  <a:pt x="0" y="1249536"/>
                </a:cubicBezTo>
                <a:cubicBezTo>
                  <a:pt x="0" y="953864"/>
                  <a:pt x="224898" y="707176"/>
                  <a:pt x="523870" y="650124"/>
                </a:cubicBezTo>
                <a:lnTo>
                  <a:pt x="633879" y="639783"/>
                </a:lnTo>
                <a:lnTo>
                  <a:pt x="675142" y="509970"/>
                </a:lnTo>
                <a:cubicBezTo>
                  <a:pt x="804944" y="210282"/>
                  <a:pt x="1108818" y="0"/>
                  <a:pt x="1462986" y="0"/>
                </a:cubicBezTo>
                <a:close/>
              </a:path>
            </a:pathLst>
          </a:custGeom>
          <a:solidFill>
            <a:srgbClr val="1AE7CF">
              <a:alpha val="5000"/>
            </a:srgbClr>
          </a:solidFill>
          <a:ln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20" name="文本框 219"/>
          <p:cNvSpPr txBox="1"/>
          <p:nvPr/>
        </p:nvSpPr>
        <p:spPr>
          <a:xfrm>
            <a:off x="1046149" y="4036511"/>
            <a:ext cx="828676" cy="2652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入驻边缘云</a:t>
            </a:r>
            <a:endParaRPr lang="zh-CN" alt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algn="ctr">
              <a:lnSpc>
                <a:spcPct val="120000"/>
              </a:lnSpc>
            </a:pPr>
            <a:r>
              <a:rPr lang="zh-CN" altLang="en-US" sz="7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文化大数据一体柜</a:t>
            </a:r>
            <a:endParaRPr lang="zh-CN" altLang="en-US" sz="7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sp>
        <p:nvSpPr>
          <p:cNvPr id="25" name="椭圆 24"/>
          <p:cNvSpPr/>
          <p:nvPr>
            <p:custDataLst>
              <p:tags r:id="rId7"/>
            </p:custDataLst>
          </p:nvPr>
        </p:nvSpPr>
        <p:spPr>
          <a:xfrm>
            <a:off x="1160145" y="861060"/>
            <a:ext cx="427355" cy="427355"/>
          </a:xfrm>
          <a:prstGeom prst="ellipse">
            <a:avLst/>
          </a:prstGeom>
          <a:blipFill>
            <a:blip r:embed="rId8"/>
            <a:stretch>
              <a:fillRect l="-5469" t="-5469" r="-5469" b="-5469"/>
            </a:stretch>
          </a:blipFill>
          <a:ln w="12700" cap="flat" cmpd="sng" algn="ctr">
            <a:solidFill>
              <a:srgbClr val="1AE7CF"/>
            </a:solidFill>
            <a:prstDash val="solid"/>
          </a:ln>
          <a:effectLst>
            <a:outerShdw blurRad="178962" dist="38100" dir="2700000" algn="tl" rotWithShape="0">
              <a:srgbClr val="1AE7CF">
                <a:alpha val="26528"/>
              </a:srgbClr>
            </a:outerShdw>
          </a:effectLst>
        </p:spPr>
        <p:txBody>
          <a:bodyPr rtlCol="0" anchor="ctr"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椭圆 1"/>
          <p:cNvSpPr/>
          <p:nvPr>
            <p:custDataLst>
              <p:tags r:id="rId9"/>
            </p:custDataLst>
          </p:nvPr>
        </p:nvSpPr>
        <p:spPr>
          <a:xfrm>
            <a:off x="1956435" y="861060"/>
            <a:ext cx="427355" cy="427355"/>
          </a:xfrm>
          <a:prstGeom prst="ellipse">
            <a:avLst/>
          </a:prstGeom>
          <a:blipFill>
            <a:blip r:embed="rId10"/>
            <a:stretch>
              <a:fillRect l="-5469" t="-5469" r="-5469" b="-5469"/>
            </a:stretch>
          </a:blipFill>
          <a:ln w="12700" cap="flat" cmpd="sng" algn="ctr">
            <a:solidFill>
              <a:srgbClr val="01B2F2"/>
            </a:solidFill>
            <a:prstDash val="solid"/>
          </a:ln>
          <a:effectLst>
            <a:outerShdw blurRad="345181" dist="41093" dir="1800000" sx="96000" sy="96000" algn="ctr" rotWithShape="0">
              <a:srgbClr val="01B2F2">
                <a:alpha val="21000"/>
              </a:srgbClr>
            </a:outerShdw>
          </a:effectLst>
        </p:spPr>
        <p:txBody>
          <a:bodyPr rtlCol="0" anchor="ctr"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2743200" y="861060"/>
            <a:ext cx="427355" cy="427355"/>
          </a:xfrm>
          <a:prstGeom prst="ellipse">
            <a:avLst/>
          </a:prstGeom>
          <a:blipFill>
            <a:blip r:embed="rId12"/>
            <a:stretch>
              <a:fillRect l="-5469" t="-5469" r="-5469" b="-5469"/>
            </a:stretch>
          </a:blipFill>
          <a:ln w="12700" cap="flat" cmpd="sng" algn="ctr">
            <a:solidFill>
              <a:srgbClr val="01B2F2"/>
            </a:solidFill>
            <a:prstDash val="solid"/>
          </a:ln>
          <a:effectLst>
            <a:outerShdw blurRad="345181" dist="41093" dir="1800000" sx="96000" sy="96000" algn="ctr" rotWithShape="0">
              <a:srgbClr val="01B2F2">
                <a:alpha val="21000"/>
              </a:srgbClr>
            </a:outerShdw>
          </a:effectLst>
        </p:spPr>
        <p:txBody>
          <a:bodyPr rtlCol="0" anchor="ctr"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椭圆 26"/>
          <p:cNvSpPr/>
          <p:nvPr>
            <p:custDataLst>
              <p:tags r:id="rId13"/>
            </p:custDataLst>
          </p:nvPr>
        </p:nvSpPr>
        <p:spPr>
          <a:xfrm>
            <a:off x="3578225" y="861060"/>
            <a:ext cx="427355" cy="427355"/>
          </a:xfrm>
          <a:prstGeom prst="ellipse">
            <a:avLst/>
          </a:prstGeom>
          <a:blipFill>
            <a:blip r:embed="rId14"/>
            <a:stretch>
              <a:fillRect l="-2624" t="-2624" r="-2624" b="-2624"/>
            </a:stretch>
          </a:blipFill>
          <a:ln w="12700" cap="flat" cmpd="sng" algn="ctr">
            <a:solidFill>
              <a:srgbClr val="1AE7CF"/>
            </a:solidFill>
            <a:prstDash val="solid"/>
          </a:ln>
          <a:effectLst>
            <a:outerShdw blurRad="178962" dist="38100" dir="2700000" algn="tl" rotWithShape="0">
              <a:srgbClr val="1AE7CF">
                <a:alpha val="26528"/>
              </a:srgbClr>
            </a:outerShdw>
          </a:effectLst>
        </p:spPr>
        <p:txBody>
          <a:bodyPr rtlCol="0" anchor="ctr"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椭圆 86"/>
          <p:cNvSpPr/>
          <p:nvPr/>
        </p:nvSpPr>
        <p:spPr>
          <a:xfrm>
            <a:off x="5173596" y="3625278"/>
            <a:ext cx="341378" cy="341378"/>
          </a:xfrm>
          <a:prstGeom prst="ellipse">
            <a:avLst/>
          </a:prstGeom>
          <a:solidFill>
            <a:srgbClr val="01B2F2">
              <a:alpha val="10000"/>
            </a:srgbClr>
          </a:solidFill>
          <a:ln w="6350" cap="flat" cmpd="sng" algn="ctr">
            <a:solidFill>
              <a:srgbClr val="01B2F2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5173596" y="3016862"/>
            <a:ext cx="341378" cy="341378"/>
          </a:xfrm>
          <a:prstGeom prst="ellipse">
            <a:avLst/>
          </a:prstGeom>
          <a:solidFill>
            <a:srgbClr val="01B2F2">
              <a:alpha val="10000"/>
            </a:srgbClr>
          </a:solidFill>
          <a:ln w="6350" cap="flat" cmpd="sng" algn="ctr">
            <a:solidFill>
              <a:srgbClr val="01B2F2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5173596" y="2164808"/>
            <a:ext cx="341378" cy="341378"/>
          </a:xfrm>
          <a:prstGeom prst="ellipse">
            <a:avLst/>
          </a:prstGeom>
          <a:solidFill>
            <a:srgbClr val="01B2F2">
              <a:alpha val="10000"/>
            </a:srgbClr>
          </a:solidFill>
          <a:ln w="6350" cap="flat" cmpd="sng" algn="ctr">
            <a:solidFill>
              <a:srgbClr val="01B2F2"/>
            </a:soli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07513" y="303631"/>
            <a:ext cx="5934942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文化网关服务文化机构快速、安全接入文化平台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985260" y="4004165"/>
            <a:ext cx="786765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无线接入</a:t>
            </a:r>
            <a:endParaRPr lang="zh-CN" altLang="en-US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任意多边形 26"/>
          <p:cNvSpPr/>
          <p:nvPr/>
        </p:nvSpPr>
        <p:spPr>
          <a:xfrm>
            <a:off x="1252162" y="1050023"/>
            <a:ext cx="2978266" cy="1433094"/>
          </a:xfrm>
          <a:custGeom>
            <a:avLst/>
            <a:gdLst>
              <a:gd name="connsiteX0" fmla="*/ 1462986 w 3534198"/>
              <a:gd name="connsiteY0" fmla="*/ 0 h 1861378"/>
              <a:gd name="connsiteX1" fmla="*/ 2067589 w 3534198"/>
              <a:gd name="connsiteY1" fmla="*/ 244561 h 1861378"/>
              <a:gd name="connsiteX2" fmla="*/ 2170122 w 3534198"/>
              <a:gd name="connsiteY2" fmla="*/ 365918 h 1861378"/>
              <a:gd name="connsiteX3" fmla="*/ 2250156 w 3534198"/>
              <a:gd name="connsiteY3" fmla="*/ 340982 h 1861378"/>
              <a:gd name="connsiteX4" fmla="*/ 2384943 w 3534198"/>
              <a:gd name="connsiteY4" fmla="*/ 327343 h 1861378"/>
              <a:gd name="connsiteX5" fmla="*/ 3001191 w 3534198"/>
              <a:gd name="connsiteY5" fmla="*/ 737351 h 1861378"/>
              <a:gd name="connsiteX6" fmla="*/ 3014921 w 3534198"/>
              <a:gd name="connsiteY6" fmla="*/ 781748 h 1861378"/>
              <a:gd name="connsiteX7" fmla="*/ 3056077 w 3534198"/>
              <a:gd name="connsiteY7" fmla="*/ 785513 h 1861378"/>
              <a:gd name="connsiteX8" fmla="*/ 3534198 w 3534198"/>
              <a:gd name="connsiteY8" fmla="*/ 1317925 h 1861378"/>
              <a:gd name="connsiteX9" fmla="*/ 3056077 w 3534198"/>
              <a:gd name="connsiteY9" fmla="*/ 1850337 h 1861378"/>
              <a:gd name="connsiteX10" fmla="*/ 3053749 w 3534198"/>
              <a:gd name="connsiteY10" fmla="*/ 1850550 h 1861378"/>
              <a:gd name="connsiteX11" fmla="*/ 3053749 w 3534198"/>
              <a:gd name="connsiteY11" fmla="*/ 1861377 h 1861378"/>
              <a:gd name="connsiteX12" fmla="*/ 2935409 w 3534198"/>
              <a:gd name="connsiteY12" fmla="*/ 1861377 h 1861378"/>
              <a:gd name="connsiteX13" fmla="*/ 2935398 w 3534198"/>
              <a:gd name="connsiteY13" fmla="*/ 1861378 h 1861378"/>
              <a:gd name="connsiteX14" fmla="*/ 2935387 w 3534198"/>
              <a:gd name="connsiteY14" fmla="*/ 1861377 h 1861378"/>
              <a:gd name="connsiteX15" fmla="*/ 656108 w 3534198"/>
              <a:gd name="connsiteY15" fmla="*/ 1861377 h 1861378"/>
              <a:gd name="connsiteX16" fmla="*/ 656097 w 3534198"/>
              <a:gd name="connsiteY16" fmla="*/ 1861378 h 1861378"/>
              <a:gd name="connsiteX17" fmla="*/ 656087 w 3534198"/>
              <a:gd name="connsiteY17" fmla="*/ 1861377 h 1861378"/>
              <a:gd name="connsiteX18" fmla="*/ 607949 w 3534198"/>
              <a:gd name="connsiteY18" fmla="*/ 1861377 h 1861378"/>
              <a:gd name="connsiteX19" fmla="*/ 607949 w 3534198"/>
              <a:gd name="connsiteY19" fmla="*/ 1856852 h 1861378"/>
              <a:gd name="connsiteX20" fmla="*/ 523870 w 3534198"/>
              <a:gd name="connsiteY20" fmla="*/ 1848948 h 1861378"/>
              <a:gd name="connsiteX21" fmla="*/ 0 w 3534198"/>
              <a:gd name="connsiteY21" fmla="*/ 1249536 h 1861378"/>
              <a:gd name="connsiteX22" fmla="*/ 523870 w 3534198"/>
              <a:gd name="connsiteY22" fmla="*/ 650124 h 1861378"/>
              <a:gd name="connsiteX23" fmla="*/ 633879 w 3534198"/>
              <a:gd name="connsiteY23" fmla="*/ 639783 h 1861378"/>
              <a:gd name="connsiteX24" fmla="*/ 675142 w 3534198"/>
              <a:gd name="connsiteY24" fmla="*/ 509970 h 1861378"/>
              <a:gd name="connsiteX25" fmla="*/ 1462986 w 3534198"/>
              <a:gd name="connsiteY25" fmla="*/ 0 h 1861378"/>
              <a:gd name="connsiteX0-1" fmla="*/ 1462986 w 3534198"/>
              <a:gd name="connsiteY0-2" fmla="*/ 0 h 1861378"/>
              <a:gd name="connsiteX1-3" fmla="*/ 2067589 w 3534198"/>
              <a:gd name="connsiteY1-4" fmla="*/ 244561 h 1861378"/>
              <a:gd name="connsiteX2-5" fmla="*/ 2170122 w 3534198"/>
              <a:gd name="connsiteY2-6" fmla="*/ 365918 h 1861378"/>
              <a:gd name="connsiteX3-7" fmla="*/ 2250156 w 3534198"/>
              <a:gd name="connsiteY3-8" fmla="*/ 340982 h 1861378"/>
              <a:gd name="connsiteX4-9" fmla="*/ 2384943 w 3534198"/>
              <a:gd name="connsiteY4-10" fmla="*/ 327343 h 1861378"/>
              <a:gd name="connsiteX5-11" fmla="*/ 3001191 w 3534198"/>
              <a:gd name="connsiteY5-12" fmla="*/ 737351 h 1861378"/>
              <a:gd name="connsiteX6-13" fmla="*/ 3014921 w 3534198"/>
              <a:gd name="connsiteY6-14" fmla="*/ 781748 h 1861378"/>
              <a:gd name="connsiteX7-15" fmla="*/ 3056077 w 3534198"/>
              <a:gd name="connsiteY7-16" fmla="*/ 785513 h 1861378"/>
              <a:gd name="connsiteX8-17" fmla="*/ 3534198 w 3534198"/>
              <a:gd name="connsiteY8-18" fmla="*/ 1317925 h 1861378"/>
              <a:gd name="connsiteX9-19" fmla="*/ 3056077 w 3534198"/>
              <a:gd name="connsiteY9-20" fmla="*/ 1850337 h 1861378"/>
              <a:gd name="connsiteX10-21" fmla="*/ 3053749 w 3534198"/>
              <a:gd name="connsiteY10-22" fmla="*/ 1850550 h 1861378"/>
              <a:gd name="connsiteX11-23" fmla="*/ 2935409 w 3534198"/>
              <a:gd name="connsiteY11-24" fmla="*/ 1861377 h 1861378"/>
              <a:gd name="connsiteX12-25" fmla="*/ 2935398 w 3534198"/>
              <a:gd name="connsiteY12-26" fmla="*/ 1861378 h 1861378"/>
              <a:gd name="connsiteX13-27" fmla="*/ 2935387 w 3534198"/>
              <a:gd name="connsiteY13-28" fmla="*/ 1861377 h 1861378"/>
              <a:gd name="connsiteX14-29" fmla="*/ 656108 w 3534198"/>
              <a:gd name="connsiteY14-30" fmla="*/ 1861377 h 1861378"/>
              <a:gd name="connsiteX15-31" fmla="*/ 656097 w 3534198"/>
              <a:gd name="connsiteY15-32" fmla="*/ 1861378 h 1861378"/>
              <a:gd name="connsiteX16-33" fmla="*/ 656087 w 3534198"/>
              <a:gd name="connsiteY16-34" fmla="*/ 1861377 h 1861378"/>
              <a:gd name="connsiteX17-35" fmla="*/ 607949 w 3534198"/>
              <a:gd name="connsiteY17-36" fmla="*/ 1861377 h 1861378"/>
              <a:gd name="connsiteX18-37" fmla="*/ 607949 w 3534198"/>
              <a:gd name="connsiteY18-38" fmla="*/ 1856852 h 1861378"/>
              <a:gd name="connsiteX19-39" fmla="*/ 523870 w 3534198"/>
              <a:gd name="connsiteY19-40" fmla="*/ 1848948 h 1861378"/>
              <a:gd name="connsiteX20-41" fmla="*/ 0 w 3534198"/>
              <a:gd name="connsiteY20-42" fmla="*/ 1249536 h 1861378"/>
              <a:gd name="connsiteX21-43" fmla="*/ 523870 w 3534198"/>
              <a:gd name="connsiteY21-44" fmla="*/ 650124 h 1861378"/>
              <a:gd name="connsiteX22-45" fmla="*/ 633879 w 3534198"/>
              <a:gd name="connsiteY22-46" fmla="*/ 639783 h 1861378"/>
              <a:gd name="connsiteX23-47" fmla="*/ 675142 w 3534198"/>
              <a:gd name="connsiteY23-48" fmla="*/ 509970 h 1861378"/>
              <a:gd name="connsiteX24-49" fmla="*/ 1462986 w 3534198"/>
              <a:gd name="connsiteY24-50" fmla="*/ 0 h 1861378"/>
              <a:gd name="connsiteX0-51" fmla="*/ 1462986 w 3534198"/>
              <a:gd name="connsiteY0-52" fmla="*/ 0 h 1861378"/>
              <a:gd name="connsiteX1-53" fmla="*/ 2067589 w 3534198"/>
              <a:gd name="connsiteY1-54" fmla="*/ 244561 h 1861378"/>
              <a:gd name="connsiteX2-55" fmla="*/ 2170122 w 3534198"/>
              <a:gd name="connsiteY2-56" fmla="*/ 365918 h 1861378"/>
              <a:gd name="connsiteX3-57" fmla="*/ 2250156 w 3534198"/>
              <a:gd name="connsiteY3-58" fmla="*/ 340982 h 1861378"/>
              <a:gd name="connsiteX4-59" fmla="*/ 2384943 w 3534198"/>
              <a:gd name="connsiteY4-60" fmla="*/ 327343 h 1861378"/>
              <a:gd name="connsiteX5-61" fmla="*/ 3001191 w 3534198"/>
              <a:gd name="connsiteY5-62" fmla="*/ 737351 h 1861378"/>
              <a:gd name="connsiteX6-63" fmla="*/ 3014921 w 3534198"/>
              <a:gd name="connsiteY6-64" fmla="*/ 781748 h 1861378"/>
              <a:gd name="connsiteX7-65" fmla="*/ 3056077 w 3534198"/>
              <a:gd name="connsiteY7-66" fmla="*/ 785513 h 1861378"/>
              <a:gd name="connsiteX8-67" fmla="*/ 3534198 w 3534198"/>
              <a:gd name="connsiteY8-68" fmla="*/ 1317925 h 1861378"/>
              <a:gd name="connsiteX9-69" fmla="*/ 3056077 w 3534198"/>
              <a:gd name="connsiteY9-70" fmla="*/ 1850337 h 1861378"/>
              <a:gd name="connsiteX10-71" fmla="*/ 3053749 w 3534198"/>
              <a:gd name="connsiteY10-72" fmla="*/ 1850550 h 1861378"/>
              <a:gd name="connsiteX11-73" fmla="*/ 2935409 w 3534198"/>
              <a:gd name="connsiteY11-74" fmla="*/ 1861377 h 1861378"/>
              <a:gd name="connsiteX12-75" fmla="*/ 2935398 w 3534198"/>
              <a:gd name="connsiteY12-76" fmla="*/ 1861378 h 1861378"/>
              <a:gd name="connsiteX13-77" fmla="*/ 2935387 w 3534198"/>
              <a:gd name="connsiteY13-78" fmla="*/ 1861377 h 1861378"/>
              <a:gd name="connsiteX14-79" fmla="*/ 656108 w 3534198"/>
              <a:gd name="connsiteY14-80" fmla="*/ 1861377 h 1861378"/>
              <a:gd name="connsiteX15-81" fmla="*/ 656097 w 3534198"/>
              <a:gd name="connsiteY15-82" fmla="*/ 1861378 h 1861378"/>
              <a:gd name="connsiteX16-83" fmla="*/ 656087 w 3534198"/>
              <a:gd name="connsiteY16-84" fmla="*/ 1861377 h 1861378"/>
              <a:gd name="connsiteX17-85" fmla="*/ 607949 w 3534198"/>
              <a:gd name="connsiteY17-86" fmla="*/ 1861377 h 1861378"/>
              <a:gd name="connsiteX18-87" fmla="*/ 523870 w 3534198"/>
              <a:gd name="connsiteY18-88" fmla="*/ 1848948 h 1861378"/>
              <a:gd name="connsiteX19-89" fmla="*/ 0 w 3534198"/>
              <a:gd name="connsiteY19-90" fmla="*/ 1249536 h 1861378"/>
              <a:gd name="connsiteX20-91" fmla="*/ 523870 w 3534198"/>
              <a:gd name="connsiteY20-92" fmla="*/ 650124 h 1861378"/>
              <a:gd name="connsiteX21-93" fmla="*/ 633879 w 3534198"/>
              <a:gd name="connsiteY21-94" fmla="*/ 639783 h 1861378"/>
              <a:gd name="connsiteX22-95" fmla="*/ 675142 w 3534198"/>
              <a:gd name="connsiteY22-96" fmla="*/ 509970 h 1861378"/>
              <a:gd name="connsiteX23-97" fmla="*/ 1462986 w 3534198"/>
              <a:gd name="connsiteY23-98" fmla="*/ 0 h 18613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</a:cxnLst>
            <a:rect l="l" t="t" r="r" b="b"/>
            <a:pathLst>
              <a:path w="3534198" h="1861378">
                <a:moveTo>
                  <a:pt x="1462986" y="0"/>
                </a:moveTo>
                <a:cubicBezTo>
                  <a:pt x="1699098" y="0"/>
                  <a:pt x="1912858" y="93459"/>
                  <a:pt x="2067589" y="244561"/>
                </a:cubicBezTo>
                <a:lnTo>
                  <a:pt x="2170122" y="365918"/>
                </a:lnTo>
                <a:lnTo>
                  <a:pt x="2250156" y="340982"/>
                </a:lnTo>
                <a:cubicBezTo>
                  <a:pt x="2293693" y="332039"/>
                  <a:pt x="2338772" y="327343"/>
                  <a:pt x="2384943" y="327343"/>
                </a:cubicBezTo>
                <a:cubicBezTo>
                  <a:pt x="2661971" y="327343"/>
                  <a:pt x="2899661" y="496406"/>
                  <a:pt x="3001191" y="737351"/>
                </a:cubicBezTo>
                <a:lnTo>
                  <a:pt x="3014921" y="781748"/>
                </a:lnTo>
                <a:lnTo>
                  <a:pt x="3056077" y="785513"/>
                </a:lnTo>
                <a:cubicBezTo>
                  <a:pt x="3328940" y="836188"/>
                  <a:pt x="3534198" y="1055302"/>
                  <a:pt x="3534198" y="1317925"/>
                </a:cubicBezTo>
                <a:cubicBezTo>
                  <a:pt x="3534198" y="1580549"/>
                  <a:pt x="3328940" y="1799662"/>
                  <a:pt x="3056077" y="1850337"/>
                </a:cubicBezTo>
                <a:lnTo>
                  <a:pt x="3053749" y="1850550"/>
                </a:lnTo>
                <a:lnTo>
                  <a:pt x="2935409" y="1861377"/>
                </a:lnTo>
                <a:cubicBezTo>
                  <a:pt x="2935405" y="1861377"/>
                  <a:pt x="2935402" y="1861378"/>
                  <a:pt x="2935398" y="1861378"/>
                </a:cubicBezTo>
                <a:cubicBezTo>
                  <a:pt x="2935394" y="1861378"/>
                  <a:pt x="2935391" y="1861377"/>
                  <a:pt x="2935387" y="1861377"/>
                </a:cubicBezTo>
                <a:lnTo>
                  <a:pt x="656108" y="1861377"/>
                </a:lnTo>
                <a:cubicBezTo>
                  <a:pt x="656104" y="1861377"/>
                  <a:pt x="656101" y="1861378"/>
                  <a:pt x="656097" y="1861378"/>
                </a:cubicBezTo>
                <a:cubicBezTo>
                  <a:pt x="656094" y="1861378"/>
                  <a:pt x="656090" y="1861377"/>
                  <a:pt x="656087" y="1861377"/>
                </a:cubicBezTo>
                <a:lnTo>
                  <a:pt x="607949" y="1861377"/>
                </a:lnTo>
                <a:lnTo>
                  <a:pt x="523870" y="1848948"/>
                </a:lnTo>
                <a:cubicBezTo>
                  <a:pt x="224898" y="1791896"/>
                  <a:pt x="0" y="1545208"/>
                  <a:pt x="0" y="1249536"/>
                </a:cubicBezTo>
                <a:cubicBezTo>
                  <a:pt x="0" y="953864"/>
                  <a:pt x="224898" y="707176"/>
                  <a:pt x="523870" y="650124"/>
                </a:cubicBezTo>
                <a:lnTo>
                  <a:pt x="633879" y="639783"/>
                </a:lnTo>
                <a:lnTo>
                  <a:pt x="675142" y="509970"/>
                </a:lnTo>
                <a:cubicBezTo>
                  <a:pt x="804944" y="210282"/>
                  <a:pt x="1108818" y="0"/>
                  <a:pt x="1462986" y="0"/>
                </a:cubicBezTo>
                <a:close/>
              </a:path>
            </a:pathLst>
          </a:cu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>
                  <a:alpha val="6000"/>
                </a:srgbClr>
              </a:gs>
            </a:gsLst>
            <a:lin ang="5400000" scaled="1"/>
          </a:gradFill>
          <a:ln w="9525">
            <a:gradFill>
              <a:gsLst>
                <a:gs pos="0">
                  <a:srgbClr val="1AE7CF">
                    <a:alpha val="0"/>
                  </a:srgbClr>
                </a:gs>
                <a:gs pos="100000">
                  <a:srgbClr val="1AE7CF"/>
                </a:gs>
              </a:gsLst>
              <a:lin ang="5400000" scaled="1"/>
            </a:gra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200"/>
            <a:r>
              <a:rPr lang="zh-CN" altLang="en-US" sz="1400" b="1" kern="0" dirty="0">
                <a:solidFill>
                  <a:srgbClr val="1AE7CF"/>
                </a:solidFill>
                <a:latin typeface="+mn-lt"/>
                <a:ea typeface="微软雅黑" panose="020B0503020204020204" pitchFamily="34" charset="-122"/>
              </a:rPr>
              <a:t>省文化大数据中心</a:t>
            </a:r>
            <a:r>
              <a:rPr lang="en-US" altLang="zh-CN" sz="1400" b="1" kern="0" dirty="0">
                <a:solidFill>
                  <a:srgbClr val="1AE7CF"/>
                </a:solidFill>
                <a:latin typeface="+mn-lt"/>
                <a:ea typeface="微软雅黑" panose="020B0503020204020204" pitchFamily="34" charset="-122"/>
              </a:rPr>
              <a:t> </a:t>
            </a:r>
            <a:endParaRPr lang="en-US" altLang="zh-CN" sz="1400" b="1" kern="0" dirty="0">
              <a:solidFill>
                <a:srgbClr val="1AE7CF"/>
              </a:solidFill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35" name="Picture 2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200275" y="2580272"/>
            <a:ext cx="509905" cy="16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424940" y="2588527"/>
            <a:ext cx="509905" cy="1600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37" name="组合 36"/>
          <p:cNvGrpSpPr/>
          <p:nvPr/>
        </p:nvGrpSpPr>
        <p:grpSpPr>
          <a:xfrm>
            <a:off x="2585085" y="4299852"/>
            <a:ext cx="597535" cy="317500"/>
            <a:chOff x="5520403" y="4255614"/>
            <a:chExt cx="304165" cy="184154"/>
          </a:xfrm>
        </p:grpSpPr>
        <p:sp>
          <p:nvSpPr>
            <p:cNvPr id="118" name="AutoShape 2331"/>
            <p:cNvSpPr>
              <a:spLocks noChangeAspect="1" noChangeArrowheads="1" noTextEdit="1"/>
            </p:cNvSpPr>
            <p:nvPr/>
          </p:nvSpPr>
          <p:spPr bwMode="auto">
            <a:xfrm>
              <a:off x="5520406" y="4256252"/>
              <a:ext cx="304162" cy="183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2333"/>
            <p:cNvSpPr/>
            <p:nvPr/>
          </p:nvSpPr>
          <p:spPr bwMode="auto">
            <a:xfrm>
              <a:off x="5520403" y="4277842"/>
              <a:ext cx="304161" cy="161926"/>
            </a:xfrm>
            <a:custGeom>
              <a:avLst/>
              <a:gdLst>
                <a:gd name="T0" fmla="*/ 721 w 721"/>
                <a:gd name="T1" fmla="*/ 234 h 417"/>
                <a:gd name="T2" fmla="*/ 405 w 721"/>
                <a:gd name="T3" fmla="*/ 417 h 417"/>
                <a:gd name="T4" fmla="*/ 0 w 721"/>
                <a:gd name="T5" fmla="*/ 184 h 417"/>
                <a:gd name="T6" fmla="*/ 317 w 721"/>
                <a:gd name="T7" fmla="*/ 0 h 417"/>
                <a:gd name="T8" fmla="*/ 721 w 721"/>
                <a:gd name="T9" fmla="*/ 234 h 417"/>
                <a:gd name="T10" fmla="*/ 721 w 721"/>
                <a:gd name="T11" fmla="*/ 234 h 417"/>
                <a:gd name="T12" fmla="*/ 721 w 721"/>
                <a:gd name="T13" fmla="*/ 234 h 417"/>
                <a:gd name="T14" fmla="*/ 721 w 721"/>
                <a:gd name="T15" fmla="*/ 234 h 4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1"/>
                <a:gd name="T25" fmla="*/ 0 h 417"/>
                <a:gd name="T26" fmla="*/ 721 w 721"/>
                <a:gd name="T27" fmla="*/ 417 h 4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1" h="417">
                  <a:moveTo>
                    <a:pt x="721" y="234"/>
                  </a:moveTo>
                  <a:lnTo>
                    <a:pt x="405" y="417"/>
                  </a:lnTo>
                  <a:lnTo>
                    <a:pt x="0" y="184"/>
                  </a:lnTo>
                  <a:lnTo>
                    <a:pt x="317" y="0"/>
                  </a:lnTo>
                  <a:lnTo>
                    <a:pt x="721" y="234"/>
                  </a:ln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2334"/>
            <p:cNvSpPr/>
            <p:nvPr/>
          </p:nvSpPr>
          <p:spPr bwMode="auto">
            <a:xfrm>
              <a:off x="5578822" y="4305782"/>
              <a:ext cx="49529" cy="79376"/>
            </a:xfrm>
            <a:custGeom>
              <a:avLst/>
              <a:gdLst>
                <a:gd name="T0" fmla="*/ 118 w 118"/>
                <a:gd name="T1" fmla="*/ 206 h 206"/>
                <a:gd name="T2" fmla="*/ 0 w 118"/>
                <a:gd name="T3" fmla="*/ 138 h 206"/>
                <a:gd name="T4" fmla="*/ 0 w 118"/>
                <a:gd name="T5" fmla="*/ 0 h 206"/>
                <a:gd name="T6" fmla="*/ 117 w 118"/>
                <a:gd name="T7" fmla="*/ 68 h 206"/>
                <a:gd name="T8" fmla="*/ 118 w 118"/>
                <a:gd name="T9" fmla="*/ 206 h 206"/>
                <a:gd name="T10" fmla="*/ 118 w 118"/>
                <a:gd name="T11" fmla="*/ 206 h 206"/>
                <a:gd name="T12" fmla="*/ 118 w 118"/>
                <a:gd name="T13" fmla="*/ 206 h 206"/>
                <a:gd name="T14" fmla="*/ 118 w 118"/>
                <a:gd name="T15" fmla="*/ 206 h 2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8"/>
                <a:gd name="T25" fmla="*/ 0 h 206"/>
                <a:gd name="T26" fmla="*/ 118 w 118"/>
                <a:gd name="T27" fmla="*/ 206 h 20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8" h="206">
                  <a:moveTo>
                    <a:pt x="118" y="206"/>
                  </a:moveTo>
                  <a:lnTo>
                    <a:pt x="0" y="138"/>
                  </a:lnTo>
                  <a:lnTo>
                    <a:pt x="0" y="0"/>
                  </a:lnTo>
                  <a:lnTo>
                    <a:pt x="117" y="68"/>
                  </a:lnTo>
                  <a:lnTo>
                    <a:pt x="118" y="206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2335"/>
            <p:cNvSpPr/>
            <p:nvPr/>
          </p:nvSpPr>
          <p:spPr bwMode="auto">
            <a:xfrm>
              <a:off x="5578822" y="4265142"/>
              <a:ext cx="125093" cy="66676"/>
            </a:xfrm>
            <a:custGeom>
              <a:avLst/>
              <a:gdLst>
                <a:gd name="T0" fmla="*/ 117 w 297"/>
                <a:gd name="T1" fmla="*/ 172 h 172"/>
                <a:gd name="T2" fmla="*/ 0 w 297"/>
                <a:gd name="T3" fmla="*/ 104 h 172"/>
                <a:gd name="T4" fmla="*/ 180 w 297"/>
                <a:gd name="T5" fmla="*/ 0 h 172"/>
                <a:gd name="T6" fmla="*/ 297 w 297"/>
                <a:gd name="T7" fmla="*/ 68 h 172"/>
                <a:gd name="T8" fmla="*/ 117 w 297"/>
                <a:gd name="T9" fmla="*/ 172 h 172"/>
                <a:gd name="T10" fmla="*/ 117 w 297"/>
                <a:gd name="T11" fmla="*/ 172 h 172"/>
                <a:gd name="T12" fmla="*/ 117 w 297"/>
                <a:gd name="T13" fmla="*/ 172 h 172"/>
                <a:gd name="T14" fmla="*/ 117 w 297"/>
                <a:gd name="T15" fmla="*/ 172 h 1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7"/>
                <a:gd name="T25" fmla="*/ 0 h 172"/>
                <a:gd name="T26" fmla="*/ 297 w 297"/>
                <a:gd name="T27" fmla="*/ 172 h 1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97" h="172">
                  <a:moveTo>
                    <a:pt x="117" y="172"/>
                  </a:moveTo>
                  <a:lnTo>
                    <a:pt x="0" y="104"/>
                  </a:lnTo>
                  <a:lnTo>
                    <a:pt x="180" y="0"/>
                  </a:lnTo>
                  <a:lnTo>
                    <a:pt x="297" y="68"/>
                  </a:lnTo>
                  <a:lnTo>
                    <a:pt x="117" y="172"/>
                  </a:lnTo>
                  <a:close/>
                </a:path>
              </a:pathLst>
            </a:custGeom>
            <a:solidFill>
              <a:srgbClr val="505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2336"/>
            <p:cNvSpPr/>
            <p:nvPr/>
          </p:nvSpPr>
          <p:spPr bwMode="auto">
            <a:xfrm>
              <a:off x="5628351" y="4291177"/>
              <a:ext cx="76199" cy="93981"/>
            </a:xfrm>
            <a:custGeom>
              <a:avLst/>
              <a:gdLst>
                <a:gd name="T0" fmla="*/ 180 w 181"/>
                <a:gd name="T1" fmla="*/ 0 h 242"/>
                <a:gd name="T2" fmla="*/ 181 w 181"/>
                <a:gd name="T3" fmla="*/ 138 h 242"/>
                <a:gd name="T4" fmla="*/ 1 w 181"/>
                <a:gd name="T5" fmla="*/ 242 h 242"/>
                <a:gd name="T6" fmla="*/ 0 w 181"/>
                <a:gd name="T7" fmla="*/ 104 h 242"/>
                <a:gd name="T8" fmla="*/ 180 w 181"/>
                <a:gd name="T9" fmla="*/ 0 h 242"/>
                <a:gd name="T10" fmla="*/ 180 w 181"/>
                <a:gd name="T11" fmla="*/ 0 h 242"/>
                <a:gd name="T12" fmla="*/ 180 w 181"/>
                <a:gd name="T13" fmla="*/ 0 h 242"/>
                <a:gd name="T14" fmla="*/ 180 w 181"/>
                <a:gd name="T15" fmla="*/ 0 h 2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"/>
                <a:gd name="T25" fmla="*/ 0 h 242"/>
                <a:gd name="T26" fmla="*/ 181 w 181"/>
                <a:gd name="T27" fmla="*/ 242 h 24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" h="242">
                  <a:moveTo>
                    <a:pt x="180" y="0"/>
                  </a:moveTo>
                  <a:lnTo>
                    <a:pt x="181" y="138"/>
                  </a:lnTo>
                  <a:lnTo>
                    <a:pt x="1" y="242"/>
                  </a:lnTo>
                  <a:lnTo>
                    <a:pt x="0" y="10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2337"/>
            <p:cNvSpPr/>
            <p:nvPr/>
          </p:nvSpPr>
          <p:spPr bwMode="auto">
            <a:xfrm>
              <a:off x="5573109" y="4255617"/>
              <a:ext cx="96519" cy="50800"/>
            </a:xfrm>
            <a:custGeom>
              <a:avLst/>
              <a:gdLst>
                <a:gd name="T0" fmla="*/ 0 w 229"/>
                <a:gd name="T1" fmla="*/ 131 h 131"/>
                <a:gd name="T2" fmla="*/ 157 w 229"/>
                <a:gd name="T3" fmla="*/ 40 h 131"/>
                <a:gd name="T4" fmla="*/ 229 w 229"/>
                <a:gd name="T5" fmla="*/ 0 h 131"/>
                <a:gd name="T6" fmla="*/ 72 w 229"/>
                <a:gd name="T7" fmla="*/ 91 h 131"/>
                <a:gd name="T8" fmla="*/ 0 w 229"/>
                <a:gd name="T9" fmla="*/ 131 h 131"/>
                <a:gd name="T10" fmla="*/ 0 w 229"/>
                <a:gd name="T11" fmla="*/ 131 h 131"/>
                <a:gd name="T12" fmla="*/ 0 w 229"/>
                <a:gd name="T13" fmla="*/ 131 h 131"/>
                <a:gd name="T14" fmla="*/ 0 w 229"/>
                <a:gd name="T15" fmla="*/ 131 h 1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9"/>
                <a:gd name="T25" fmla="*/ 0 h 131"/>
                <a:gd name="T26" fmla="*/ 229 w 229"/>
                <a:gd name="T27" fmla="*/ 131 h 1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9" h="131">
                  <a:moveTo>
                    <a:pt x="0" y="131"/>
                  </a:moveTo>
                  <a:lnTo>
                    <a:pt x="157" y="40"/>
                  </a:lnTo>
                  <a:lnTo>
                    <a:pt x="229" y="0"/>
                  </a:lnTo>
                  <a:lnTo>
                    <a:pt x="72" y="9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334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4" name="Freeform 2338"/>
            <p:cNvSpPr/>
            <p:nvPr/>
          </p:nvSpPr>
          <p:spPr bwMode="auto">
            <a:xfrm>
              <a:off x="5603589" y="4255614"/>
              <a:ext cx="95884" cy="82550"/>
            </a:xfrm>
            <a:custGeom>
              <a:avLst/>
              <a:gdLst>
                <a:gd name="T0" fmla="*/ 0 w 228"/>
                <a:gd name="T1" fmla="*/ 91 h 213"/>
                <a:gd name="T2" fmla="*/ 157 w 228"/>
                <a:gd name="T3" fmla="*/ 0 h 213"/>
                <a:gd name="T4" fmla="*/ 228 w 228"/>
                <a:gd name="T5" fmla="*/ 122 h 213"/>
                <a:gd name="T6" fmla="*/ 72 w 228"/>
                <a:gd name="T7" fmla="*/ 213 h 213"/>
                <a:gd name="T8" fmla="*/ 0 w 228"/>
                <a:gd name="T9" fmla="*/ 91 h 213"/>
                <a:gd name="T10" fmla="*/ 0 w 228"/>
                <a:gd name="T11" fmla="*/ 91 h 213"/>
                <a:gd name="T12" fmla="*/ 0 w 228"/>
                <a:gd name="T13" fmla="*/ 91 h 213"/>
                <a:gd name="T14" fmla="*/ 0 w 228"/>
                <a:gd name="T15" fmla="*/ 91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8"/>
                <a:gd name="T25" fmla="*/ 0 h 213"/>
                <a:gd name="T26" fmla="*/ 228 w 228"/>
                <a:gd name="T27" fmla="*/ 213 h 2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8" h="213">
                  <a:moveTo>
                    <a:pt x="0" y="91"/>
                  </a:moveTo>
                  <a:lnTo>
                    <a:pt x="157" y="0"/>
                  </a:lnTo>
                  <a:lnTo>
                    <a:pt x="228" y="122"/>
                  </a:lnTo>
                  <a:lnTo>
                    <a:pt x="72" y="213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4E6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Freeform 2339"/>
            <p:cNvSpPr/>
            <p:nvPr/>
          </p:nvSpPr>
          <p:spPr bwMode="auto">
            <a:xfrm>
              <a:off x="5573110" y="4291174"/>
              <a:ext cx="60959" cy="46990"/>
            </a:xfrm>
            <a:custGeom>
              <a:avLst/>
              <a:gdLst>
                <a:gd name="T0" fmla="*/ 72 w 144"/>
                <a:gd name="T1" fmla="*/ 0 h 122"/>
                <a:gd name="T2" fmla="*/ 144 w 144"/>
                <a:gd name="T3" fmla="*/ 122 h 122"/>
                <a:gd name="T4" fmla="*/ 0 w 144"/>
                <a:gd name="T5" fmla="*/ 40 h 122"/>
                <a:gd name="T6" fmla="*/ 72 w 144"/>
                <a:gd name="T7" fmla="*/ 0 h 122"/>
                <a:gd name="T8" fmla="*/ 72 w 144"/>
                <a:gd name="T9" fmla="*/ 0 h 122"/>
                <a:gd name="T10" fmla="*/ 72 w 144"/>
                <a:gd name="T11" fmla="*/ 0 h 122"/>
                <a:gd name="T12" fmla="*/ 72 w 144"/>
                <a:gd name="T13" fmla="*/ 0 h 1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122"/>
                <a:gd name="T23" fmla="*/ 144 w 144"/>
                <a:gd name="T24" fmla="*/ 122 h 1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122">
                  <a:moveTo>
                    <a:pt x="72" y="0"/>
                  </a:moveTo>
                  <a:lnTo>
                    <a:pt x="144" y="122"/>
                  </a:lnTo>
                  <a:lnTo>
                    <a:pt x="0" y="4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Freeform 2340"/>
            <p:cNvSpPr/>
            <p:nvPr/>
          </p:nvSpPr>
          <p:spPr bwMode="auto">
            <a:xfrm>
              <a:off x="5726143" y="4331183"/>
              <a:ext cx="46989" cy="73661"/>
            </a:xfrm>
            <a:custGeom>
              <a:avLst/>
              <a:gdLst>
                <a:gd name="T0" fmla="*/ 1 w 111"/>
                <a:gd name="T1" fmla="*/ 65 h 189"/>
                <a:gd name="T2" fmla="*/ 111 w 111"/>
                <a:gd name="T3" fmla="*/ 0 h 189"/>
                <a:gd name="T4" fmla="*/ 111 w 111"/>
                <a:gd name="T5" fmla="*/ 124 h 189"/>
                <a:gd name="T6" fmla="*/ 0 w 111"/>
                <a:gd name="T7" fmla="*/ 189 h 189"/>
                <a:gd name="T8" fmla="*/ 1 w 111"/>
                <a:gd name="T9" fmla="*/ 65 h 189"/>
                <a:gd name="T10" fmla="*/ 1 w 111"/>
                <a:gd name="T11" fmla="*/ 65 h 189"/>
                <a:gd name="T12" fmla="*/ 1 w 111"/>
                <a:gd name="T13" fmla="*/ 65 h 189"/>
                <a:gd name="T14" fmla="*/ 1 w 111"/>
                <a:gd name="T15" fmla="*/ 65 h 1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1"/>
                <a:gd name="T25" fmla="*/ 0 h 189"/>
                <a:gd name="T26" fmla="*/ 111 w 111"/>
                <a:gd name="T27" fmla="*/ 189 h 18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1" h="189">
                  <a:moveTo>
                    <a:pt x="1" y="65"/>
                  </a:moveTo>
                  <a:lnTo>
                    <a:pt x="111" y="0"/>
                  </a:lnTo>
                  <a:lnTo>
                    <a:pt x="111" y="124"/>
                  </a:lnTo>
                  <a:lnTo>
                    <a:pt x="0" y="189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Freeform 2341"/>
            <p:cNvSpPr/>
            <p:nvPr/>
          </p:nvSpPr>
          <p:spPr bwMode="auto">
            <a:xfrm>
              <a:off x="5658199" y="4295623"/>
              <a:ext cx="114934" cy="60960"/>
            </a:xfrm>
            <a:custGeom>
              <a:avLst/>
              <a:gdLst>
                <a:gd name="T0" fmla="*/ 0 w 272"/>
                <a:gd name="T1" fmla="*/ 64 h 157"/>
                <a:gd name="T2" fmla="*/ 111 w 272"/>
                <a:gd name="T3" fmla="*/ 0 h 157"/>
                <a:gd name="T4" fmla="*/ 272 w 272"/>
                <a:gd name="T5" fmla="*/ 92 h 157"/>
                <a:gd name="T6" fmla="*/ 162 w 272"/>
                <a:gd name="T7" fmla="*/ 157 h 157"/>
                <a:gd name="T8" fmla="*/ 0 w 272"/>
                <a:gd name="T9" fmla="*/ 64 h 157"/>
                <a:gd name="T10" fmla="*/ 0 w 272"/>
                <a:gd name="T11" fmla="*/ 64 h 157"/>
                <a:gd name="T12" fmla="*/ 0 w 272"/>
                <a:gd name="T13" fmla="*/ 64 h 157"/>
                <a:gd name="T14" fmla="*/ 0 w 272"/>
                <a:gd name="T15" fmla="*/ 64 h 1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57"/>
                <a:gd name="T26" fmla="*/ 272 w 272"/>
                <a:gd name="T27" fmla="*/ 157 h 1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57">
                  <a:moveTo>
                    <a:pt x="0" y="64"/>
                  </a:moveTo>
                  <a:lnTo>
                    <a:pt x="111" y="0"/>
                  </a:lnTo>
                  <a:lnTo>
                    <a:pt x="272" y="92"/>
                  </a:lnTo>
                  <a:lnTo>
                    <a:pt x="162" y="15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505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2342"/>
            <p:cNvSpPr/>
            <p:nvPr/>
          </p:nvSpPr>
          <p:spPr bwMode="auto">
            <a:xfrm>
              <a:off x="5658199" y="4320388"/>
              <a:ext cx="68579" cy="83821"/>
            </a:xfrm>
            <a:custGeom>
              <a:avLst/>
              <a:gdLst>
                <a:gd name="T0" fmla="*/ 162 w 162"/>
                <a:gd name="T1" fmla="*/ 93 h 217"/>
                <a:gd name="T2" fmla="*/ 161 w 162"/>
                <a:gd name="T3" fmla="*/ 217 h 217"/>
                <a:gd name="T4" fmla="*/ 0 w 162"/>
                <a:gd name="T5" fmla="*/ 124 h 217"/>
                <a:gd name="T6" fmla="*/ 0 w 162"/>
                <a:gd name="T7" fmla="*/ 0 h 217"/>
                <a:gd name="T8" fmla="*/ 162 w 162"/>
                <a:gd name="T9" fmla="*/ 93 h 217"/>
                <a:gd name="T10" fmla="*/ 162 w 162"/>
                <a:gd name="T11" fmla="*/ 93 h 217"/>
                <a:gd name="T12" fmla="*/ 162 w 162"/>
                <a:gd name="T13" fmla="*/ 93 h 217"/>
                <a:gd name="T14" fmla="*/ 162 w 162"/>
                <a:gd name="T15" fmla="*/ 93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2"/>
                <a:gd name="T25" fmla="*/ 0 h 217"/>
                <a:gd name="T26" fmla="*/ 162 w 162"/>
                <a:gd name="T27" fmla="*/ 217 h 2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2" h="217">
                  <a:moveTo>
                    <a:pt x="162" y="93"/>
                  </a:moveTo>
                  <a:lnTo>
                    <a:pt x="161" y="217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62" y="93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2343"/>
            <p:cNvSpPr/>
            <p:nvPr/>
          </p:nvSpPr>
          <p:spPr bwMode="auto">
            <a:xfrm>
              <a:off x="5684875" y="4281653"/>
              <a:ext cx="93979" cy="46990"/>
            </a:xfrm>
            <a:custGeom>
              <a:avLst/>
              <a:gdLst>
                <a:gd name="T0" fmla="*/ 151 w 223"/>
                <a:gd name="T1" fmla="*/ 87 h 121"/>
                <a:gd name="T2" fmla="*/ 0 w 223"/>
                <a:gd name="T3" fmla="*/ 0 h 121"/>
                <a:gd name="T4" fmla="*/ 72 w 223"/>
                <a:gd name="T5" fmla="*/ 34 h 121"/>
                <a:gd name="T6" fmla="*/ 223 w 223"/>
                <a:gd name="T7" fmla="*/ 121 h 121"/>
                <a:gd name="T8" fmla="*/ 151 w 223"/>
                <a:gd name="T9" fmla="*/ 87 h 121"/>
                <a:gd name="T10" fmla="*/ 151 w 223"/>
                <a:gd name="T11" fmla="*/ 87 h 121"/>
                <a:gd name="T12" fmla="*/ 151 w 223"/>
                <a:gd name="T13" fmla="*/ 87 h 121"/>
                <a:gd name="T14" fmla="*/ 151 w 223"/>
                <a:gd name="T15" fmla="*/ 8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3"/>
                <a:gd name="T25" fmla="*/ 0 h 121"/>
                <a:gd name="T26" fmla="*/ 223 w 223"/>
                <a:gd name="T27" fmla="*/ 121 h 1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3" h="121">
                  <a:moveTo>
                    <a:pt x="151" y="87"/>
                  </a:moveTo>
                  <a:lnTo>
                    <a:pt x="0" y="0"/>
                  </a:lnTo>
                  <a:lnTo>
                    <a:pt x="72" y="34"/>
                  </a:lnTo>
                  <a:lnTo>
                    <a:pt x="223" y="121"/>
                  </a:lnTo>
                  <a:lnTo>
                    <a:pt x="151" y="87"/>
                  </a:lnTo>
                  <a:close/>
                </a:path>
              </a:pathLst>
            </a:custGeom>
            <a:solidFill>
              <a:srgbClr val="273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2344"/>
            <p:cNvSpPr/>
            <p:nvPr/>
          </p:nvSpPr>
          <p:spPr bwMode="auto">
            <a:xfrm>
              <a:off x="5655665" y="4281653"/>
              <a:ext cx="93344" cy="79376"/>
            </a:xfrm>
            <a:custGeom>
              <a:avLst/>
              <a:gdLst>
                <a:gd name="T0" fmla="*/ 150 w 222"/>
                <a:gd name="T1" fmla="*/ 204 h 204"/>
                <a:gd name="T2" fmla="*/ 0 w 222"/>
                <a:gd name="T3" fmla="*/ 116 h 204"/>
                <a:gd name="T4" fmla="*/ 71 w 222"/>
                <a:gd name="T5" fmla="*/ 0 h 204"/>
                <a:gd name="T6" fmla="*/ 222 w 222"/>
                <a:gd name="T7" fmla="*/ 87 h 204"/>
                <a:gd name="T8" fmla="*/ 150 w 222"/>
                <a:gd name="T9" fmla="*/ 204 h 204"/>
                <a:gd name="T10" fmla="*/ 150 w 222"/>
                <a:gd name="T11" fmla="*/ 204 h 204"/>
                <a:gd name="T12" fmla="*/ 150 w 222"/>
                <a:gd name="T13" fmla="*/ 204 h 204"/>
                <a:gd name="T14" fmla="*/ 150 w 222"/>
                <a:gd name="T15" fmla="*/ 204 h 2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2"/>
                <a:gd name="T25" fmla="*/ 0 h 204"/>
                <a:gd name="T26" fmla="*/ 222 w 222"/>
                <a:gd name="T27" fmla="*/ 204 h 2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2" h="204">
                  <a:moveTo>
                    <a:pt x="150" y="204"/>
                  </a:moveTo>
                  <a:lnTo>
                    <a:pt x="0" y="116"/>
                  </a:lnTo>
                  <a:lnTo>
                    <a:pt x="71" y="0"/>
                  </a:lnTo>
                  <a:lnTo>
                    <a:pt x="222" y="87"/>
                  </a:lnTo>
                  <a:lnTo>
                    <a:pt x="150" y="204"/>
                  </a:lnTo>
                  <a:close/>
                </a:path>
              </a:pathLst>
            </a:custGeom>
            <a:solidFill>
              <a:srgbClr val="718B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2345"/>
            <p:cNvSpPr/>
            <p:nvPr/>
          </p:nvSpPr>
          <p:spPr bwMode="auto">
            <a:xfrm>
              <a:off x="5717893" y="4315943"/>
              <a:ext cx="60959" cy="45086"/>
            </a:xfrm>
            <a:custGeom>
              <a:avLst/>
              <a:gdLst>
                <a:gd name="T0" fmla="*/ 72 w 144"/>
                <a:gd name="T1" fmla="*/ 0 h 117"/>
                <a:gd name="T2" fmla="*/ 144 w 144"/>
                <a:gd name="T3" fmla="*/ 34 h 117"/>
                <a:gd name="T4" fmla="*/ 0 w 144"/>
                <a:gd name="T5" fmla="*/ 117 h 117"/>
                <a:gd name="T6" fmla="*/ 72 w 144"/>
                <a:gd name="T7" fmla="*/ 0 h 117"/>
                <a:gd name="T8" fmla="*/ 72 w 144"/>
                <a:gd name="T9" fmla="*/ 0 h 117"/>
                <a:gd name="T10" fmla="*/ 72 w 144"/>
                <a:gd name="T11" fmla="*/ 0 h 117"/>
                <a:gd name="T12" fmla="*/ 72 w 144"/>
                <a:gd name="T13" fmla="*/ 0 h 1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117"/>
                <a:gd name="T23" fmla="*/ 144 w 144"/>
                <a:gd name="T24" fmla="*/ 117 h 1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117">
                  <a:moveTo>
                    <a:pt x="72" y="0"/>
                  </a:moveTo>
                  <a:lnTo>
                    <a:pt x="144" y="34"/>
                  </a:lnTo>
                  <a:lnTo>
                    <a:pt x="0" y="11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2346"/>
            <p:cNvSpPr/>
            <p:nvPr/>
          </p:nvSpPr>
          <p:spPr bwMode="auto">
            <a:xfrm>
              <a:off x="5726783" y="4299433"/>
              <a:ext cx="12700" cy="20320"/>
            </a:xfrm>
            <a:custGeom>
              <a:avLst/>
              <a:gdLst>
                <a:gd name="T0" fmla="*/ 60 w 60"/>
                <a:gd name="T1" fmla="*/ 0 h 105"/>
                <a:gd name="T2" fmla="*/ 60 w 60"/>
                <a:gd name="T3" fmla="*/ 86 h 105"/>
                <a:gd name="T4" fmla="*/ 51 w 60"/>
                <a:gd name="T5" fmla="*/ 98 h 105"/>
                <a:gd name="T6" fmla="*/ 9 w 60"/>
                <a:gd name="T7" fmla="*/ 98 h 105"/>
                <a:gd name="T8" fmla="*/ 0 w 60"/>
                <a:gd name="T9" fmla="*/ 86 h 105"/>
                <a:gd name="T10" fmla="*/ 0 w 60"/>
                <a:gd name="T11" fmla="*/ 0 h 105"/>
                <a:gd name="T12" fmla="*/ 9 w 60"/>
                <a:gd name="T13" fmla="*/ 13 h 105"/>
                <a:gd name="T14" fmla="*/ 51 w 60"/>
                <a:gd name="T15" fmla="*/ 13 h 105"/>
                <a:gd name="T16" fmla="*/ 60 w 60"/>
                <a:gd name="T17" fmla="*/ 0 h 105"/>
                <a:gd name="T18" fmla="*/ 60 w 60"/>
                <a:gd name="T19" fmla="*/ 0 h 105"/>
                <a:gd name="T20" fmla="*/ 60 w 60"/>
                <a:gd name="T21" fmla="*/ 0 h 1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0"/>
                <a:gd name="T34" fmla="*/ 0 h 105"/>
                <a:gd name="T35" fmla="*/ 60 w 60"/>
                <a:gd name="T36" fmla="*/ 105 h 10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0" h="105">
                  <a:moveTo>
                    <a:pt x="60" y="0"/>
                  </a:moveTo>
                  <a:cubicBezTo>
                    <a:pt x="60" y="86"/>
                    <a:pt x="60" y="86"/>
                    <a:pt x="60" y="86"/>
                  </a:cubicBezTo>
                  <a:cubicBezTo>
                    <a:pt x="60" y="90"/>
                    <a:pt x="57" y="95"/>
                    <a:pt x="51" y="98"/>
                  </a:cubicBezTo>
                  <a:cubicBezTo>
                    <a:pt x="39" y="105"/>
                    <a:pt x="21" y="105"/>
                    <a:pt x="9" y="98"/>
                  </a:cubicBezTo>
                  <a:cubicBezTo>
                    <a:pt x="3" y="95"/>
                    <a:pt x="0" y="90"/>
                    <a:pt x="0" y="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3" y="9"/>
                    <a:pt x="9" y="13"/>
                  </a:cubicBezTo>
                  <a:cubicBezTo>
                    <a:pt x="21" y="19"/>
                    <a:pt x="40" y="19"/>
                    <a:pt x="51" y="13"/>
                  </a:cubicBezTo>
                  <a:cubicBezTo>
                    <a:pt x="57" y="9"/>
                    <a:pt x="60" y="5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323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2347"/>
            <p:cNvSpPr/>
            <p:nvPr/>
          </p:nvSpPr>
          <p:spPr bwMode="auto">
            <a:xfrm>
              <a:off x="5726783" y="4295623"/>
              <a:ext cx="13970" cy="6985"/>
            </a:xfrm>
            <a:custGeom>
              <a:avLst/>
              <a:gdLst>
                <a:gd name="T0" fmla="*/ 54 w 66"/>
                <a:gd name="T1" fmla="*/ 7 h 38"/>
                <a:gd name="T2" fmla="*/ 54 w 66"/>
                <a:gd name="T3" fmla="*/ 32 h 38"/>
                <a:gd name="T4" fmla="*/ 12 w 66"/>
                <a:gd name="T5" fmla="*/ 32 h 38"/>
                <a:gd name="T6" fmla="*/ 12 w 66"/>
                <a:gd name="T7" fmla="*/ 7 h 38"/>
                <a:gd name="T8" fmla="*/ 54 w 66"/>
                <a:gd name="T9" fmla="*/ 7 h 38"/>
                <a:gd name="T10" fmla="*/ 54 w 66"/>
                <a:gd name="T11" fmla="*/ 7 h 38"/>
                <a:gd name="T12" fmla="*/ 54 w 66"/>
                <a:gd name="T13" fmla="*/ 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6"/>
                <a:gd name="T22" fmla="*/ 0 h 38"/>
                <a:gd name="T23" fmla="*/ 66 w 66"/>
                <a:gd name="T24" fmla="*/ 38 h 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6" h="38">
                  <a:moveTo>
                    <a:pt x="54" y="7"/>
                  </a:moveTo>
                  <a:cubicBezTo>
                    <a:pt x="66" y="14"/>
                    <a:pt x="66" y="25"/>
                    <a:pt x="54" y="32"/>
                  </a:cubicBezTo>
                  <a:cubicBezTo>
                    <a:pt x="43" y="38"/>
                    <a:pt x="24" y="38"/>
                    <a:pt x="12" y="32"/>
                  </a:cubicBezTo>
                  <a:cubicBezTo>
                    <a:pt x="1" y="25"/>
                    <a:pt x="0" y="14"/>
                    <a:pt x="12" y="7"/>
                  </a:cubicBezTo>
                  <a:cubicBezTo>
                    <a:pt x="24" y="0"/>
                    <a:pt x="42" y="0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2348"/>
            <p:cNvSpPr/>
            <p:nvPr/>
          </p:nvSpPr>
          <p:spPr bwMode="auto">
            <a:xfrm>
              <a:off x="5613119" y="4275938"/>
              <a:ext cx="12700" cy="20955"/>
            </a:xfrm>
            <a:custGeom>
              <a:avLst/>
              <a:gdLst>
                <a:gd name="T0" fmla="*/ 60 w 60"/>
                <a:gd name="T1" fmla="*/ 1 h 105"/>
                <a:gd name="T2" fmla="*/ 60 w 60"/>
                <a:gd name="T3" fmla="*/ 86 h 105"/>
                <a:gd name="T4" fmla="*/ 51 w 60"/>
                <a:gd name="T5" fmla="*/ 98 h 105"/>
                <a:gd name="T6" fmla="*/ 9 w 60"/>
                <a:gd name="T7" fmla="*/ 98 h 105"/>
                <a:gd name="T8" fmla="*/ 0 w 60"/>
                <a:gd name="T9" fmla="*/ 86 h 105"/>
                <a:gd name="T10" fmla="*/ 0 w 60"/>
                <a:gd name="T11" fmla="*/ 0 h 105"/>
                <a:gd name="T12" fmla="*/ 9 w 60"/>
                <a:gd name="T13" fmla="*/ 13 h 105"/>
                <a:gd name="T14" fmla="*/ 51 w 60"/>
                <a:gd name="T15" fmla="*/ 13 h 105"/>
                <a:gd name="T16" fmla="*/ 60 w 60"/>
                <a:gd name="T17" fmla="*/ 1 h 105"/>
                <a:gd name="T18" fmla="*/ 60 w 60"/>
                <a:gd name="T19" fmla="*/ 1 h 105"/>
                <a:gd name="T20" fmla="*/ 60 w 60"/>
                <a:gd name="T21" fmla="*/ 1 h 1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0"/>
                <a:gd name="T34" fmla="*/ 0 h 105"/>
                <a:gd name="T35" fmla="*/ 60 w 60"/>
                <a:gd name="T36" fmla="*/ 105 h 10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0" h="105">
                  <a:moveTo>
                    <a:pt x="60" y="1"/>
                  </a:moveTo>
                  <a:cubicBezTo>
                    <a:pt x="60" y="86"/>
                    <a:pt x="60" y="86"/>
                    <a:pt x="60" y="86"/>
                  </a:cubicBezTo>
                  <a:cubicBezTo>
                    <a:pt x="60" y="91"/>
                    <a:pt x="57" y="95"/>
                    <a:pt x="51" y="98"/>
                  </a:cubicBezTo>
                  <a:cubicBezTo>
                    <a:pt x="39" y="105"/>
                    <a:pt x="21" y="105"/>
                    <a:pt x="9" y="98"/>
                  </a:cubicBezTo>
                  <a:cubicBezTo>
                    <a:pt x="3" y="95"/>
                    <a:pt x="0" y="90"/>
                    <a:pt x="0" y="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3" y="9"/>
                    <a:pt x="9" y="13"/>
                  </a:cubicBezTo>
                  <a:cubicBezTo>
                    <a:pt x="21" y="19"/>
                    <a:pt x="40" y="19"/>
                    <a:pt x="51" y="13"/>
                  </a:cubicBezTo>
                  <a:cubicBezTo>
                    <a:pt x="57" y="9"/>
                    <a:pt x="60" y="5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323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2349"/>
            <p:cNvSpPr/>
            <p:nvPr/>
          </p:nvSpPr>
          <p:spPr bwMode="auto">
            <a:xfrm>
              <a:off x="5611860" y="4272765"/>
              <a:ext cx="14605" cy="6985"/>
            </a:xfrm>
            <a:custGeom>
              <a:avLst/>
              <a:gdLst>
                <a:gd name="T0" fmla="*/ 54 w 66"/>
                <a:gd name="T1" fmla="*/ 6 h 37"/>
                <a:gd name="T2" fmla="*/ 54 w 66"/>
                <a:gd name="T3" fmla="*/ 31 h 37"/>
                <a:gd name="T4" fmla="*/ 12 w 66"/>
                <a:gd name="T5" fmla="*/ 31 h 37"/>
                <a:gd name="T6" fmla="*/ 12 w 66"/>
                <a:gd name="T7" fmla="*/ 6 h 37"/>
                <a:gd name="T8" fmla="*/ 54 w 66"/>
                <a:gd name="T9" fmla="*/ 6 h 37"/>
                <a:gd name="T10" fmla="*/ 54 w 66"/>
                <a:gd name="T11" fmla="*/ 6 h 37"/>
                <a:gd name="T12" fmla="*/ 54 w 66"/>
                <a:gd name="T13" fmla="*/ 6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6"/>
                <a:gd name="T22" fmla="*/ 0 h 37"/>
                <a:gd name="T23" fmla="*/ 66 w 66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6" h="37">
                  <a:moveTo>
                    <a:pt x="54" y="6"/>
                  </a:moveTo>
                  <a:cubicBezTo>
                    <a:pt x="66" y="13"/>
                    <a:pt x="66" y="24"/>
                    <a:pt x="54" y="31"/>
                  </a:cubicBezTo>
                  <a:cubicBezTo>
                    <a:pt x="43" y="37"/>
                    <a:pt x="24" y="37"/>
                    <a:pt x="12" y="31"/>
                  </a:cubicBezTo>
                  <a:cubicBezTo>
                    <a:pt x="0" y="24"/>
                    <a:pt x="0" y="13"/>
                    <a:pt x="12" y="6"/>
                  </a:cubicBezTo>
                  <a:cubicBezTo>
                    <a:pt x="24" y="0"/>
                    <a:pt x="42" y="0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2350"/>
            <p:cNvSpPr/>
            <p:nvPr/>
          </p:nvSpPr>
          <p:spPr bwMode="auto">
            <a:xfrm>
              <a:off x="5692504" y="4358491"/>
              <a:ext cx="635" cy="27305"/>
            </a:xfrm>
            <a:custGeom>
              <a:avLst/>
              <a:gdLst>
                <a:gd name="T0" fmla="*/ 1 w 1"/>
                <a:gd name="T1" fmla="*/ 0 h 70"/>
                <a:gd name="T2" fmla="*/ 1 w 1"/>
                <a:gd name="T3" fmla="*/ 0 h 70"/>
                <a:gd name="T4" fmla="*/ 1 w 1"/>
                <a:gd name="T5" fmla="*/ 70 h 70"/>
                <a:gd name="T6" fmla="*/ 0 w 1"/>
                <a:gd name="T7" fmla="*/ 70 h 70"/>
                <a:gd name="T8" fmla="*/ 1 w 1"/>
                <a:gd name="T9" fmla="*/ 0 h 70"/>
                <a:gd name="T10" fmla="*/ 1 w 1"/>
                <a:gd name="T11" fmla="*/ 0 h 70"/>
                <a:gd name="T12" fmla="*/ 1 w 1"/>
                <a:gd name="T13" fmla="*/ 0 h 70"/>
                <a:gd name="T14" fmla="*/ 1 w 1"/>
                <a:gd name="T15" fmla="*/ 0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"/>
                <a:gd name="T25" fmla="*/ 0 h 70"/>
                <a:gd name="T26" fmla="*/ 1 w 1"/>
                <a:gd name="T27" fmla="*/ 70 h 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" h="70">
                  <a:moveTo>
                    <a:pt x="1" y="0"/>
                  </a:moveTo>
                  <a:lnTo>
                    <a:pt x="1" y="0"/>
                  </a:lnTo>
                  <a:lnTo>
                    <a:pt x="1" y="70"/>
                  </a:lnTo>
                  <a:lnTo>
                    <a:pt x="0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4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2351"/>
            <p:cNvSpPr/>
            <p:nvPr/>
          </p:nvSpPr>
          <p:spPr bwMode="auto">
            <a:xfrm>
              <a:off x="5681092" y="4352776"/>
              <a:ext cx="11430" cy="5715"/>
            </a:xfrm>
            <a:custGeom>
              <a:avLst/>
              <a:gdLst>
                <a:gd name="T0" fmla="*/ 0 w 27"/>
                <a:gd name="T1" fmla="*/ 0 h 15"/>
                <a:gd name="T2" fmla="*/ 1 w 27"/>
                <a:gd name="T3" fmla="*/ 0 h 15"/>
                <a:gd name="T4" fmla="*/ 27 w 27"/>
                <a:gd name="T5" fmla="*/ 15 h 15"/>
                <a:gd name="T6" fmla="*/ 27 w 27"/>
                <a:gd name="T7" fmla="*/ 15 h 15"/>
                <a:gd name="T8" fmla="*/ 0 w 27"/>
                <a:gd name="T9" fmla="*/ 0 h 15"/>
                <a:gd name="T10" fmla="*/ 0 w 27"/>
                <a:gd name="T11" fmla="*/ 0 h 15"/>
                <a:gd name="T12" fmla="*/ 0 w 27"/>
                <a:gd name="T13" fmla="*/ 0 h 15"/>
                <a:gd name="T14" fmla="*/ 0 w 27"/>
                <a:gd name="T15" fmla="*/ 0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"/>
                <a:gd name="T25" fmla="*/ 0 h 15"/>
                <a:gd name="T26" fmla="*/ 27 w 27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" h="15">
                  <a:moveTo>
                    <a:pt x="0" y="0"/>
                  </a:moveTo>
                  <a:lnTo>
                    <a:pt x="1" y="0"/>
                  </a:lnTo>
                  <a:lnTo>
                    <a:pt x="27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7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2352"/>
            <p:cNvSpPr/>
            <p:nvPr/>
          </p:nvSpPr>
          <p:spPr bwMode="auto">
            <a:xfrm>
              <a:off x="5681102" y="4352783"/>
              <a:ext cx="11430" cy="33020"/>
            </a:xfrm>
            <a:custGeom>
              <a:avLst/>
              <a:gdLst>
                <a:gd name="T0" fmla="*/ 27 w 27"/>
                <a:gd name="T1" fmla="*/ 15 h 85"/>
                <a:gd name="T2" fmla="*/ 26 w 27"/>
                <a:gd name="T3" fmla="*/ 85 h 85"/>
                <a:gd name="T4" fmla="*/ 0 w 27"/>
                <a:gd name="T5" fmla="*/ 70 h 85"/>
                <a:gd name="T6" fmla="*/ 0 w 27"/>
                <a:gd name="T7" fmla="*/ 0 h 85"/>
                <a:gd name="T8" fmla="*/ 27 w 27"/>
                <a:gd name="T9" fmla="*/ 15 h 85"/>
                <a:gd name="T10" fmla="*/ 27 w 27"/>
                <a:gd name="T11" fmla="*/ 15 h 85"/>
                <a:gd name="T12" fmla="*/ 27 w 27"/>
                <a:gd name="T13" fmla="*/ 15 h 85"/>
                <a:gd name="T14" fmla="*/ 27 w 27"/>
                <a:gd name="T15" fmla="*/ 15 h 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"/>
                <a:gd name="T25" fmla="*/ 0 h 85"/>
                <a:gd name="T26" fmla="*/ 27 w 27"/>
                <a:gd name="T27" fmla="*/ 85 h 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" h="85">
                  <a:moveTo>
                    <a:pt x="27" y="15"/>
                  </a:moveTo>
                  <a:lnTo>
                    <a:pt x="26" y="85"/>
                  </a:lnTo>
                  <a:lnTo>
                    <a:pt x="0" y="70"/>
                  </a:lnTo>
                  <a:lnTo>
                    <a:pt x="0" y="0"/>
                  </a:lnTo>
                  <a:lnTo>
                    <a:pt x="2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2353"/>
            <p:cNvSpPr/>
            <p:nvPr/>
          </p:nvSpPr>
          <p:spPr bwMode="auto">
            <a:xfrm>
              <a:off x="5740766" y="4353403"/>
              <a:ext cx="635" cy="19050"/>
            </a:xfrm>
            <a:custGeom>
              <a:avLst/>
              <a:gdLst>
                <a:gd name="T0" fmla="*/ 0 w 1"/>
                <a:gd name="T1" fmla="*/ 49 h 49"/>
                <a:gd name="T2" fmla="*/ 0 w 1"/>
                <a:gd name="T3" fmla="*/ 49 h 49"/>
                <a:gd name="T4" fmla="*/ 0 w 1"/>
                <a:gd name="T5" fmla="*/ 0 h 49"/>
                <a:gd name="T6" fmla="*/ 0 w 1"/>
                <a:gd name="T7" fmla="*/ 0 h 49"/>
                <a:gd name="T8" fmla="*/ 0 w 1"/>
                <a:gd name="T9" fmla="*/ 49 h 49"/>
                <a:gd name="T10" fmla="*/ 0 w 1"/>
                <a:gd name="T11" fmla="*/ 49 h 49"/>
                <a:gd name="T12" fmla="*/ 0 w 1"/>
                <a:gd name="T13" fmla="*/ 49 h 49"/>
                <a:gd name="T14" fmla="*/ 0 w 1"/>
                <a:gd name="T15" fmla="*/ 49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"/>
                <a:gd name="T25" fmla="*/ 0 h 49"/>
                <a:gd name="T26" fmla="*/ 1 w 1"/>
                <a:gd name="T27" fmla="*/ 49 h 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" h="49">
                  <a:moveTo>
                    <a:pt x="0" y="49"/>
                  </a:moveTo>
                  <a:lnTo>
                    <a:pt x="0" y="49"/>
                  </a:lnTo>
                  <a:lnTo>
                    <a:pt x="0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2E3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2354"/>
            <p:cNvSpPr/>
            <p:nvPr/>
          </p:nvSpPr>
          <p:spPr bwMode="auto">
            <a:xfrm>
              <a:off x="5740799" y="4343874"/>
              <a:ext cx="18415" cy="9525"/>
            </a:xfrm>
            <a:custGeom>
              <a:avLst/>
              <a:gdLst>
                <a:gd name="T0" fmla="*/ 0 w 43"/>
                <a:gd name="T1" fmla="*/ 25 h 25"/>
                <a:gd name="T2" fmla="*/ 0 w 43"/>
                <a:gd name="T3" fmla="*/ 25 h 25"/>
                <a:gd name="T4" fmla="*/ 43 w 43"/>
                <a:gd name="T5" fmla="*/ 0 h 25"/>
                <a:gd name="T6" fmla="*/ 43 w 43"/>
                <a:gd name="T7" fmla="*/ 1 h 25"/>
                <a:gd name="T8" fmla="*/ 0 w 43"/>
                <a:gd name="T9" fmla="*/ 25 h 25"/>
                <a:gd name="T10" fmla="*/ 0 w 43"/>
                <a:gd name="T11" fmla="*/ 25 h 25"/>
                <a:gd name="T12" fmla="*/ 0 w 43"/>
                <a:gd name="T13" fmla="*/ 25 h 25"/>
                <a:gd name="T14" fmla="*/ 0 w 43"/>
                <a:gd name="T15" fmla="*/ 25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3"/>
                <a:gd name="T25" fmla="*/ 0 h 25"/>
                <a:gd name="T26" fmla="*/ 43 w 43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3" h="25">
                  <a:moveTo>
                    <a:pt x="0" y="25"/>
                  </a:moveTo>
                  <a:lnTo>
                    <a:pt x="0" y="25"/>
                  </a:lnTo>
                  <a:lnTo>
                    <a:pt x="43" y="0"/>
                  </a:lnTo>
                  <a:lnTo>
                    <a:pt x="43" y="1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656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2355"/>
            <p:cNvSpPr/>
            <p:nvPr/>
          </p:nvSpPr>
          <p:spPr bwMode="auto">
            <a:xfrm>
              <a:off x="5740814" y="4344487"/>
              <a:ext cx="18415" cy="27940"/>
            </a:xfrm>
            <a:custGeom>
              <a:avLst/>
              <a:gdLst>
                <a:gd name="T0" fmla="*/ 43 w 43"/>
                <a:gd name="T1" fmla="*/ 0 h 73"/>
                <a:gd name="T2" fmla="*/ 43 w 43"/>
                <a:gd name="T3" fmla="*/ 48 h 73"/>
                <a:gd name="T4" fmla="*/ 0 w 43"/>
                <a:gd name="T5" fmla="*/ 73 h 73"/>
                <a:gd name="T6" fmla="*/ 0 w 43"/>
                <a:gd name="T7" fmla="*/ 24 h 73"/>
                <a:gd name="T8" fmla="*/ 43 w 43"/>
                <a:gd name="T9" fmla="*/ 0 h 73"/>
                <a:gd name="T10" fmla="*/ 43 w 43"/>
                <a:gd name="T11" fmla="*/ 0 h 73"/>
                <a:gd name="T12" fmla="*/ 43 w 43"/>
                <a:gd name="T13" fmla="*/ 0 h 73"/>
                <a:gd name="T14" fmla="*/ 43 w 43"/>
                <a:gd name="T15" fmla="*/ 0 h 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3"/>
                <a:gd name="T25" fmla="*/ 0 h 73"/>
                <a:gd name="T26" fmla="*/ 43 w 43"/>
                <a:gd name="T27" fmla="*/ 73 h 7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3" h="73">
                  <a:moveTo>
                    <a:pt x="43" y="0"/>
                  </a:moveTo>
                  <a:lnTo>
                    <a:pt x="43" y="48"/>
                  </a:lnTo>
                  <a:lnTo>
                    <a:pt x="0" y="73"/>
                  </a:lnTo>
                  <a:lnTo>
                    <a:pt x="0" y="2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0" y="3039377"/>
            <a:ext cx="358775" cy="23431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910" y="3623577"/>
            <a:ext cx="358775" cy="234315"/>
          </a:xfrm>
          <a:prstGeom prst="rect">
            <a:avLst/>
          </a:prstGeom>
        </p:spPr>
      </p:pic>
      <p:cxnSp>
        <p:nvCxnSpPr>
          <p:cNvPr id="40" name="直接连接符 39"/>
          <p:cNvCxnSpPr>
            <a:stCxn id="35" idx="0"/>
            <a:endCxn id="38" idx="0"/>
          </p:cNvCxnSpPr>
          <p:nvPr/>
        </p:nvCxnSpPr>
        <p:spPr>
          <a:xfrm>
            <a:off x="2454275" y="2739657"/>
            <a:ext cx="433705" cy="299085"/>
          </a:xfrm>
          <a:prstGeom prst="line">
            <a:avLst/>
          </a:prstGeom>
          <a:ln w="9525"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36" idx="0"/>
            <a:endCxn id="38" idx="0"/>
          </p:cNvCxnSpPr>
          <p:nvPr/>
        </p:nvCxnSpPr>
        <p:spPr>
          <a:xfrm>
            <a:off x="1679575" y="2747912"/>
            <a:ext cx="1209040" cy="291465"/>
          </a:xfrm>
          <a:prstGeom prst="line">
            <a:avLst/>
          </a:prstGeom>
          <a:ln w="9525"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38" idx="2"/>
            <a:endCxn id="39" idx="0"/>
          </p:cNvCxnSpPr>
          <p:nvPr/>
        </p:nvCxnSpPr>
        <p:spPr>
          <a:xfrm>
            <a:off x="2888615" y="3273692"/>
            <a:ext cx="0" cy="349885"/>
          </a:xfrm>
          <a:prstGeom prst="line">
            <a:avLst/>
          </a:prstGeom>
          <a:ln w="9525"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39" idx="2"/>
            <a:endCxn id="118" idx="0"/>
          </p:cNvCxnSpPr>
          <p:nvPr/>
        </p:nvCxnSpPr>
        <p:spPr>
          <a:xfrm flipH="1">
            <a:off x="2883535" y="3857892"/>
            <a:ext cx="5080" cy="443865"/>
          </a:xfrm>
          <a:prstGeom prst="line">
            <a:avLst/>
          </a:prstGeom>
          <a:ln w="9525"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3787532" y="3624358"/>
            <a:ext cx="386958" cy="358775"/>
            <a:chOff x="4502160" y="5145083"/>
            <a:chExt cx="477834" cy="409581"/>
          </a:xfrm>
          <a:solidFill>
            <a:srgbClr val="01B2F2"/>
          </a:solidFill>
        </p:grpSpPr>
        <p:sp>
          <p:nvSpPr>
            <p:cNvPr id="113" name="Freeform 112"/>
            <p:cNvSpPr/>
            <p:nvPr/>
          </p:nvSpPr>
          <p:spPr bwMode="auto">
            <a:xfrm>
              <a:off x="4502160" y="5145083"/>
              <a:ext cx="82550" cy="223838"/>
            </a:xfrm>
            <a:custGeom>
              <a:avLst/>
              <a:gdLst>
                <a:gd name="T0" fmla="*/ 23 w 28"/>
                <a:gd name="T1" fmla="*/ 76 h 76"/>
                <a:gd name="T2" fmla="*/ 20 w 28"/>
                <a:gd name="T3" fmla="*/ 74 h 76"/>
                <a:gd name="T4" fmla="*/ 20 w 28"/>
                <a:gd name="T5" fmla="*/ 2 h 76"/>
                <a:gd name="T6" fmla="*/ 23 w 28"/>
                <a:gd name="T7" fmla="*/ 0 h 76"/>
                <a:gd name="T8" fmla="*/ 24 w 28"/>
                <a:gd name="T9" fmla="*/ 1 h 76"/>
                <a:gd name="T10" fmla="*/ 27 w 28"/>
                <a:gd name="T11" fmla="*/ 3 h 76"/>
                <a:gd name="T12" fmla="*/ 26 w 28"/>
                <a:gd name="T13" fmla="*/ 8 h 76"/>
                <a:gd name="T14" fmla="*/ 14 w 28"/>
                <a:gd name="T15" fmla="*/ 38 h 76"/>
                <a:gd name="T16" fmla="*/ 27 w 28"/>
                <a:gd name="T17" fmla="*/ 68 h 76"/>
                <a:gd name="T18" fmla="*/ 28 w 28"/>
                <a:gd name="T19" fmla="*/ 72 h 76"/>
                <a:gd name="T20" fmla="*/ 27 w 28"/>
                <a:gd name="T21" fmla="*/ 74 h 76"/>
                <a:gd name="T22" fmla="*/ 23 w 28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76">
                  <a:moveTo>
                    <a:pt x="23" y="76"/>
                  </a:moveTo>
                  <a:cubicBezTo>
                    <a:pt x="22" y="76"/>
                    <a:pt x="21" y="75"/>
                    <a:pt x="20" y="74"/>
                  </a:cubicBezTo>
                  <a:cubicBezTo>
                    <a:pt x="0" y="55"/>
                    <a:pt x="0" y="22"/>
                    <a:pt x="20" y="2"/>
                  </a:cubicBezTo>
                  <a:cubicBezTo>
                    <a:pt x="20" y="1"/>
                    <a:pt x="22" y="0"/>
                    <a:pt x="23" y="0"/>
                  </a:cubicBezTo>
                  <a:cubicBezTo>
                    <a:pt x="23" y="0"/>
                    <a:pt x="24" y="0"/>
                    <a:pt x="24" y="1"/>
                  </a:cubicBezTo>
                  <a:cubicBezTo>
                    <a:pt x="26" y="1"/>
                    <a:pt x="27" y="2"/>
                    <a:pt x="27" y="3"/>
                  </a:cubicBezTo>
                  <a:cubicBezTo>
                    <a:pt x="28" y="5"/>
                    <a:pt x="27" y="7"/>
                    <a:pt x="26" y="8"/>
                  </a:cubicBezTo>
                  <a:cubicBezTo>
                    <a:pt x="18" y="16"/>
                    <a:pt x="14" y="27"/>
                    <a:pt x="14" y="38"/>
                  </a:cubicBezTo>
                  <a:cubicBezTo>
                    <a:pt x="14" y="49"/>
                    <a:pt x="19" y="60"/>
                    <a:pt x="27" y="68"/>
                  </a:cubicBezTo>
                  <a:cubicBezTo>
                    <a:pt x="28" y="69"/>
                    <a:pt x="28" y="70"/>
                    <a:pt x="28" y="72"/>
                  </a:cubicBezTo>
                  <a:cubicBezTo>
                    <a:pt x="28" y="72"/>
                    <a:pt x="28" y="74"/>
                    <a:pt x="27" y="74"/>
                  </a:cubicBezTo>
                  <a:cubicBezTo>
                    <a:pt x="26" y="75"/>
                    <a:pt x="25" y="76"/>
                    <a:pt x="23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114" name="Freeform 113"/>
            <p:cNvSpPr/>
            <p:nvPr/>
          </p:nvSpPr>
          <p:spPr bwMode="auto">
            <a:xfrm>
              <a:off x="4826011" y="5183183"/>
              <a:ext cx="61913" cy="147638"/>
            </a:xfrm>
            <a:custGeom>
              <a:avLst/>
              <a:gdLst>
                <a:gd name="T0" fmla="*/ 5 w 21"/>
                <a:gd name="T1" fmla="*/ 50 h 50"/>
                <a:gd name="T2" fmla="*/ 4 w 21"/>
                <a:gd name="T3" fmla="*/ 50 h 50"/>
                <a:gd name="T4" fmla="*/ 1 w 21"/>
                <a:gd name="T5" fmla="*/ 46 h 50"/>
                <a:gd name="T6" fmla="*/ 2 w 21"/>
                <a:gd name="T7" fmla="*/ 41 h 50"/>
                <a:gd name="T8" fmla="*/ 2 w 21"/>
                <a:gd name="T9" fmla="*/ 8 h 50"/>
                <a:gd name="T10" fmla="*/ 2 w 21"/>
                <a:gd name="T11" fmla="*/ 2 h 50"/>
                <a:gd name="T12" fmla="*/ 6 w 21"/>
                <a:gd name="T13" fmla="*/ 0 h 50"/>
                <a:gd name="T14" fmla="*/ 9 w 21"/>
                <a:gd name="T15" fmla="*/ 2 h 50"/>
                <a:gd name="T16" fmla="*/ 8 w 21"/>
                <a:gd name="T17" fmla="*/ 48 h 50"/>
                <a:gd name="T18" fmla="*/ 5 w 21"/>
                <a:gd name="T1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50">
                  <a:moveTo>
                    <a:pt x="5" y="50"/>
                  </a:moveTo>
                  <a:cubicBezTo>
                    <a:pt x="5" y="50"/>
                    <a:pt x="5" y="50"/>
                    <a:pt x="4" y="50"/>
                  </a:cubicBezTo>
                  <a:cubicBezTo>
                    <a:pt x="2" y="49"/>
                    <a:pt x="1" y="48"/>
                    <a:pt x="1" y="46"/>
                  </a:cubicBezTo>
                  <a:cubicBezTo>
                    <a:pt x="0" y="44"/>
                    <a:pt x="1" y="43"/>
                    <a:pt x="2" y="41"/>
                  </a:cubicBezTo>
                  <a:cubicBezTo>
                    <a:pt x="11" y="33"/>
                    <a:pt x="11" y="18"/>
                    <a:pt x="2" y="8"/>
                  </a:cubicBezTo>
                  <a:cubicBezTo>
                    <a:pt x="1" y="6"/>
                    <a:pt x="1" y="3"/>
                    <a:pt x="2" y="2"/>
                  </a:cubicBezTo>
                  <a:cubicBezTo>
                    <a:pt x="3" y="1"/>
                    <a:pt x="5" y="0"/>
                    <a:pt x="6" y="0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21" y="15"/>
                    <a:pt x="21" y="36"/>
                    <a:pt x="8" y="48"/>
                  </a:cubicBezTo>
                  <a:cubicBezTo>
                    <a:pt x="8" y="49"/>
                    <a:pt x="6" y="50"/>
                    <a:pt x="5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115" name="Freeform 114"/>
            <p:cNvSpPr>
              <a:spLocks noEditPoints="1"/>
            </p:cNvSpPr>
            <p:nvPr/>
          </p:nvSpPr>
          <p:spPr bwMode="auto">
            <a:xfrm>
              <a:off x="4629161" y="5213351"/>
              <a:ext cx="220664" cy="341313"/>
            </a:xfrm>
            <a:custGeom>
              <a:avLst/>
              <a:gdLst>
                <a:gd name="T0" fmla="*/ 24 w 75"/>
                <a:gd name="T1" fmla="*/ 72 h 116"/>
                <a:gd name="T2" fmla="*/ 19 w 75"/>
                <a:gd name="T3" fmla="*/ 87 h 116"/>
                <a:gd name="T4" fmla="*/ 56 w 75"/>
                <a:gd name="T5" fmla="*/ 87 h 116"/>
                <a:gd name="T6" fmla="*/ 51 w 75"/>
                <a:gd name="T7" fmla="*/ 72 h 116"/>
                <a:gd name="T8" fmla="*/ 24 w 75"/>
                <a:gd name="T9" fmla="*/ 72 h 116"/>
                <a:gd name="T10" fmla="*/ 37 w 75"/>
                <a:gd name="T11" fmla="*/ 36 h 116"/>
                <a:gd name="T12" fmla="*/ 27 w 75"/>
                <a:gd name="T13" fmla="*/ 64 h 116"/>
                <a:gd name="T14" fmla="*/ 48 w 75"/>
                <a:gd name="T15" fmla="*/ 64 h 116"/>
                <a:gd name="T16" fmla="*/ 37 w 75"/>
                <a:gd name="T17" fmla="*/ 36 h 116"/>
                <a:gd name="T18" fmla="*/ 38 w 75"/>
                <a:gd name="T19" fmla="*/ 0 h 116"/>
                <a:gd name="T20" fmla="*/ 52 w 75"/>
                <a:gd name="T21" fmla="*/ 11 h 116"/>
                <a:gd name="T22" fmla="*/ 46 w 75"/>
                <a:gd name="T23" fmla="*/ 28 h 116"/>
                <a:gd name="T24" fmla="*/ 45 w 75"/>
                <a:gd name="T25" fmla="*/ 29 h 116"/>
                <a:gd name="T26" fmla="*/ 74 w 75"/>
                <a:gd name="T27" fmla="*/ 110 h 116"/>
                <a:gd name="T28" fmla="*/ 72 w 75"/>
                <a:gd name="T29" fmla="*/ 115 h 116"/>
                <a:gd name="T30" fmla="*/ 70 w 75"/>
                <a:gd name="T31" fmla="*/ 115 h 116"/>
                <a:gd name="T32" fmla="*/ 69 w 75"/>
                <a:gd name="T33" fmla="*/ 116 h 116"/>
                <a:gd name="T34" fmla="*/ 65 w 75"/>
                <a:gd name="T35" fmla="*/ 113 h 116"/>
                <a:gd name="T36" fmla="*/ 59 w 75"/>
                <a:gd name="T37" fmla="*/ 94 h 116"/>
                <a:gd name="T38" fmla="*/ 16 w 75"/>
                <a:gd name="T39" fmla="*/ 94 h 116"/>
                <a:gd name="T40" fmla="*/ 9 w 75"/>
                <a:gd name="T41" fmla="*/ 113 h 116"/>
                <a:gd name="T42" fmla="*/ 5 w 75"/>
                <a:gd name="T43" fmla="*/ 116 h 116"/>
                <a:gd name="T44" fmla="*/ 4 w 75"/>
                <a:gd name="T45" fmla="*/ 115 h 116"/>
                <a:gd name="T46" fmla="*/ 1 w 75"/>
                <a:gd name="T47" fmla="*/ 109 h 116"/>
                <a:gd name="T48" fmla="*/ 30 w 75"/>
                <a:gd name="T49" fmla="*/ 29 h 116"/>
                <a:gd name="T50" fmla="*/ 29 w 75"/>
                <a:gd name="T51" fmla="*/ 28 h 116"/>
                <a:gd name="T52" fmla="*/ 23 w 75"/>
                <a:gd name="T53" fmla="*/ 11 h 116"/>
                <a:gd name="T54" fmla="*/ 38 w 75"/>
                <a:gd name="T5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5" h="116">
                  <a:moveTo>
                    <a:pt x="24" y="72"/>
                  </a:moveTo>
                  <a:cubicBezTo>
                    <a:pt x="19" y="87"/>
                    <a:pt x="19" y="87"/>
                    <a:pt x="19" y="87"/>
                  </a:cubicBezTo>
                  <a:cubicBezTo>
                    <a:pt x="56" y="87"/>
                    <a:pt x="56" y="87"/>
                    <a:pt x="56" y="87"/>
                  </a:cubicBezTo>
                  <a:cubicBezTo>
                    <a:pt x="51" y="72"/>
                    <a:pt x="51" y="72"/>
                    <a:pt x="51" y="72"/>
                  </a:cubicBezTo>
                  <a:cubicBezTo>
                    <a:pt x="24" y="72"/>
                    <a:pt x="24" y="72"/>
                    <a:pt x="24" y="72"/>
                  </a:cubicBezTo>
                  <a:close/>
                  <a:moveTo>
                    <a:pt x="37" y="36"/>
                  </a:moveTo>
                  <a:cubicBezTo>
                    <a:pt x="27" y="64"/>
                    <a:pt x="27" y="64"/>
                    <a:pt x="27" y="64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37" y="36"/>
                    <a:pt x="37" y="36"/>
                    <a:pt x="37" y="36"/>
                  </a:cubicBezTo>
                  <a:close/>
                  <a:moveTo>
                    <a:pt x="38" y="0"/>
                  </a:moveTo>
                  <a:cubicBezTo>
                    <a:pt x="44" y="0"/>
                    <a:pt x="50" y="4"/>
                    <a:pt x="52" y="11"/>
                  </a:cubicBezTo>
                  <a:cubicBezTo>
                    <a:pt x="54" y="17"/>
                    <a:pt x="52" y="24"/>
                    <a:pt x="46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74" y="110"/>
                    <a:pt x="74" y="110"/>
                    <a:pt x="74" y="110"/>
                  </a:cubicBezTo>
                  <a:cubicBezTo>
                    <a:pt x="75" y="112"/>
                    <a:pt x="74" y="114"/>
                    <a:pt x="72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116"/>
                    <a:pt x="70" y="116"/>
                    <a:pt x="69" y="116"/>
                  </a:cubicBezTo>
                  <a:cubicBezTo>
                    <a:pt x="68" y="116"/>
                    <a:pt x="66" y="114"/>
                    <a:pt x="65" y="113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16" y="94"/>
                    <a:pt x="16" y="94"/>
                    <a:pt x="16" y="94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7" y="116"/>
                    <a:pt x="5" y="116"/>
                  </a:cubicBezTo>
                  <a:cubicBezTo>
                    <a:pt x="5" y="116"/>
                    <a:pt x="4" y="116"/>
                    <a:pt x="4" y="115"/>
                  </a:cubicBezTo>
                  <a:cubicBezTo>
                    <a:pt x="1" y="114"/>
                    <a:pt x="0" y="112"/>
                    <a:pt x="1" y="109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3" y="24"/>
                    <a:pt x="21" y="17"/>
                    <a:pt x="23" y="11"/>
                  </a:cubicBezTo>
                  <a:cubicBezTo>
                    <a:pt x="25" y="4"/>
                    <a:pt x="31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116" name="Freeform 115"/>
            <p:cNvSpPr/>
            <p:nvPr/>
          </p:nvSpPr>
          <p:spPr bwMode="auto">
            <a:xfrm>
              <a:off x="4894269" y="5145083"/>
              <a:ext cx="85725" cy="223838"/>
            </a:xfrm>
            <a:custGeom>
              <a:avLst/>
              <a:gdLst>
                <a:gd name="T0" fmla="*/ 5 w 29"/>
                <a:gd name="T1" fmla="*/ 76 h 76"/>
                <a:gd name="T2" fmla="*/ 2 w 29"/>
                <a:gd name="T3" fmla="*/ 74 h 76"/>
                <a:gd name="T4" fmla="*/ 0 w 29"/>
                <a:gd name="T5" fmla="*/ 72 h 76"/>
                <a:gd name="T6" fmla="*/ 2 w 29"/>
                <a:gd name="T7" fmla="*/ 68 h 76"/>
                <a:gd name="T8" fmla="*/ 2 w 29"/>
                <a:gd name="T9" fmla="*/ 8 h 76"/>
                <a:gd name="T10" fmla="*/ 1 w 29"/>
                <a:gd name="T11" fmla="*/ 3 h 76"/>
                <a:gd name="T12" fmla="*/ 4 w 29"/>
                <a:gd name="T13" fmla="*/ 1 h 76"/>
                <a:gd name="T14" fmla="*/ 5 w 29"/>
                <a:gd name="T15" fmla="*/ 0 h 76"/>
                <a:gd name="T16" fmla="*/ 9 w 29"/>
                <a:gd name="T17" fmla="*/ 2 h 76"/>
                <a:gd name="T18" fmla="*/ 8 w 29"/>
                <a:gd name="T19" fmla="*/ 74 h 76"/>
                <a:gd name="T20" fmla="*/ 5 w 29"/>
                <a:gd name="T21" fmla="*/ 76 h 76"/>
                <a:gd name="T22" fmla="*/ 5 w 29"/>
                <a:gd name="T2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76">
                  <a:moveTo>
                    <a:pt x="5" y="76"/>
                  </a:moveTo>
                  <a:cubicBezTo>
                    <a:pt x="4" y="76"/>
                    <a:pt x="2" y="75"/>
                    <a:pt x="2" y="74"/>
                  </a:cubicBezTo>
                  <a:cubicBezTo>
                    <a:pt x="1" y="74"/>
                    <a:pt x="0" y="72"/>
                    <a:pt x="0" y="72"/>
                  </a:cubicBezTo>
                  <a:cubicBezTo>
                    <a:pt x="0" y="70"/>
                    <a:pt x="1" y="69"/>
                    <a:pt x="2" y="68"/>
                  </a:cubicBezTo>
                  <a:cubicBezTo>
                    <a:pt x="18" y="52"/>
                    <a:pt x="19" y="25"/>
                    <a:pt x="2" y="8"/>
                  </a:cubicBezTo>
                  <a:cubicBezTo>
                    <a:pt x="1" y="7"/>
                    <a:pt x="0" y="5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ubicBezTo>
                    <a:pt x="7" y="0"/>
                    <a:pt x="8" y="1"/>
                    <a:pt x="9" y="2"/>
                  </a:cubicBezTo>
                  <a:cubicBezTo>
                    <a:pt x="29" y="22"/>
                    <a:pt x="28" y="55"/>
                    <a:pt x="8" y="74"/>
                  </a:cubicBezTo>
                  <a:cubicBezTo>
                    <a:pt x="7" y="75"/>
                    <a:pt x="6" y="76"/>
                    <a:pt x="5" y="76"/>
                  </a:cubicBezTo>
                  <a:cubicBezTo>
                    <a:pt x="5" y="76"/>
                    <a:pt x="5" y="76"/>
                    <a:pt x="5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117" name="Freeform 116"/>
            <p:cNvSpPr/>
            <p:nvPr/>
          </p:nvSpPr>
          <p:spPr bwMode="auto">
            <a:xfrm>
              <a:off x="4589463" y="5183187"/>
              <a:ext cx="61913" cy="147638"/>
            </a:xfrm>
            <a:custGeom>
              <a:avLst/>
              <a:gdLst>
                <a:gd name="T0" fmla="*/ 16 w 21"/>
                <a:gd name="T1" fmla="*/ 50 h 50"/>
                <a:gd name="T2" fmla="*/ 13 w 21"/>
                <a:gd name="T3" fmla="*/ 48 h 50"/>
                <a:gd name="T4" fmla="*/ 12 w 21"/>
                <a:gd name="T5" fmla="*/ 2 h 50"/>
                <a:gd name="T6" fmla="*/ 15 w 21"/>
                <a:gd name="T7" fmla="*/ 0 h 50"/>
                <a:gd name="T8" fmla="*/ 19 w 21"/>
                <a:gd name="T9" fmla="*/ 2 h 50"/>
                <a:gd name="T10" fmla="*/ 20 w 21"/>
                <a:gd name="T11" fmla="*/ 5 h 50"/>
                <a:gd name="T12" fmla="*/ 19 w 21"/>
                <a:gd name="T13" fmla="*/ 8 h 50"/>
                <a:gd name="T14" fmla="*/ 19 w 21"/>
                <a:gd name="T15" fmla="*/ 41 h 50"/>
                <a:gd name="T16" fmla="*/ 21 w 21"/>
                <a:gd name="T17" fmla="*/ 45 h 50"/>
                <a:gd name="T18" fmla="*/ 19 w 21"/>
                <a:gd name="T19" fmla="*/ 48 h 50"/>
                <a:gd name="T20" fmla="*/ 16 w 21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50">
                  <a:moveTo>
                    <a:pt x="16" y="50"/>
                  </a:moveTo>
                  <a:cubicBezTo>
                    <a:pt x="15" y="50"/>
                    <a:pt x="14" y="49"/>
                    <a:pt x="13" y="48"/>
                  </a:cubicBezTo>
                  <a:cubicBezTo>
                    <a:pt x="0" y="36"/>
                    <a:pt x="0" y="15"/>
                    <a:pt x="12" y="2"/>
                  </a:cubicBezTo>
                  <a:cubicBezTo>
                    <a:pt x="13" y="1"/>
                    <a:pt x="14" y="0"/>
                    <a:pt x="15" y="0"/>
                  </a:cubicBezTo>
                  <a:cubicBezTo>
                    <a:pt x="17" y="0"/>
                    <a:pt x="18" y="1"/>
                    <a:pt x="19" y="2"/>
                  </a:cubicBezTo>
                  <a:cubicBezTo>
                    <a:pt x="20" y="2"/>
                    <a:pt x="20" y="4"/>
                    <a:pt x="20" y="5"/>
                  </a:cubicBezTo>
                  <a:cubicBezTo>
                    <a:pt x="20" y="6"/>
                    <a:pt x="20" y="7"/>
                    <a:pt x="19" y="8"/>
                  </a:cubicBezTo>
                  <a:cubicBezTo>
                    <a:pt x="10" y="18"/>
                    <a:pt x="10" y="33"/>
                    <a:pt x="19" y="41"/>
                  </a:cubicBezTo>
                  <a:cubicBezTo>
                    <a:pt x="20" y="42"/>
                    <a:pt x="21" y="44"/>
                    <a:pt x="21" y="45"/>
                  </a:cubicBezTo>
                  <a:cubicBezTo>
                    <a:pt x="21" y="46"/>
                    <a:pt x="20" y="47"/>
                    <a:pt x="19" y="48"/>
                  </a:cubicBezTo>
                  <a:cubicBezTo>
                    <a:pt x="18" y="49"/>
                    <a:pt x="17" y="50"/>
                    <a:pt x="1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 sz="210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616960" y="4323347"/>
            <a:ext cx="597535" cy="317500"/>
            <a:chOff x="5520403" y="4255614"/>
            <a:chExt cx="304165" cy="184154"/>
          </a:xfrm>
        </p:grpSpPr>
        <p:sp>
          <p:nvSpPr>
            <p:cNvPr id="85" name="AutoShape 2331"/>
            <p:cNvSpPr>
              <a:spLocks noChangeAspect="1" noChangeArrowheads="1" noTextEdit="1"/>
            </p:cNvSpPr>
            <p:nvPr/>
          </p:nvSpPr>
          <p:spPr bwMode="auto">
            <a:xfrm>
              <a:off x="5520406" y="4256252"/>
              <a:ext cx="304162" cy="1835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2333"/>
            <p:cNvSpPr/>
            <p:nvPr/>
          </p:nvSpPr>
          <p:spPr bwMode="auto">
            <a:xfrm>
              <a:off x="5520403" y="4277842"/>
              <a:ext cx="304161" cy="161926"/>
            </a:xfrm>
            <a:custGeom>
              <a:avLst/>
              <a:gdLst>
                <a:gd name="T0" fmla="*/ 721 w 721"/>
                <a:gd name="T1" fmla="*/ 234 h 417"/>
                <a:gd name="T2" fmla="*/ 405 w 721"/>
                <a:gd name="T3" fmla="*/ 417 h 417"/>
                <a:gd name="T4" fmla="*/ 0 w 721"/>
                <a:gd name="T5" fmla="*/ 184 h 417"/>
                <a:gd name="T6" fmla="*/ 317 w 721"/>
                <a:gd name="T7" fmla="*/ 0 h 417"/>
                <a:gd name="T8" fmla="*/ 721 w 721"/>
                <a:gd name="T9" fmla="*/ 234 h 417"/>
                <a:gd name="T10" fmla="*/ 721 w 721"/>
                <a:gd name="T11" fmla="*/ 234 h 417"/>
                <a:gd name="T12" fmla="*/ 721 w 721"/>
                <a:gd name="T13" fmla="*/ 234 h 417"/>
                <a:gd name="T14" fmla="*/ 721 w 721"/>
                <a:gd name="T15" fmla="*/ 234 h 4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721"/>
                <a:gd name="T25" fmla="*/ 0 h 417"/>
                <a:gd name="T26" fmla="*/ 721 w 721"/>
                <a:gd name="T27" fmla="*/ 417 h 4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721" h="417">
                  <a:moveTo>
                    <a:pt x="721" y="234"/>
                  </a:moveTo>
                  <a:lnTo>
                    <a:pt x="405" y="417"/>
                  </a:lnTo>
                  <a:lnTo>
                    <a:pt x="0" y="184"/>
                  </a:lnTo>
                  <a:lnTo>
                    <a:pt x="317" y="0"/>
                  </a:lnTo>
                  <a:lnTo>
                    <a:pt x="721" y="234"/>
                  </a:ln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2334"/>
            <p:cNvSpPr/>
            <p:nvPr/>
          </p:nvSpPr>
          <p:spPr bwMode="auto">
            <a:xfrm>
              <a:off x="5578822" y="4305782"/>
              <a:ext cx="49529" cy="79376"/>
            </a:xfrm>
            <a:custGeom>
              <a:avLst/>
              <a:gdLst>
                <a:gd name="T0" fmla="*/ 118 w 118"/>
                <a:gd name="T1" fmla="*/ 206 h 206"/>
                <a:gd name="T2" fmla="*/ 0 w 118"/>
                <a:gd name="T3" fmla="*/ 138 h 206"/>
                <a:gd name="T4" fmla="*/ 0 w 118"/>
                <a:gd name="T5" fmla="*/ 0 h 206"/>
                <a:gd name="T6" fmla="*/ 117 w 118"/>
                <a:gd name="T7" fmla="*/ 68 h 206"/>
                <a:gd name="T8" fmla="*/ 118 w 118"/>
                <a:gd name="T9" fmla="*/ 206 h 206"/>
                <a:gd name="T10" fmla="*/ 118 w 118"/>
                <a:gd name="T11" fmla="*/ 206 h 206"/>
                <a:gd name="T12" fmla="*/ 118 w 118"/>
                <a:gd name="T13" fmla="*/ 206 h 206"/>
                <a:gd name="T14" fmla="*/ 118 w 118"/>
                <a:gd name="T15" fmla="*/ 206 h 20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8"/>
                <a:gd name="T25" fmla="*/ 0 h 206"/>
                <a:gd name="T26" fmla="*/ 118 w 118"/>
                <a:gd name="T27" fmla="*/ 206 h 20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8" h="206">
                  <a:moveTo>
                    <a:pt x="118" y="206"/>
                  </a:moveTo>
                  <a:lnTo>
                    <a:pt x="0" y="138"/>
                  </a:lnTo>
                  <a:lnTo>
                    <a:pt x="0" y="0"/>
                  </a:lnTo>
                  <a:lnTo>
                    <a:pt x="117" y="68"/>
                  </a:lnTo>
                  <a:lnTo>
                    <a:pt x="118" y="206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2335"/>
            <p:cNvSpPr/>
            <p:nvPr/>
          </p:nvSpPr>
          <p:spPr bwMode="auto">
            <a:xfrm>
              <a:off x="5578822" y="4265142"/>
              <a:ext cx="125093" cy="66676"/>
            </a:xfrm>
            <a:custGeom>
              <a:avLst/>
              <a:gdLst>
                <a:gd name="T0" fmla="*/ 117 w 297"/>
                <a:gd name="T1" fmla="*/ 172 h 172"/>
                <a:gd name="T2" fmla="*/ 0 w 297"/>
                <a:gd name="T3" fmla="*/ 104 h 172"/>
                <a:gd name="T4" fmla="*/ 180 w 297"/>
                <a:gd name="T5" fmla="*/ 0 h 172"/>
                <a:gd name="T6" fmla="*/ 297 w 297"/>
                <a:gd name="T7" fmla="*/ 68 h 172"/>
                <a:gd name="T8" fmla="*/ 117 w 297"/>
                <a:gd name="T9" fmla="*/ 172 h 172"/>
                <a:gd name="T10" fmla="*/ 117 w 297"/>
                <a:gd name="T11" fmla="*/ 172 h 172"/>
                <a:gd name="T12" fmla="*/ 117 w 297"/>
                <a:gd name="T13" fmla="*/ 172 h 172"/>
                <a:gd name="T14" fmla="*/ 117 w 297"/>
                <a:gd name="T15" fmla="*/ 172 h 17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97"/>
                <a:gd name="T25" fmla="*/ 0 h 172"/>
                <a:gd name="T26" fmla="*/ 297 w 297"/>
                <a:gd name="T27" fmla="*/ 172 h 17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97" h="172">
                  <a:moveTo>
                    <a:pt x="117" y="172"/>
                  </a:moveTo>
                  <a:lnTo>
                    <a:pt x="0" y="104"/>
                  </a:lnTo>
                  <a:lnTo>
                    <a:pt x="180" y="0"/>
                  </a:lnTo>
                  <a:lnTo>
                    <a:pt x="297" y="68"/>
                  </a:lnTo>
                  <a:lnTo>
                    <a:pt x="117" y="172"/>
                  </a:lnTo>
                  <a:close/>
                </a:path>
              </a:pathLst>
            </a:custGeom>
            <a:solidFill>
              <a:srgbClr val="505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2336"/>
            <p:cNvSpPr/>
            <p:nvPr/>
          </p:nvSpPr>
          <p:spPr bwMode="auto">
            <a:xfrm>
              <a:off x="5628351" y="4291177"/>
              <a:ext cx="76199" cy="93981"/>
            </a:xfrm>
            <a:custGeom>
              <a:avLst/>
              <a:gdLst>
                <a:gd name="T0" fmla="*/ 180 w 181"/>
                <a:gd name="T1" fmla="*/ 0 h 242"/>
                <a:gd name="T2" fmla="*/ 181 w 181"/>
                <a:gd name="T3" fmla="*/ 138 h 242"/>
                <a:gd name="T4" fmla="*/ 1 w 181"/>
                <a:gd name="T5" fmla="*/ 242 h 242"/>
                <a:gd name="T6" fmla="*/ 0 w 181"/>
                <a:gd name="T7" fmla="*/ 104 h 242"/>
                <a:gd name="T8" fmla="*/ 180 w 181"/>
                <a:gd name="T9" fmla="*/ 0 h 242"/>
                <a:gd name="T10" fmla="*/ 180 w 181"/>
                <a:gd name="T11" fmla="*/ 0 h 242"/>
                <a:gd name="T12" fmla="*/ 180 w 181"/>
                <a:gd name="T13" fmla="*/ 0 h 242"/>
                <a:gd name="T14" fmla="*/ 180 w 181"/>
                <a:gd name="T15" fmla="*/ 0 h 2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1"/>
                <a:gd name="T25" fmla="*/ 0 h 242"/>
                <a:gd name="T26" fmla="*/ 181 w 181"/>
                <a:gd name="T27" fmla="*/ 242 h 24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1" h="242">
                  <a:moveTo>
                    <a:pt x="180" y="0"/>
                  </a:moveTo>
                  <a:lnTo>
                    <a:pt x="181" y="138"/>
                  </a:lnTo>
                  <a:lnTo>
                    <a:pt x="1" y="242"/>
                  </a:lnTo>
                  <a:lnTo>
                    <a:pt x="0" y="104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2337"/>
            <p:cNvSpPr/>
            <p:nvPr/>
          </p:nvSpPr>
          <p:spPr bwMode="auto">
            <a:xfrm>
              <a:off x="5573109" y="4255617"/>
              <a:ext cx="96519" cy="50800"/>
            </a:xfrm>
            <a:custGeom>
              <a:avLst/>
              <a:gdLst>
                <a:gd name="T0" fmla="*/ 0 w 229"/>
                <a:gd name="T1" fmla="*/ 131 h 131"/>
                <a:gd name="T2" fmla="*/ 157 w 229"/>
                <a:gd name="T3" fmla="*/ 40 h 131"/>
                <a:gd name="T4" fmla="*/ 229 w 229"/>
                <a:gd name="T5" fmla="*/ 0 h 131"/>
                <a:gd name="T6" fmla="*/ 72 w 229"/>
                <a:gd name="T7" fmla="*/ 91 h 131"/>
                <a:gd name="T8" fmla="*/ 0 w 229"/>
                <a:gd name="T9" fmla="*/ 131 h 131"/>
                <a:gd name="T10" fmla="*/ 0 w 229"/>
                <a:gd name="T11" fmla="*/ 131 h 131"/>
                <a:gd name="T12" fmla="*/ 0 w 229"/>
                <a:gd name="T13" fmla="*/ 131 h 131"/>
                <a:gd name="T14" fmla="*/ 0 w 229"/>
                <a:gd name="T15" fmla="*/ 131 h 13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9"/>
                <a:gd name="T25" fmla="*/ 0 h 131"/>
                <a:gd name="T26" fmla="*/ 229 w 229"/>
                <a:gd name="T27" fmla="*/ 131 h 13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9" h="131">
                  <a:moveTo>
                    <a:pt x="0" y="131"/>
                  </a:moveTo>
                  <a:lnTo>
                    <a:pt x="157" y="40"/>
                  </a:lnTo>
                  <a:lnTo>
                    <a:pt x="229" y="0"/>
                  </a:lnTo>
                  <a:lnTo>
                    <a:pt x="72" y="91"/>
                  </a:lnTo>
                  <a:lnTo>
                    <a:pt x="0" y="131"/>
                  </a:lnTo>
                  <a:close/>
                </a:path>
              </a:pathLst>
            </a:custGeom>
            <a:solidFill>
              <a:srgbClr val="3340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2338"/>
            <p:cNvSpPr/>
            <p:nvPr/>
          </p:nvSpPr>
          <p:spPr bwMode="auto">
            <a:xfrm>
              <a:off x="5603589" y="4255614"/>
              <a:ext cx="95884" cy="82550"/>
            </a:xfrm>
            <a:custGeom>
              <a:avLst/>
              <a:gdLst>
                <a:gd name="T0" fmla="*/ 0 w 228"/>
                <a:gd name="T1" fmla="*/ 91 h 213"/>
                <a:gd name="T2" fmla="*/ 157 w 228"/>
                <a:gd name="T3" fmla="*/ 0 h 213"/>
                <a:gd name="T4" fmla="*/ 228 w 228"/>
                <a:gd name="T5" fmla="*/ 122 h 213"/>
                <a:gd name="T6" fmla="*/ 72 w 228"/>
                <a:gd name="T7" fmla="*/ 213 h 213"/>
                <a:gd name="T8" fmla="*/ 0 w 228"/>
                <a:gd name="T9" fmla="*/ 91 h 213"/>
                <a:gd name="T10" fmla="*/ 0 w 228"/>
                <a:gd name="T11" fmla="*/ 91 h 213"/>
                <a:gd name="T12" fmla="*/ 0 w 228"/>
                <a:gd name="T13" fmla="*/ 91 h 213"/>
                <a:gd name="T14" fmla="*/ 0 w 228"/>
                <a:gd name="T15" fmla="*/ 91 h 21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8"/>
                <a:gd name="T25" fmla="*/ 0 h 213"/>
                <a:gd name="T26" fmla="*/ 228 w 228"/>
                <a:gd name="T27" fmla="*/ 213 h 21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8" h="213">
                  <a:moveTo>
                    <a:pt x="0" y="91"/>
                  </a:moveTo>
                  <a:lnTo>
                    <a:pt x="157" y="0"/>
                  </a:lnTo>
                  <a:lnTo>
                    <a:pt x="228" y="122"/>
                  </a:lnTo>
                  <a:lnTo>
                    <a:pt x="72" y="213"/>
                  </a:lnTo>
                  <a:lnTo>
                    <a:pt x="0" y="91"/>
                  </a:lnTo>
                  <a:close/>
                </a:path>
              </a:pathLst>
            </a:custGeom>
            <a:solidFill>
              <a:srgbClr val="4E64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2339"/>
            <p:cNvSpPr/>
            <p:nvPr/>
          </p:nvSpPr>
          <p:spPr bwMode="auto">
            <a:xfrm>
              <a:off x="5573110" y="4291174"/>
              <a:ext cx="60959" cy="46990"/>
            </a:xfrm>
            <a:custGeom>
              <a:avLst/>
              <a:gdLst>
                <a:gd name="T0" fmla="*/ 72 w 144"/>
                <a:gd name="T1" fmla="*/ 0 h 122"/>
                <a:gd name="T2" fmla="*/ 144 w 144"/>
                <a:gd name="T3" fmla="*/ 122 h 122"/>
                <a:gd name="T4" fmla="*/ 0 w 144"/>
                <a:gd name="T5" fmla="*/ 40 h 122"/>
                <a:gd name="T6" fmla="*/ 72 w 144"/>
                <a:gd name="T7" fmla="*/ 0 h 122"/>
                <a:gd name="T8" fmla="*/ 72 w 144"/>
                <a:gd name="T9" fmla="*/ 0 h 122"/>
                <a:gd name="T10" fmla="*/ 72 w 144"/>
                <a:gd name="T11" fmla="*/ 0 h 122"/>
                <a:gd name="T12" fmla="*/ 72 w 144"/>
                <a:gd name="T13" fmla="*/ 0 h 12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122"/>
                <a:gd name="T23" fmla="*/ 144 w 144"/>
                <a:gd name="T24" fmla="*/ 122 h 12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122">
                  <a:moveTo>
                    <a:pt x="72" y="0"/>
                  </a:moveTo>
                  <a:lnTo>
                    <a:pt x="144" y="122"/>
                  </a:lnTo>
                  <a:lnTo>
                    <a:pt x="0" y="40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2340"/>
            <p:cNvSpPr/>
            <p:nvPr/>
          </p:nvSpPr>
          <p:spPr bwMode="auto">
            <a:xfrm>
              <a:off x="5726143" y="4331183"/>
              <a:ext cx="46989" cy="73661"/>
            </a:xfrm>
            <a:custGeom>
              <a:avLst/>
              <a:gdLst>
                <a:gd name="T0" fmla="*/ 1 w 111"/>
                <a:gd name="T1" fmla="*/ 65 h 189"/>
                <a:gd name="T2" fmla="*/ 111 w 111"/>
                <a:gd name="T3" fmla="*/ 0 h 189"/>
                <a:gd name="T4" fmla="*/ 111 w 111"/>
                <a:gd name="T5" fmla="*/ 124 h 189"/>
                <a:gd name="T6" fmla="*/ 0 w 111"/>
                <a:gd name="T7" fmla="*/ 189 h 189"/>
                <a:gd name="T8" fmla="*/ 1 w 111"/>
                <a:gd name="T9" fmla="*/ 65 h 189"/>
                <a:gd name="T10" fmla="*/ 1 w 111"/>
                <a:gd name="T11" fmla="*/ 65 h 189"/>
                <a:gd name="T12" fmla="*/ 1 w 111"/>
                <a:gd name="T13" fmla="*/ 65 h 189"/>
                <a:gd name="T14" fmla="*/ 1 w 111"/>
                <a:gd name="T15" fmla="*/ 65 h 18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1"/>
                <a:gd name="T25" fmla="*/ 0 h 189"/>
                <a:gd name="T26" fmla="*/ 111 w 111"/>
                <a:gd name="T27" fmla="*/ 189 h 18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1" h="189">
                  <a:moveTo>
                    <a:pt x="1" y="65"/>
                  </a:moveTo>
                  <a:lnTo>
                    <a:pt x="111" y="0"/>
                  </a:lnTo>
                  <a:lnTo>
                    <a:pt x="111" y="124"/>
                  </a:lnTo>
                  <a:lnTo>
                    <a:pt x="0" y="189"/>
                  </a:lnTo>
                  <a:lnTo>
                    <a:pt x="1" y="65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341"/>
            <p:cNvSpPr/>
            <p:nvPr/>
          </p:nvSpPr>
          <p:spPr bwMode="auto">
            <a:xfrm>
              <a:off x="5658199" y="4295623"/>
              <a:ext cx="114934" cy="60960"/>
            </a:xfrm>
            <a:custGeom>
              <a:avLst/>
              <a:gdLst>
                <a:gd name="T0" fmla="*/ 0 w 272"/>
                <a:gd name="T1" fmla="*/ 64 h 157"/>
                <a:gd name="T2" fmla="*/ 111 w 272"/>
                <a:gd name="T3" fmla="*/ 0 h 157"/>
                <a:gd name="T4" fmla="*/ 272 w 272"/>
                <a:gd name="T5" fmla="*/ 92 h 157"/>
                <a:gd name="T6" fmla="*/ 162 w 272"/>
                <a:gd name="T7" fmla="*/ 157 h 157"/>
                <a:gd name="T8" fmla="*/ 0 w 272"/>
                <a:gd name="T9" fmla="*/ 64 h 157"/>
                <a:gd name="T10" fmla="*/ 0 w 272"/>
                <a:gd name="T11" fmla="*/ 64 h 157"/>
                <a:gd name="T12" fmla="*/ 0 w 272"/>
                <a:gd name="T13" fmla="*/ 64 h 157"/>
                <a:gd name="T14" fmla="*/ 0 w 272"/>
                <a:gd name="T15" fmla="*/ 64 h 1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2"/>
                <a:gd name="T25" fmla="*/ 0 h 157"/>
                <a:gd name="T26" fmla="*/ 272 w 272"/>
                <a:gd name="T27" fmla="*/ 157 h 15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2" h="157">
                  <a:moveTo>
                    <a:pt x="0" y="64"/>
                  </a:moveTo>
                  <a:lnTo>
                    <a:pt x="111" y="0"/>
                  </a:lnTo>
                  <a:lnTo>
                    <a:pt x="272" y="92"/>
                  </a:lnTo>
                  <a:lnTo>
                    <a:pt x="162" y="157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505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342"/>
            <p:cNvSpPr/>
            <p:nvPr/>
          </p:nvSpPr>
          <p:spPr bwMode="auto">
            <a:xfrm>
              <a:off x="5658199" y="4320388"/>
              <a:ext cx="68579" cy="83821"/>
            </a:xfrm>
            <a:custGeom>
              <a:avLst/>
              <a:gdLst>
                <a:gd name="T0" fmla="*/ 162 w 162"/>
                <a:gd name="T1" fmla="*/ 93 h 217"/>
                <a:gd name="T2" fmla="*/ 161 w 162"/>
                <a:gd name="T3" fmla="*/ 217 h 217"/>
                <a:gd name="T4" fmla="*/ 0 w 162"/>
                <a:gd name="T5" fmla="*/ 124 h 217"/>
                <a:gd name="T6" fmla="*/ 0 w 162"/>
                <a:gd name="T7" fmla="*/ 0 h 217"/>
                <a:gd name="T8" fmla="*/ 162 w 162"/>
                <a:gd name="T9" fmla="*/ 93 h 217"/>
                <a:gd name="T10" fmla="*/ 162 w 162"/>
                <a:gd name="T11" fmla="*/ 93 h 217"/>
                <a:gd name="T12" fmla="*/ 162 w 162"/>
                <a:gd name="T13" fmla="*/ 93 h 217"/>
                <a:gd name="T14" fmla="*/ 162 w 162"/>
                <a:gd name="T15" fmla="*/ 93 h 21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62"/>
                <a:gd name="T25" fmla="*/ 0 h 217"/>
                <a:gd name="T26" fmla="*/ 162 w 162"/>
                <a:gd name="T27" fmla="*/ 217 h 217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62" h="217">
                  <a:moveTo>
                    <a:pt x="162" y="93"/>
                  </a:moveTo>
                  <a:lnTo>
                    <a:pt x="161" y="217"/>
                  </a:lnTo>
                  <a:lnTo>
                    <a:pt x="0" y="124"/>
                  </a:lnTo>
                  <a:lnTo>
                    <a:pt x="0" y="0"/>
                  </a:lnTo>
                  <a:lnTo>
                    <a:pt x="162" y="93"/>
                  </a:lnTo>
                  <a:close/>
                </a:path>
              </a:pathLst>
            </a:custGeom>
            <a:solidFill>
              <a:srgbClr val="3645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343"/>
            <p:cNvSpPr/>
            <p:nvPr/>
          </p:nvSpPr>
          <p:spPr bwMode="auto">
            <a:xfrm>
              <a:off x="5684875" y="4281653"/>
              <a:ext cx="93979" cy="46990"/>
            </a:xfrm>
            <a:custGeom>
              <a:avLst/>
              <a:gdLst>
                <a:gd name="T0" fmla="*/ 151 w 223"/>
                <a:gd name="T1" fmla="*/ 87 h 121"/>
                <a:gd name="T2" fmla="*/ 0 w 223"/>
                <a:gd name="T3" fmla="*/ 0 h 121"/>
                <a:gd name="T4" fmla="*/ 72 w 223"/>
                <a:gd name="T5" fmla="*/ 34 h 121"/>
                <a:gd name="T6" fmla="*/ 223 w 223"/>
                <a:gd name="T7" fmla="*/ 121 h 121"/>
                <a:gd name="T8" fmla="*/ 151 w 223"/>
                <a:gd name="T9" fmla="*/ 87 h 121"/>
                <a:gd name="T10" fmla="*/ 151 w 223"/>
                <a:gd name="T11" fmla="*/ 87 h 121"/>
                <a:gd name="T12" fmla="*/ 151 w 223"/>
                <a:gd name="T13" fmla="*/ 87 h 121"/>
                <a:gd name="T14" fmla="*/ 151 w 223"/>
                <a:gd name="T15" fmla="*/ 87 h 12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3"/>
                <a:gd name="T25" fmla="*/ 0 h 121"/>
                <a:gd name="T26" fmla="*/ 223 w 223"/>
                <a:gd name="T27" fmla="*/ 121 h 12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3" h="121">
                  <a:moveTo>
                    <a:pt x="151" y="87"/>
                  </a:moveTo>
                  <a:lnTo>
                    <a:pt x="0" y="0"/>
                  </a:lnTo>
                  <a:lnTo>
                    <a:pt x="72" y="34"/>
                  </a:lnTo>
                  <a:lnTo>
                    <a:pt x="223" y="121"/>
                  </a:lnTo>
                  <a:lnTo>
                    <a:pt x="151" y="87"/>
                  </a:lnTo>
                  <a:close/>
                </a:path>
              </a:pathLst>
            </a:custGeom>
            <a:solidFill>
              <a:srgbClr val="273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2344"/>
            <p:cNvSpPr/>
            <p:nvPr/>
          </p:nvSpPr>
          <p:spPr bwMode="auto">
            <a:xfrm>
              <a:off x="5655665" y="4281653"/>
              <a:ext cx="93344" cy="79376"/>
            </a:xfrm>
            <a:custGeom>
              <a:avLst/>
              <a:gdLst>
                <a:gd name="T0" fmla="*/ 150 w 222"/>
                <a:gd name="T1" fmla="*/ 204 h 204"/>
                <a:gd name="T2" fmla="*/ 0 w 222"/>
                <a:gd name="T3" fmla="*/ 116 h 204"/>
                <a:gd name="T4" fmla="*/ 71 w 222"/>
                <a:gd name="T5" fmla="*/ 0 h 204"/>
                <a:gd name="T6" fmla="*/ 222 w 222"/>
                <a:gd name="T7" fmla="*/ 87 h 204"/>
                <a:gd name="T8" fmla="*/ 150 w 222"/>
                <a:gd name="T9" fmla="*/ 204 h 204"/>
                <a:gd name="T10" fmla="*/ 150 w 222"/>
                <a:gd name="T11" fmla="*/ 204 h 204"/>
                <a:gd name="T12" fmla="*/ 150 w 222"/>
                <a:gd name="T13" fmla="*/ 204 h 204"/>
                <a:gd name="T14" fmla="*/ 150 w 222"/>
                <a:gd name="T15" fmla="*/ 204 h 20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22"/>
                <a:gd name="T25" fmla="*/ 0 h 204"/>
                <a:gd name="T26" fmla="*/ 222 w 222"/>
                <a:gd name="T27" fmla="*/ 204 h 20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22" h="204">
                  <a:moveTo>
                    <a:pt x="150" y="204"/>
                  </a:moveTo>
                  <a:lnTo>
                    <a:pt x="0" y="116"/>
                  </a:lnTo>
                  <a:lnTo>
                    <a:pt x="71" y="0"/>
                  </a:lnTo>
                  <a:lnTo>
                    <a:pt x="222" y="87"/>
                  </a:lnTo>
                  <a:lnTo>
                    <a:pt x="150" y="204"/>
                  </a:lnTo>
                  <a:close/>
                </a:path>
              </a:pathLst>
            </a:custGeom>
            <a:solidFill>
              <a:srgbClr val="718B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345"/>
            <p:cNvSpPr/>
            <p:nvPr/>
          </p:nvSpPr>
          <p:spPr bwMode="auto">
            <a:xfrm>
              <a:off x="5717893" y="4315943"/>
              <a:ext cx="60959" cy="45086"/>
            </a:xfrm>
            <a:custGeom>
              <a:avLst/>
              <a:gdLst>
                <a:gd name="T0" fmla="*/ 72 w 144"/>
                <a:gd name="T1" fmla="*/ 0 h 117"/>
                <a:gd name="T2" fmla="*/ 144 w 144"/>
                <a:gd name="T3" fmla="*/ 34 h 117"/>
                <a:gd name="T4" fmla="*/ 0 w 144"/>
                <a:gd name="T5" fmla="*/ 117 h 117"/>
                <a:gd name="T6" fmla="*/ 72 w 144"/>
                <a:gd name="T7" fmla="*/ 0 h 117"/>
                <a:gd name="T8" fmla="*/ 72 w 144"/>
                <a:gd name="T9" fmla="*/ 0 h 117"/>
                <a:gd name="T10" fmla="*/ 72 w 144"/>
                <a:gd name="T11" fmla="*/ 0 h 117"/>
                <a:gd name="T12" fmla="*/ 72 w 144"/>
                <a:gd name="T13" fmla="*/ 0 h 1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4"/>
                <a:gd name="T22" fmla="*/ 0 h 117"/>
                <a:gd name="T23" fmla="*/ 144 w 144"/>
                <a:gd name="T24" fmla="*/ 117 h 1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4" h="117">
                  <a:moveTo>
                    <a:pt x="72" y="0"/>
                  </a:moveTo>
                  <a:lnTo>
                    <a:pt x="144" y="34"/>
                  </a:lnTo>
                  <a:lnTo>
                    <a:pt x="0" y="117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1D2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346"/>
            <p:cNvSpPr/>
            <p:nvPr/>
          </p:nvSpPr>
          <p:spPr bwMode="auto">
            <a:xfrm>
              <a:off x="5726783" y="4299433"/>
              <a:ext cx="12700" cy="20320"/>
            </a:xfrm>
            <a:custGeom>
              <a:avLst/>
              <a:gdLst>
                <a:gd name="T0" fmla="*/ 60 w 60"/>
                <a:gd name="T1" fmla="*/ 0 h 105"/>
                <a:gd name="T2" fmla="*/ 60 w 60"/>
                <a:gd name="T3" fmla="*/ 86 h 105"/>
                <a:gd name="T4" fmla="*/ 51 w 60"/>
                <a:gd name="T5" fmla="*/ 98 h 105"/>
                <a:gd name="T6" fmla="*/ 9 w 60"/>
                <a:gd name="T7" fmla="*/ 98 h 105"/>
                <a:gd name="T8" fmla="*/ 0 w 60"/>
                <a:gd name="T9" fmla="*/ 86 h 105"/>
                <a:gd name="T10" fmla="*/ 0 w 60"/>
                <a:gd name="T11" fmla="*/ 0 h 105"/>
                <a:gd name="T12" fmla="*/ 9 w 60"/>
                <a:gd name="T13" fmla="*/ 13 h 105"/>
                <a:gd name="T14" fmla="*/ 51 w 60"/>
                <a:gd name="T15" fmla="*/ 13 h 105"/>
                <a:gd name="T16" fmla="*/ 60 w 60"/>
                <a:gd name="T17" fmla="*/ 0 h 105"/>
                <a:gd name="T18" fmla="*/ 60 w 60"/>
                <a:gd name="T19" fmla="*/ 0 h 105"/>
                <a:gd name="T20" fmla="*/ 60 w 60"/>
                <a:gd name="T21" fmla="*/ 0 h 1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0"/>
                <a:gd name="T34" fmla="*/ 0 h 105"/>
                <a:gd name="T35" fmla="*/ 60 w 60"/>
                <a:gd name="T36" fmla="*/ 105 h 10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0" h="105">
                  <a:moveTo>
                    <a:pt x="60" y="0"/>
                  </a:moveTo>
                  <a:cubicBezTo>
                    <a:pt x="60" y="86"/>
                    <a:pt x="60" y="86"/>
                    <a:pt x="60" y="86"/>
                  </a:cubicBezTo>
                  <a:cubicBezTo>
                    <a:pt x="60" y="90"/>
                    <a:pt x="57" y="95"/>
                    <a:pt x="51" y="98"/>
                  </a:cubicBezTo>
                  <a:cubicBezTo>
                    <a:pt x="39" y="105"/>
                    <a:pt x="21" y="105"/>
                    <a:pt x="9" y="98"/>
                  </a:cubicBezTo>
                  <a:cubicBezTo>
                    <a:pt x="3" y="95"/>
                    <a:pt x="0" y="90"/>
                    <a:pt x="0" y="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3" y="9"/>
                    <a:pt x="9" y="13"/>
                  </a:cubicBezTo>
                  <a:cubicBezTo>
                    <a:pt x="21" y="19"/>
                    <a:pt x="40" y="19"/>
                    <a:pt x="51" y="13"/>
                  </a:cubicBezTo>
                  <a:cubicBezTo>
                    <a:pt x="57" y="9"/>
                    <a:pt x="60" y="5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lose/>
                </a:path>
              </a:pathLst>
            </a:custGeom>
            <a:solidFill>
              <a:srgbClr val="323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347"/>
            <p:cNvSpPr/>
            <p:nvPr/>
          </p:nvSpPr>
          <p:spPr bwMode="auto">
            <a:xfrm>
              <a:off x="5726783" y="4295623"/>
              <a:ext cx="13970" cy="6985"/>
            </a:xfrm>
            <a:custGeom>
              <a:avLst/>
              <a:gdLst>
                <a:gd name="T0" fmla="*/ 54 w 66"/>
                <a:gd name="T1" fmla="*/ 7 h 38"/>
                <a:gd name="T2" fmla="*/ 54 w 66"/>
                <a:gd name="T3" fmla="*/ 32 h 38"/>
                <a:gd name="T4" fmla="*/ 12 w 66"/>
                <a:gd name="T5" fmla="*/ 32 h 38"/>
                <a:gd name="T6" fmla="*/ 12 w 66"/>
                <a:gd name="T7" fmla="*/ 7 h 38"/>
                <a:gd name="T8" fmla="*/ 54 w 66"/>
                <a:gd name="T9" fmla="*/ 7 h 38"/>
                <a:gd name="T10" fmla="*/ 54 w 66"/>
                <a:gd name="T11" fmla="*/ 7 h 38"/>
                <a:gd name="T12" fmla="*/ 54 w 66"/>
                <a:gd name="T13" fmla="*/ 7 h 3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6"/>
                <a:gd name="T22" fmla="*/ 0 h 38"/>
                <a:gd name="T23" fmla="*/ 66 w 66"/>
                <a:gd name="T24" fmla="*/ 38 h 3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6" h="38">
                  <a:moveTo>
                    <a:pt x="54" y="7"/>
                  </a:moveTo>
                  <a:cubicBezTo>
                    <a:pt x="66" y="14"/>
                    <a:pt x="66" y="25"/>
                    <a:pt x="54" y="32"/>
                  </a:cubicBezTo>
                  <a:cubicBezTo>
                    <a:pt x="43" y="38"/>
                    <a:pt x="24" y="38"/>
                    <a:pt x="12" y="32"/>
                  </a:cubicBezTo>
                  <a:cubicBezTo>
                    <a:pt x="1" y="25"/>
                    <a:pt x="0" y="14"/>
                    <a:pt x="12" y="7"/>
                  </a:cubicBezTo>
                  <a:cubicBezTo>
                    <a:pt x="24" y="0"/>
                    <a:pt x="42" y="0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7"/>
                    <a:pt x="54" y="7"/>
                    <a:pt x="54" y="7"/>
                  </a:cubicBez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2348"/>
            <p:cNvSpPr/>
            <p:nvPr/>
          </p:nvSpPr>
          <p:spPr bwMode="auto">
            <a:xfrm>
              <a:off x="5613119" y="4275938"/>
              <a:ext cx="12700" cy="20955"/>
            </a:xfrm>
            <a:custGeom>
              <a:avLst/>
              <a:gdLst>
                <a:gd name="T0" fmla="*/ 60 w 60"/>
                <a:gd name="T1" fmla="*/ 1 h 105"/>
                <a:gd name="T2" fmla="*/ 60 w 60"/>
                <a:gd name="T3" fmla="*/ 86 h 105"/>
                <a:gd name="T4" fmla="*/ 51 w 60"/>
                <a:gd name="T5" fmla="*/ 98 h 105"/>
                <a:gd name="T6" fmla="*/ 9 w 60"/>
                <a:gd name="T7" fmla="*/ 98 h 105"/>
                <a:gd name="T8" fmla="*/ 0 w 60"/>
                <a:gd name="T9" fmla="*/ 86 h 105"/>
                <a:gd name="T10" fmla="*/ 0 w 60"/>
                <a:gd name="T11" fmla="*/ 0 h 105"/>
                <a:gd name="T12" fmla="*/ 9 w 60"/>
                <a:gd name="T13" fmla="*/ 13 h 105"/>
                <a:gd name="T14" fmla="*/ 51 w 60"/>
                <a:gd name="T15" fmla="*/ 13 h 105"/>
                <a:gd name="T16" fmla="*/ 60 w 60"/>
                <a:gd name="T17" fmla="*/ 1 h 105"/>
                <a:gd name="T18" fmla="*/ 60 w 60"/>
                <a:gd name="T19" fmla="*/ 1 h 105"/>
                <a:gd name="T20" fmla="*/ 60 w 60"/>
                <a:gd name="T21" fmla="*/ 1 h 10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60"/>
                <a:gd name="T34" fmla="*/ 0 h 105"/>
                <a:gd name="T35" fmla="*/ 60 w 60"/>
                <a:gd name="T36" fmla="*/ 105 h 10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60" h="105">
                  <a:moveTo>
                    <a:pt x="60" y="1"/>
                  </a:moveTo>
                  <a:cubicBezTo>
                    <a:pt x="60" y="86"/>
                    <a:pt x="60" y="86"/>
                    <a:pt x="60" y="86"/>
                  </a:cubicBezTo>
                  <a:cubicBezTo>
                    <a:pt x="60" y="91"/>
                    <a:pt x="57" y="95"/>
                    <a:pt x="51" y="98"/>
                  </a:cubicBezTo>
                  <a:cubicBezTo>
                    <a:pt x="39" y="105"/>
                    <a:pt x="21" y="105"/>
                    <a:pt x="9" y="98"/>
                  </a:cubicBezTo>
                  <a:cubicBezTo>
                    <a:pt x="3" y="95"/>
                    <a:pt x="0" y="90"/>
                    <a:pt x="0" y="8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3" y="9"/>
                    <a:pt x="9" y="13"/>
                  </a:cubicBezTo>
                  <a:cubicBezTo>
                    <a:pt x="21" y="19"/>
                    <a:pt x="40" y="19"/>
                    <a:pt x="51" y="13"/>
                  </a:cubicBezTo>
                  <a:cubicBezTo>
                    <a:pt x="57" y="9"/>
                    <a:pt x="60" y="5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323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Freeform 2349"/>
            <p:cNvSpPr/>
            <p:nvPr/>
          </p:nvSpPr>
          <p:spPr bwMode="auto">
            <a:xfrm>
              <a:off x="5611860" y="4272765"/>
              <a:ext cx="14605" cy="6985"/>
            </a:xfrm>
            <a:custGeom>
              <a:avLst/>
              <a:gdLst>
                <a:gd name="T0" fmla="*/ 54 w 66"/>
                <a:gd name="T1" fmla="*/ 6 h 37"/>
                <a:gd name="T2" fmla="*/ 54 w 66"/>
                <a:gd name="T3" fmla="*/ 31 h 37"/>
                <a:gd name="T4" fmla="*/ 12 w 66"/>
                <a:gd name="T5" fmla="*/ 31 h 37"/>
                <a:gd name="T6" fmla="*/ 12 w 66"/>
                <a:gd name="T7" fmla="*/ 6 h 37"/>
                <a:gd name="T8" fmla="*/ 54 w 66"/>
                <a:gd name="T9" fmla="*/ 6 h 37"/>
                <a:gd name="T10" fmla="*/ 54 w 66"/>
                <a:gd name="T11" fmla="*/ 6 h 37"/>
                <a:gd name="T12" fmla="*/ 54 w 66"/>
                <a:gd name="T13" fmla="*/ 6 h 3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6"/>
                <a:gd name="T22" fmla="*/ 0 h 37"/>
                <a:gd name="T23" fmla="*/ 66 w 66"/>
                <a:gd name="T24" fmla="*/ 37 h 3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6" h="37">
                  <a:moveTo>
                    <a:pt x="54" y="6"/>
                  </a:moveTo>
                  <a:cubicBezTo>
                    <a:pt x="66" y="13"/>
                    <a:pt x="66" y="24"/>
                    <a:pt x="54" y="31"/>
                  </a:cubicBezTo>
                  <a:cubicBezTo>
                    <a:pt x="43" y="37"/>
                    <a:pt x="24" y="37"/>
                    <a:pt x="12" y="31"/>
                  </a:cubicBezTo>
                  <a:cubicBezTo>
                    <a:pt x="0" y="24"/>
                    <a:pt x="0" y="13"/>
                    <a:pt x="12" y="6"/>
                  </a:cubicBezTo>
                  <a:cubicBezTo>
                    <a:pt x="24" y="0"/>
                    <a:pt x="42" y="0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lose/>
                </a:path>
              </a:pathLst>
            </a:custGeom>
            <a:solidFill>
              <a:srgbClr val="4D61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2350"/>
            <p:cNvSpPr/>
            <p:nvPr/>
          </p:nvSpPr>
          <p:spPr bwMode="auto">
            <a:xfrm>
              <a:off x="5692504" y="4358491"/>
              <a:ext cx="635" cy="27305"/>
            </a:xfrm>
            <a:custGeom>
              <a:avLst/>
              <a:gdLst>
                <a:gd name="T0" fmla="*/ 1 w 1"/>
                <a:gd name="T1" fmla="*/ 0 h 70"/>
                <a:gd name="T2" fmla="*/ 1 w 1"/>
                <a:gd name="T3" fmla="*/ 0 h 70"/>
                <a:gd name="T4" fmla="*/ 1 w 1"/>
                <a:gd name="T5" fmla="*/ 70 h 70"/>
                <a:gd name="T6" fmla="*/ 0 w 1"/>
                <a:gd name="T7" fmla="*/ 70 h 70"/>
                <a:gd name="T8" fmla="*/ 1 w 1"/>
                <a:gd name="T9" fmla="*/ 0 h 70"/>
                <a:gd name="T10" fmla="*/ 1 w 1"/>
                <a:gd name="T11" fmla="*/ 0 h 70"/>
                <a:gd name="T12" fmla="*/ 1 w 1"/>
                <a:gd name="T13" fmla="*/ 0 h 70"/>
                <a:gd name="T14" fmla="*/ 1 w 1"/>
                <a:gd name="T15" fmla="*/ 0 h 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"/>
                <a:gd name="T25" fmla="*/ 0 h 70"/>
                <a:gd name="T26" fmla="*/ 1 w 1"/>
                <a:gd name="T27" fmla="*/ 70 h 7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" h="70">
                  <a:moveTo>
                    <a:pt x="1" y="0"/>
                  </a:moveTo>
                  <a:lnTo>
                    <a:pt x="1" y="0"/>
                  </a:lnTo>
                  <a:lnTo>
                    <a:pt x="1" y="70"/>
                  </a:lnTo>
                  <a:lnTo>
                    <a:pt x="0" y="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4A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2351"/>
            <p:cNvSpPr/>
            <p:nvPr/>
          </p:nvSpPr>
          <p:spPr bwMode="auto">
            <a:xfrm>
              <a:off x="5681092" y="4352776"/>
              <a:ext cx="11430" cy="5715"/>
            </a:xfrm>
            <a:custGeom>
              <a:avLst/>
              <a:gdLst>
                <a:gd name="T0" fmla="*/ 0 w 27"/>
                <a:gd name="T1" fmla="*/ 0 h 15"/>
                <a:gd name="T2" fmla="*/ 1 w 27"/>
                <a:gd name="T3" fmla="*/ 0 h 15"/>
                <a:gd name="T4" fmla="*/ 27 w 27"/>
                <a:gd name="T5" fmla="*/ 15 h 15"/>
                <a:gd name="T6" fmla="*/ 27 w 27"/>
                <a:gd name="T7" fmla="*/ 15 h 15"/>
                <a:gd name="T8" fmla="*/ 0 w 27"/>
                <a:gd name="T9" fmla="*/ 0 h 15"/>
                <a:gd name="T10" fmla="*/ 0 w 27"/>
                <a:gd name="T11" fmla="*/ 0 h 15"/>
                <a:gd name="T12" fmla="*/ 0 w 27"/>
                <a:gd name="T13" fmla="*/ 0 h 15"/>
                <a:gd name="T14" fmla="*/ 0 w 27"/>
                <a:gd name="T15" fmla="*/ 0 h 1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"/>
                <a:gd name="T25" fmla="*/ 0 h 15"/>
                <a:gd name="T26" fmla="*/ 27 w 27"/>
                <a:gd name="T27" fmla="*/ 15 h 1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" h="15">
                  <a:moveTo>
                    <a:pt x="0" y="0"/>
                  </a:moveTo>
                  <a:lnTo>
                    <a:pt x="1" y="0"/>
                  </a:lnTo>
                  <a:lnTo>
                    <a:pt x="27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473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2352"/>
            <p:cNvSpPr/>
            <p:nvPr/>
          </p:nvSpPr>
          <p:spPr bwMode="auto">
            <a:xfrm>
              <a:off x="5681102" y="4352783"/>
              <a:ext cx="11430" cy="33020"/>
            </a:xfrm>
            <a:custGeom>
              <a:avLst/>
              <a:gdLst>
                <a:gd name="T0" fmla="*/ 27 w 27"/>
                <a:gd name="T1" fmla="*/ 15 h 85"/>
                <a:gd name="T2" fmla="*/ 26 w 27"/>
                <a:gd name="T3" fmla="*/ 85 h 85"/>
                <a:gd name="T4" fmla="*/ 0 w 27"/>
                <a:gd name="T5" fmla="*/ 70 h 85"/>
                <a:gd name="T6" fmla="*/ 0 w 27"/>
                <a:gd name="T7" fmla="*/ 0 h 85"/>
                <a:gd name="T8" fmla="*/ 27 w 27"/>
                <a:gd name="T9" fmla="*/ 15 h 85"/>
                <a:gd name="T10" fmla="*/ 27 w 27"/>
                <a:gd name="T11" fmla="*/ 15 h 85"/>
                <a:gd name="T12" fmla="*/ 27 w 27"/>
                <a:gd name="T13" fmla="*/ 15 h 85"/>
                <a:gd name="T14" fmla="*/ 27 w 27"/>
                <a:gd name="T15" fmla="*/ 15 h 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7"/>
                <a:gd name="T25" fmla="*/ 0 h 85"/>
                <a:gd name="T26" fmla="*/ 27 w 27"/>
                <a:gd name="T27" fmla="*/ 85 h 8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7" h="85">
                  <a:moveTo>
                    <a:pt x="27" y="15"/>
                  </a:moveTo>
                  <a:lnTo>
                    <a:pt x="26" y="85"/>
                  </a:lnTo>
                  <a:lnTo>
                    <a:pt x="0" y="70"/>
                  </a:lnTo>
                  <a:lnTo>
                    <a:pt x="0" y="0"/>
                  </a:lnTo>
                  <a:lnTo>
                    <a:pt x="2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2353"/>
            <p:cNvSpPr/>
            <p:nvPr/>
          </p:nvSpPr>
          <p:spPr bwMode="auto">
            <a:xfrm>
              <a:off x="5740766" y="4353403"/>
              <a:ext cx="635" cy="19050"/>
            </a:xfrm>
            <a:custGeom>
              <a:avLst/>
              <a:gdLst>
                <a:gd name="T0" fmla="*/ 0 w 1"/>
                <a:gd name="T1" fmla="*/ 49 h 49"/>
                <a:gd name="T2" fmla="*/ 0 w 1"/>
                <a:gd name="T3" fmla="*/ 49 h 49"/>
                <a:gd name="T4" fmla="*/ 0 w 1"/>
                <a:gd name="T5" fmla="*/ 0 h 49"/>
                <a:gd name="T6" fmla="*/ 0 w 1"/>
                <a:gd name="T7" fmla="*/ 0 h 49"/>
                <a:gd name="T8" fmla="*/ 0 w 1"/>
                <a:gd name="T9" fmla="*/ 49 h 49"/>
                <a:gd name="T10" fmla="*/ 0 w 1"/>
                <a:gd name="T11" fmla="*/ 49 h 49"/>
                <a:gd name="T12" fmla="*/ 0 w 1"/>
                <a:gd name="T13" fmla="*/ 49 h 49"/>
                <a:gd name="T14" fmla="*/ 0 w 1"/>
                <a:gd name="T15" fmla="*/ 49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"/>
                <a:gd name="T25" fmla="*/ 0 h 49"/>
                <a:gd name="T26" fmla="*/ 1 w 1"/>
                <a:gd name="T27" fmla="*/ 49 h 4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" h="49">
                  <a:moveTo>
                    <a:pt x="0" y="49"/>
                  </a:moveTo>
                  <a:lnTo>
                    <a:pt x="0" y="49"/>
                  </a:lnTo>
                  <a:lnTo>
                    <a:pt x="0" y="0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rgbClr val="2E3C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2354"/>
            <p:cNvSpPr/>
            <p:nvPr/>
          </p:nvSpPr>
          <p:spPr bwMode="auto">
            <a:xfrm>
              <a:off x="5740799" y="4343874"/>
              <a:ext cx="18415" cy="9525"/>
            </a:xfrm>
            <a:custGeom>
              <a:avLst/>
              <a:gdLst>
                <a:gd name="T0" fmla="*/ 0 w 43"/>
                <a:gd name="T1" fmla="*/ 25 h 25"/>
                <a:gd name="T2" fmla="*/ 0 w 43"/>
                <a:gd name="T3" fmla="*/ 25 h 25"/>
                <a:gd name="T4" fmla="*/ 43 w 43"/>
                <a:gd name="T5" fmla="*/ 0 h 25"/>
                <a:gd name="T6" fmla="*/ 43 w 43"/>
                <a:gd name="T7" fmla="*/ 1 h 25"/>
                <a:gd name="T8" fmla="*/ 0 w 43"/>
                <a:gd name="T9" fmla="*/ 25 h 25"/>
                <a:gd name="T10" fmla="*/ 0 w 43"/>
                <a:gd name="T11" fmla="*/ 25 h 25"/>
                <a:gd name="T12" fmla="*/ 0 w 43"/>
                <a:gd name="T13" fmla="*/ 25 h 25"/>
                <a:gd name="T14" fmla="*/ 0 w 43"/>
                <a:gd name="T15" fmla="*/ 25 h 2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3"/>
                <a:gd name="T25" fmla="*/ 0 h 25"/>
                <a:gd name="T26" fmla="*/ 43 w 43"/>
                <a:gd name="T27" fmla="*/ 25 h 2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3" h="25">
                  <a:moveTo>
                    <a:pt x="0" y="25"/>
                  </a:moveTo>
                  <a:lnTo>
                    <a:pt x="0" y="25"/>
                  </a:lnTo>
                  <a:lnTo>
                    <a:pt x="43" y="0"/>
                  </a:lnTo>
                  <a:lnTo>
                    <a:pt x="43" y="1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6567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2355"/>
            <p:cNvSpPr/>
            <p:nvPr/>
          </p:nvSpPr>
          <p:spPr bwMode="auto">
            <a:xfrm>
              <a:off x="5740814" y="4344487"/>
              <a:ext cx="18415" cy="27940"/>
            </a:xfrm>
            <a:custGeom>
              <a:avLst/>
              <a:gdLst>
                <a:gd name="T0" fmla="*/ 43 w 43"/>
                <a:gd name="T1" fmla="*/ 0 h 73"/>
                <a:gd name="T2" fmla="*/ 43 w 43"/>
                <a:gd name="T3" fmla="*/ 48 h 73"/>
                <a:gd name="T4" fmla="*/ 0 w 43"/>
                <a:gd name="T5" fmla="*/ 73 h 73"/>
                <a:gd name="T6" fmla="*/ 0 w 43"/>
                <a:gd name="T7" fmla="*/ 24 h 73"/>
                <a:gd name="T8" fmla="*/ 43 w 43"/>
                <a:gd name="T9" fmla="*/ 0 h 73"/>
                <a:gd name="T10" fmla="*/ 43 w 43"/>
                <a:gd name="T11" fmla="*/ 0 h 73"/>
                <a:gd name="T12" fmla="*/ 43 w 43"/>
                <a:gd name="T13" fmla="*/ 0 h 73"/>
                <a:gd name="T14" fmla="*/ 43 w 43"/>
                <a:gd name="T15" fmla="*/ 0 h 7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3"/>
                <a:gd name="T25" fmla="*/ 0 h 73"/>
                <a:gd name="T26" fmla="*/ 43 w 43"/>
                <a:gd name="T27" fmla="*/ 73 h 7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3" h="73">
                  <a:moveTo>
                    <a:pt x="43" y="0"/>
                  </a:moveTo>
                  <a:lnTo>
                    <a:pt x="43" y="48"/>
                  </a:lnTo>
                  <a:lnTo>
                    <a:pt x="0" y="73"/>
                  </a:lnTo>
                  <a:lnTo>
                    <a:pt x="0" y="24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79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6" name="任意多边形 26"/>
          <p:cNvSpPr/>
          <p:nvPr/>
        </p:nvSpPr>
        <p:spPr>
          <a:xfrm>
            <a:off x="3563620" y="2854956"/>
            <a:ext cx="993775" cy="448167"/>
          </a:xfrm>
          <a:custGeom>
            <a:avLst/>
            <a:gdLst>
              <a:gd name="connsiteX0" fmla="*/ 1462986 w 3534198"/>
              <a:gd name="connsiteY0" fmla="*/ 0 h 1861378"/>
              <a:gd name="connsiteX1" fmla="*/ 2067589 w 3534198"/>
              <a:gd name="connsiteY1" fmla="*/ 244561 h 1861378"/>
              <a:gd name="connsiteX2" fmla="*/ 2170122 w 3534198"/>
              <a:gd name="connsiteY2" fmla="*/ 365918 h 1861378"/>
              <a:gd name="connsiteX3" fmla="*/ 2250156 w 3534198"/>
              <a:gd name="connsiteY3" fmla="*/ 340982 h 1861378"/>
              <a:gd name="connsiteX4" fmla="*/ 2384943 w 3534198"/>
              <a:gd name="connsiteY4" fmla="*/ 327343 h 1861378"/>
              <a:gd name="connsiteX5" fmla="*/ 3001191 w 3534198"/>
              <a:gd name="connsiteY5" fmla="*/ 737351 h 1861378"/>
              <a:gd name="connsiteX6" fmla="*/ 3014921 w 3534198"/>
              <a:gd name="connsiteY6" fmla="*/ 781748 h 1861378"/>
              <a:gd name="connsiteX7" fmla="*/ 3056077 w 3534198"/>
              <a:gd name="connsiteY7" fmla="*/ 785513 h 1861378"/>
              <a:gd name="connsiteX8" fmla="*/ 3534198 w 3534198"/>
              <a:gd name="connsiteY8" fmla="*/ 1317925 h 1861378"/>
              <a:gd name="connsiteX9" fmla="*/ 3056077 w 3534198"/>
              <a:gd name="connsiteY9" fmla="*/ 1850337 h 1861378"/>
              <a:gd name="connsiteX10" fmla="*/ 3053749 w 3534198"/>
              <a:gd name="connsiteY10" fmla="*/ 1850550 h 1861378"/>
              <a:gd name="connsiteX11" fmla="*/ 3053749 w 3534198"/>
              <a:gd name="connsiteY11" fmla="*/ 1861377 h 1861378"/>
              <a:gd name="connsiteX12" fmla="*/ 2935409 w 3534198"/>
              <a:gd name="connsiteY12" fmla="*/ 1861377 h 1861378"/>
              <a:gd name="connsiteX13" fmla="*/ 2935398 w 3534198"/>
              <a:gd name="connsiteY13" fmla="*/ 1861378 h 1861378"/>
              <a:gd name="connsiteX14" fmla="*/ 2935387 w 3534198"/>
              <a:gd name="connsiteY14" fmla="*/ 1861377 h 1861378"/>
              <a:gd name="connsiteX15" fmla="*/ 656108 w 3534198"/>
              <a:gd name="connsiteY15" fmla="*/ 1861377 h 1861378"/>
              <a:gd name="connsiteX16" fmla="*/ 656097 w 3534198"/>
              <a:gd name="connsiteY16" fmla="*/ 1861378 h 1861378"/>
              <a:gd name="connsiteX17" fmla="*/ 656087 w 3534198"/>
              <a:gd name="connsiteY17" fmla="*/ 1861377 h 1861378"/>
              <a:gd name="connsiteX18" fmla="*/ 607949 w 3534198"/>
              <a:gd name="connsiteY18" fmla="*/ 1861377 h 1861378"/>
              <a:gd name="connsiteX19" fmla="*/ 607949 w 3534198"/>
              <a:gd name="connsiteY19" fmla="*/ 1856852 h 1861378"/>
              <a:gd name="connsiteX20" fmla="*/ 523870 w 3534198"/>
              <a:gd name="connsiteY20" fmla="*/ 1848948 h 1861378"/>
              <a:gd name="connsiteX21" fmla="*/ 0 w 3534198"/>
              <a:gd name="connsiteY21" fmla="*/ 1249536 h 1861378"/>
              <a:gd name="connsiteX22" fmla="*/ 523870 w 3534198"/>
              <a:gd name="connsiteY22" fmla="*/ 650124 h 1861378"/>
              <a:gd name="connsiteX23" fmla="*/ 633879 w 3534198"/>
              <a:gd name="connsiteY23" fmla="*/ 639783 h 1861378"/>
              <a:gd name="connsiteX24" fmla="*/ 675142 w 3534198"/>
              <a:gd name="connsiteY24" fmla="*/ 509970 h 1861378"/>
              <a:gd name="connsiteX25" fmla="*/ 1462986 w 3534198"/>
              <a:gd name="connsiteY25" fmla="*/ 0 h 18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34198" h="1861378">
                <a:moveTo>
                  <a:pt x="1462986" y="0"/>
                </a:moveTo>
                <a:cubicBezTo>
                  <a:pt x="1699098" y="0"/>
                  <a:pt x="1912858" y="93459"/>
                  <a:pt x="2067589" y="244561"/>
                </a:cubicBezTo>
                <a:lnTo>
                  <a:pt x="2170122" y="365918"/>
                </a:lnTo>
                <a:lnTo>
                  <a:pt x="2250156" y="340982"/>
                </a:lnTo>
                <a:cubicBezTo>
                  <a:pt x="2293693" y="332039"/>
                  <a:pt x="2338772" y="327343"/>
                  <a:pt x="2384943" y="327343"/>
                </a:cubicBezTo>
                <a:cubicBezTo>
                  <a:pt x="2661971" y="327343"/>
                  <a:pt x="2899661" y="496406"/>
                  <a:pt x="3001191" y="737351"/>
                </a:cubicBezTo>
                <a:lnTo>
                  <a:pt x="3014921" y="781748"/>
                </a:lnTo>
                <a:lnTo>
                  <a:pt x="3056077" y="785513"/>
                </a:lnTo>
                <a:cubicBezTo>
                  <a:pt x="3328940" y="836188"/>
                  <a:pt x="3534198" y="1055302"/>
                  <a:pt x="3534198" y="1317925"/>
                </a:cubicBezTo>
                <a:cubicBezTo>
                  <a:pt x="3534198" y="1580549"/>
                  <a:pt x="3328940" y="1799662"/>
                  <a:pt x="3056077" y="1850337"/>
                </a:cubicBezTo>
                <a:lnTo>
                  <a:pt x="3053749" y="1850550"/>
                </a:lnTo>
                <a:lnTo>
                  <a:pt x="3053749" y="1861377"/>
                </a:lnTo>
                <a:lnTo>
                  <a:pt x="2935409" y="1861377"/>
                </a:lnTo>
                <a:lnTo>
                  <a:pt x="2935398" y="1861378"/>
                </a:lnTo>
                <a:lnTo>
                  <a:pt x="2935387" y="1861377"/>
                </a:lnTo>
                <a:lnTo>
                  <a:pt x="656108" y="1861377"/>
                </a:lnTo>
                <a:lnTo>
                  <a:pt x="656097" y="1861378"/>
                </a:lnTo>
                <a:lnTo>
                  <a:pt x="656087" y="1861377"/>
                </a:lnTo>
                <a:lnTo>
                  <a:pt x="607949" y="1861377"/>
                </a:lnTo>
                <a:lnTo>
                  <a:pt x="607949" y="1856852"/>
                </a:lnTo>
                <a:lnTo>
                  <a:pt x="523870" y="1848948"/>
                </a:lnTo>
                <a:cubicBezTo>
                  <a:pt x="224898" y="1791896"/>
                  <a:pt x="0" y="1545208"/>
                  <a:pt x="0" y="1249536"/>
                </a:cubicBezTo>
                <a:cubicBezTo>
                  <a:pt x="0" y="953864"/>
                  <a:pt x="224898" y="707176"/>
                  <a:pt x="523870" y="650124"/>
                </a:cubicBezTo>
                <a:lnTo>
                  <a:pt x="633879" y="639783"/>
                </a:lnTo>
                <a:lnTo>
                  <a:pt x="675142" y="509970"/>
                </a:lnTo>
                <a:cubicBezTo>
                  <a:pt x="804944" y="210282"/>
                  <a:pt x="1108818" y="0"/>
                  <a:pt x="1462986" y="0"/>
                </a:cubicBezTo>
                <a:close/>
              </a:path>
            </a:pathLst>
          </a:custGeom>
          <a:solidFill>
            <a:srgbClr val="1AE7CF">
              <a:alpha val="11000"/>
            </a:srgbClr>
          </a:solidFill>
          <a:ln w="1270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tIns="96358" rtlCol="0" anchor="ctr" anchorCtr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8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传输网络</a:t>
            </a:r>
            <a:endParaRPr kumimoji="1" lang="zh-CN" altLang="en-US" sz="82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3975735" y="3309694"/>
            <a:ext cx="0" cy="373573"/>
          </a:xfrm>
          <a:prstGeom prst="line">
            <a:avLst/>
          </a:prstGeom>
          <a:ln w="9525"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38" idx="3"/>
            <a:endCxn id="46" idx="21"/>
          </p:cNvCxnSpPr>
          <p:nvPr/>
        </p:nvCxnSpPr>
        <p:spPr>
          <a:xfrm flipV="1">
            <a:off x="3067685" y="3155809"/>
            <a:ext cx="495935" cy="726"/>
          </a:xfrm>
          <a:prstGeom prst="line">
            <a:avLst/>
          </a:prstGeom>
          <a:ln w="9525"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2320290" y="3920371"/>
            <a:ext cx="622765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有线接入</a:t>
            </a:r>
            <a:endParaRPr lang="zh-CN" altLang="en-US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0" name="Picture 2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939415" y="4287152"/>
            <a:ext cx="247650" cy="1289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" name="Picture 29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876675" y="4284612"/>
            <a:ext cx="247650" cy="12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" name="任意多边形 26"/>
          <p:cNvSpPr/>
          <p:nvPr/>
        </p:nvSpPr>
        <p:spPr>
          <a:xfrm>
            <a:off x="829945" y="3071127"/>
            <a:ext cx="723266" cy="357505"/>
          </a:xfrm>
          <a:custGeom>
            <a:avLst/>
            <a:gdLst>
              <a:gd name="connsiteX0" fmla="*/ 1462986 w 3534198"/>
              <a:gd name="connsiteY0" fmla="*/ 0 h 1861378"/>
              <a:gd name="connsiteX1" fmla="*/ 2067589 w 3534198"/>
              <a:gd name="connsiteY1" fmla="*/ 244561 h 1861378"/>
              <a:gd name="connsiteX2" fmla="*/ 2170122 w 3534198"/>
              <a:gd name="connsiteY2" fmla="*/ 365918 h 1861378"/>
              <a:gd name="connsiteX3" fmla="*/ 2250156 w 3534198"/>
              <a:gd name="connsiteY3" fmla="*/ 340982 h 1861378"/>
              <a:gd name="connsiteX4" fmla="*/ 2384943 w 3534198"/>
              <a:gd name="connsiteY4" fmla="*/ 327343 h 1861378"/>
              <a:gd name="connsiteX5" fmla="*/ 3001191 w 3534198"/>
              <a:gd name="connsiteY5" fmla="*/ 737351 h 1861378"/>
              <a:gd name="connsiteX6" fmla="*/ 3014921 w 3534198"/>
              <a:gd name="connsiteY6" fmla="*/ 781748 h 1861378"/>
              <a:gd name="connsiteX7" fmla="*/ 3056077 w 3534198"/>
              <a:gd name="connsiteY7" fmla="*/ 785513 h 1861378"/>
              <a:gd name="connsiteX8" fmla="*/ 3534198 w 3534198"/>
              <a:gd name="connsiteY8" fmla="*/ 1317925 h 1861378"/>
              <a:gd name="connsiteX9" fmla="*/ 3056077 w 3534198"/>
              <a:gd name="connsiteY9" fmla="*/ 1850337 h 1861378"/>
              <a:gd name="connsiteX10" fmla="*/ 3053749 w 3534198"/>
              <a:gd name="connsiteY10" fmla="*/ 1850550 h 1861378"/>
              <a:gd name="connsiteX11" fmla="*/ 3053749 w 3534198"/>
              <a:gd name="connsiteY11" fmla="*/ 1861377 h 1861378"/>
              <a:gd name="connsiteX12" fmla="*/ 2935409 w 3534198"/>
              <a:gd name="connsiteY12" fmla="*/ 1861377 h 1861378"/>
              <a:gd name="connsiteX13" fmla="*/ 2935398 w 3534198"/>
              <a:gd name="connsiteY13" fmla="*/ 1861378 h 1861378"/>
              <a:gd name="connsiteX14" fmla="*/ 2935387 w 3534198"/>
              <a:gd name="connsiteY14" fmla="*/ 1861377 h 1861378"/>
              <a:gd name="connsiteX15" fmla="*/ 656108 w 3534198"/>
              <a:gd name="connsiteY15" fmla="*/ 1861377 h 1861378"/>
              <a:gd name="connsiteX16" fmla="*/ 656097 w 3534198"/>
              <a:gd name="connsiteY16" fmla="*/ 1861378 h 1861378"/>
              <a:gd name="connsiteX17" fmla="*/ 656087 w 3534198"/>
              <a:gd name="connsiteY17" fmla="*/ 1861377 h 1861378"/>
              <a:gd name="connsiteX18" fmla="*/ 607949 w 3534198"/>
              <a:gd name="connsiteY18" fmla="*/ 1861377 h 1861378"/>
              <a:gd name="connsiteX19" fmla="*/ 607949 w 3534198"/>
              <a:gd name="connsiteY19" fmla="*/ 1856852 h 1861378"/>
              <a:gd name="connsiteX20" fmla="*/ 523870 w 3534198"/>
              <a:gd name="connsiteY20" fmla="*/ 1848948 h 1861378"/>
              <a:gd name="connsiteX21" fmla="*/ 0 w 3534198"/>
              <a:gd name="connsiteY21" fmla="*/ 1249536 h 1861378"/>
              <a:gd name="connsiteX22" fmla="*/ 523870 w 3534198"/>
              <a:gd name="connsiteY22" fmla="*/ 650124 h 1861378"/>
              <a:gd name="connsiteX23" fmla="*/ 633879 w 3534198"/>
              <a:gd name="connsiteY23" fmla="*/ 639783 h 1861378"/>
              <a:gd name="connsiteX24" fmla="*/ 675142 w 3534198"/>
              <a:gd name="connsiteY24" fmla="*/ 509970 h 1861378"/>
              <a:gd name="connsiteX25" fmla="*/ 1462986 w 3534198"/>
              <a:gd name="connsiteY25" fmla="*/ 0 h 1861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534198" h="1861378">
                <a:moveTo>
                  <a:pt x="1462986" y="0"/>
                </a:moveTo>
                <a:cubicBezTo>
                  <a:pt x="1699098" y="0"/>
                  <a:pt x="1912858" y="93459"/>
                  <a:pt x="2067589" y="244561"/>
                </a:cubicBezTo>
                <a:lnTo>
                  <a:pt x="2170122" y="365918"/>
                </a:lnTo>
                <a:lnTo>
                  <a:pt x="2250156" y="340982"/>
                </a:lnTo>
                <a:cubicBezTo>
                  <a:pt x="2293693" y="332039"/>
                  <a:pt x="2338772" y="327343"/>
                  <a:pt x="2384943" y="327343"/>
                </a:cubicBezTo>
                <a:cubicBezTo>
                  <a:pt x="2661971" y="327343"/>
                  <a:pt x="2899661" y="496406"/>
                  <a:pt x="3001191" y="737351"/>
                </a:cubicBezTo>
                <a:lnTo>
                  <a:pt x="3014921" y="781748"/>
                </a:lnTo>
                <a:lnTo>
                  <a:pt x="3056077" y="785513"/>
                </a:lnTo>
                <a:cubicBezTo>
                  <a:pt x="3328940" y="836188"/>
                  <a:pt x="3534198" y="1055302"/>
                  <a:pt x="3534198" y="1317925"/>
                </a:cubicBezTo>
                <a:cubicBezTo>
                  <a:pt x="3534198" y="1580549"/>
                  <a:pt x="3328940" y="1799662"/>
                  <a:pt x="3056077" y="1850337"/>
                </a:cubicBezTo>
                <a:lnTo>
                  <a:pt x="3053749" y="1850550"/>
                </a:lnTo>
                <a:lnTo>
                  <a:pt x="3053749" y="1861377"/>
                </a:lnTo>
                <a:lnTo>
                  <a:pt x="2935409" y="1861377"/>
                </a:lnTo>
                <a:lnTo>
                  <a:pt x="2935398" y="1861378"/>
                </a:lnTo>
                <a:lnTo>
                  <a:pt x="2935387" y="1861377"/>
                </a:lnTo>
                <a:lnTo>
                  <a:pt x="656108" y="1861377"/>
                </a:lnTo>
                <a:lnTo>
                  <a:pt x="656097" y="1861378"/>
                </a:lnTo>
                <a:lnTo>
                  <a:pt x="656087" y="1861377"/>
                </a:lnTo>
                <a:lnTo>
                  <a:pt x="607949" y="1861377"/>
                </a:lnTo>
                <a:lnTo>
                  <a:pt x="607949" y="1856852"/>
                </a:lnTo>
                <a:lnTo>
                  <a:pt x="523870" y="1848948"/>
                </a:lnTo>
                <a:cubicBezTo>
                  <a:pt x="224898" y="1791896"/>
                  <a:pt x="0" y="1545208"/>
                  <a:pt x="0" y="1249536"/>
                </a:cubicBezTo>
                <a:cubicBezTo>
                  <a:pt x="0" y="953864"/>
                  <a:pt x="224898" y="707176"/>
                  <a:pt x="523870" y="650124"/>
                </a:cubicBezTo>
                <a:lnTo>
                  <a:pt x="633879" y="639783"/>
                </a:lnTo>
                <a:lnTo>
                  <a:pt x="675142" y="509970"/>
                </a:lnTo>
                <a:cubicBezTo>
                  <a:pt x="804944" y="210282"/>
                  <a:pt x="1108818" y="0"/>
                  <a:pt x="1462986" y="0"/>
                </a:cubicBezTo>
                <a:close/>
              </a:path>
            </a:pathLst>
          </a:custGeom>
          <a:solidFill>
            <a:srgbClr val="1AE7CF">
              <a:alpha val="11000"/>
            </a:srgbClr>
          </a:solidFill>
          <a:ln w="12700" cap="flat" cmpd="sng" algn="ctr">
            <a:solidFill>
              <a:srgbClr val="1AE7CF"/>
            </a:solidFill>
            <a:prstDash val="solid"/>
            <a:miter lim="800000"/>
          </a:ln>
          <a:effectLst/>
        </p:spPr>
        <p:txBody>
          <a:bodyPr tIns="96358" rtlCol="0" anchor="ctr" anchorCtr="0"/>
          <a:lstStyle/>
          <a:p>
            <a:pPr algn="ctr"/>
            <a:r>
              <a:rPr kumimoji="1" lang="en-US" altLang="zh-CN" sz="82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Internet</a:t>
            </a:r>
            <a:endParaRPr kumimoji="1" lang="en-US" altLang="zh-CN" sz="82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图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10" y="3015247"/>
            <a:ext cx="358775" cy="234315"/>
          </a:xfrm>
          <a:prstGeom prst="rect">
            <a:avLst/>
          </a:prstGeom>
        </p:spPr>
      </p:pic>
      <p:cxnSp>
        <p:nvCxnSpPr>
          <p:cNvPr id="72" name="直接连接符 71"/>
          <p:cNvCxnSpPr>
            <a:stCxn id="71" idx="0"/>
            <a:endCxn id="36" idx="0"/>
          </p:cNvCxnSpPr>
          <p:nvPr/>
        </p:nvCxnSpPr>
        <p:spPr>
          <a:xfrm flipV="1">
            <a:off x="1618615" y="2748547"/>
            <a:ext cx="60960" cy="266700"/>
          </a:xfrm>
          <a:prstGeom prst="line">
            <a:avLst/>
          </a:prstGeom>
          <a:ln w="9525"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71" idx="0"/>
            <a:endCxn id="35" idx="0"/>
          </p:cNvCxnSpPr>
          <p:nvPr/>
        </p:nvCxnSpPr>
        <p:spPr>
          <a:xfrm flipV="1">
            <a:off x="1618615" y="2740292"/>
            <a:ext cx="836295" cy="274955"/>
          </a:xfrm>
          <a:prstGeom prst="line">
            <a:avLst/>
          </a:prstGeom>
          <a:ln w="9525">
            <a:solidFill>
              <a:srgbClr val="1AE7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" name="组合 73"/>
          <p:cNvGrpSpPr/>
          <p:nvPr/>
        </p:nvGrpSpPr>
        <p:grpSpPr>
          <a:xfrm>
            <a:off x="1135380" y="4224287"/>
            <a:ext cx="450850" cy="323850"/>
            <a:chOff x="7807326" y="3705226"/>
            <a:chExt cx="425450" cy="347663"/>
          </a:xfrm>
          <a:solidFill>
            <a:srgbClr val="01B2F2"/>
          </a:solidFill>
        </p:grpSpPr>
        <p:sp>
          <p:nvSpPr>
            <p:cNvPr id="83" name="Freeform 345"/>
            <p:cNvSpPr>
              <a:spLocks noEditPoints="1"/>
            </p:cNvSpPr>
            <p:nvPr/>
          </p:nvSpPr>
          <p:spPr bwMode="auto">
            <a:xfrm>
              <a:off x="7807326" y="3924301"/>
              <a:ext cx="425450" cy="128588"/>
            </a:xfrm>
            <a:custGeom>
              <a:avLst/>
              <a:gdLst>
                <a:gd name="T0" fmla="*/ 137 w 152"/>
                <a:gd name="T1" fmla="*/ 2 h 46"/>
                <a:gd name="T2" fmla="*/ 135 w 152"/>
                <a:gd name="T3" fmla="*/ 1 h 46"/>
                <a:gd name="T4" fmla="*/ 17 w 152"/>
                <a:gd name="T5" fmla="*/ 1 h 46"/>
                <a:gd name="T6" fmla="*/ 15 w 152"/>
                <a:gd name="T7" fmla="*/ 3 h 46"/>
                <a:gd name="T8" fmla="*/ 1 w 152"/>
                <a:gd name="T9" fmla="*/ 43 h 46"/>
                <a:gd name="T10" fmla="*/ 1 w 152"/>
                <a:gd name="T11" fmla="*/ 45 h 46"/>
                <a:gd name="T12" fmla="*/ 3 w 152"/>
                <a:gd name="T13" fmla="*/ 46 h 46"/>
                <a:gd name="T14" fmla="*/ 150 w 152"/>
                <a:gd name="T15" fmla="*/ 46 h 46"/>
                <a:gd name="T16" fmla="*/ 152 w 152"/>
                <a:gd name="T17" fmla="*/ 45 h 46"/>
                <a:gd name="T18" fmla="*/ 152 w 152"/>
                <a:gd name="T19" fmla="*/ 43 h 46"/>
                <a:gd name="T20" fmla="*/ 137 w 152"/>
                <a:gd name="T21" fmla="*/ 2 h 46"/>
                <a:gd name="T22" fmla="*/ 95 w 152"/>
                <a:gd name="T23" fmla="*/ 38 h 46"/>
                <a:gd name="T24" fmla="*/ 92 w 152"/>
                <a:gd name="T25" fmla="*/ 40 h 46"/>
                <a:gd name="T26" fmla="*/ 90 w 152"/>
                <a:gd name="T27" fmla="*/ 40 h 46"/>
                <a:gd name="T28" fmla="*/ 64 w 152"/>
                <a:gd name="T29" fmla="*/ 40 h 46"/>
                <a:gd name="T30" fmla="*/ 62 w 152"/>
                <a:gd name="T31" fmla="*/ 40 h 46"/>
                <a:gd name="T32" fmla="*/ 59 w 152"/>
                <a:gd name="T33" fmla="*/ 38 h 46"/>
                <a:gd name="T34" fmla="*/ 59 w 152"/>
                <a:gd name="T35" fmla="*/ 32 h 46"/>
                <a:gd name="T36" fmla="*/ 61 w 152"/>
                <a:gd name="T37" fmla="*/ 27 h 46"/>
                <a:gd name="T38" fmla="*/ 63 w 152"/>
                <a:gd name="T39" fmla="*/ 26 h 46"/>
                <a:gd name="T40" fmla="*/ 63 w 152"/>
                <a:gd name="T41" fmla="*/ 28 h 46"/>
                <a:gd name="T42" fmla="*/ 61 w 152"/>
                <a:gd name="T43" fmla="*/ 33 h 46"/>
                <a:gd name="T44" fmla="*/ 61 w 152"/>
                <a:gd name="T45" fmla="*/ 37 h 46"/>
                <a:gd name="T46" fmla="*/ 62 w 152"/>
                <a:gd name="T47" fmla="*/ 37 h 46"/>
                <a:gd name="T48" fmla="*/ 64 w 152"/>
                <a:gd name="T49" fmla="*/ 37 h 46"/>
                <a:gd name="T50" fmla="*/ 90 w 152"/>
                <a:gd name="T51" fmla="*/ 37 h 46"/>
                <a:gd name="T52" fmla="*/ 92 w 152"/>
                <a:gd name="T53" fmla="*/ 37 h 46"/>
                <a:gd name="T54" fmla="*/ 94 w 152"/>
                <a:gd name="T55" fmla="*/ 37 h 46"/>
                <a:gd name="T56" fmla="*/ 93 w 152"/>
                <a:gd name="T57" fmla="*/ 33 h 46"/>
                <a:gd name="T58" fmla="*/ 91 w 152"/>
                <a:gd name="T59" fmla="*/ 28 h 46"/>
                <a:gd name="T60" fmla="*/ 92 w 152"/>
                <a:gd name="T61" fmla="*/ 26 h 46"/>
                <a:gd name="T62" fmla="*/ 93 w 152"/>
                <a:gd name="T63" fmla="*/ 27 h 46"/>
                <a:gd name="T64" fmla="*/ 95 w 152"/>
                <a:gd name="T65" fmla="*/ 32 h 46"/>
                <a:gd name="T66" fmla="*/ 95 w 152"/>
                <a:gd name="T67" fmla="*/ 38 h 46"/>
                <a:gd name="T68" fmla="*/ 17 w 152"/>
                <a:gd name="T69" fmla="*/ 22 h 46"/>
                <a:gd name="T70" fmla="*/ 23 w 152"/>
                <a:gd name="T71" fmla="*/ 5 h 46"/>
                <a:gd name="T72" fmla="*/ 128 w 152"/>
                <a:gd name="T73" fmla="*/ 5 h 46"/>
                <a:gd name="T74" fmla="*/ 135 w 152"/>
                <a:gd name="T75" fmla="*/ 22 h 46"/>
                <a:gd name="T76" fmla="*/ 17 w 152"/>
                <a:gd name="T77" fmla="*/ 2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2" h="46">
                  <a:moveTo>
                    <a:pt x="137" y="2"/>
                  </a:moveTo>
                  <a:cubicBezTo>
                    <a:pt x="137" y="1"/>
                    <a:pt x="136" y="1"/>
                    <a:pt x="135" y="1"/>
                  </a:cubicBezTo>
                  <a:cubicBezTo>
                    <a:pt x="134" y="0"/>
                    <a:pt x="18" y="1"/>
                    <a:pt x="17" y="1"/>
                  </a:cubicBezTo>
                  <a:cubicBezTo>
                    <a:pt x="16" y="1"/>
                    <a:pt x="16" y="2"/>
                    <a:pt x="15" y="3"/>
                  </a:cubicBezTo>
                  <a:cubicBezTo>
                    <a:pt x="15" y="3"/>
                    <a:pt x="15" y="3"/>
                    <a:pt x="1" y="43"/>
                  </a:cubicBezTo>
                  <a:cubicBezTo>
                    <a:pt x="0" y="44"/>
                    <a:pt x="0" y="44"/>
                    <a:pt x="1" y="45"/>
                  </a:cubicBezTo>
                  <a:cubicBezTo>
                    <a:pt x="1" y="46"/>
                    <a:pt x="2" y="46"/>
                    <a:pt x="3" y="46"/>
                  </a:cubicBezTo>
                  <a:cubicBezTo>
                    <a:pt x="3" y="46"/>
                    <a:pt x="3" y="46"/>
                    <a:pt x="150" y="46"/>
                  </a:cubicBezTo>
                  <a:cubicBezTo>
                    <a:pt x="151" y="46"/>
                    <a:pt x="151" y="46"/>
                    <a:pt x="152" y="45"/>
                  </a:cubicBezTo>
                  <a:cubicBezTo>
                    <a:pt x="152" y="44"/>
                    <a:pt x="152" y="44"/>
                    <a:pt x="152" y="43"/>
                  </a:cubicBezTo>
                  <a:cubicBezTo>
                    <a:pt x="152" y="43"/>
                    <a:pt x="152" y="43"/>
                    <a:pt x="137" y="2"/>
                  </a:cubicBezTo>
                  <a:close/>
                  <a:moveTo>
                    <a:pt x="95" y="38"/>
                  </a:moveTo>
                  <a:cubicBezTo>
                    <a:pt x="95" y="39"/>
                    <a:pt x="94" y="40"/>
                    <a:pt x="92" y="40"/>
                  </a:cubicBezTo>
                  <a:cubicBezTo>
                    <a:pt x="91" y="40"/>
                    <a:pt x="91" y="40"/>
                    <a:pt x="90" y="40"/>
                  </a:cubicBezTo>
                  <a:cubicBezTo>
                    <a:pt x="74" y="40"/>
                    <a:pt x="68" y="40"/>
                    <a:pt x="64" y="40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0" y="40"/>
                    <a:pt x="59" y="39"/>
                    <a:pt x="59" y="38"/>
                  </a:cubicBezTo>
                  <a:cubicBezTo>
                    <a:pt x="57" y="36"/>
                    <a:pt x="59" y="33"/>
                    <a:pt x="59" y="32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1" y="26"/>
                    <a:pt x="62" y="26"/>
                    <a:pt x="63" y="26"/>
                  </a:cubicBezTo>
                  <a:cubicBezTo>
                    <a:pt x="63" y="26"/>
                    <a:pt x="63" y="27"/>
                    <a:pt x="63" y="28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4"/>
                    <a:pt x="60" y="36"/>
                    <a:pt x="61" y="37"/>
                  </a:cubicBezTo>
                  <a:cubicBezTo>
                    <a:pt x="61" y="37"/>
                    <a:pt x="61" y="37"/>
                    <a:pt x="62" y="37"/>
                  </a:cubicBezTo>
                  <a:cubicBezTo>
                    <a:pt x="63" y="37"/>
                    <a:pt x="64" y="37"/>
                    <a:pt x="64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3" y="37"/>
                    <a:pt x="93" y="37"/>
                    <a:pt x="94" y="37"/>
                  </a:cubicBezTo>
                  <a:cubicBezTo>
                    <a:pt x="94" y="36"/>
                    <a:pt x="94" y="34"/>
                    <a:pt x="93" y="33"/>
                  </a:cubicBezTo>
                  <a:cubicBezTo>
                    <a:pt x="91" y="28"/>
                    <a:pt x="91" y="28"/>
                    <a:pt x="91" y="28"/>
                  </a:cubicBezTo>
                  <a:cubicBezTo>
                    <a:pt x="91" y="27"/>
                    <a:pt x="91" y="26"/>
                    <a:pt x="92" y="26"/>
                  </a:cubicBezTo>
                  <a:cubicBezTo>
                    <a:pt x="92" y="26"/>
                    <a:pt x="93" y="26"/>
                    <a:pt x="93" y="27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7" y="36"/>
                    <a:pt x="95" y="38"/>
                  </a:cubicBezTo>
                  <a:close/>
                  <a:moveTo>
                    <a:pt x="17" y="22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135" y="22"/>
                    <a:pt x="135" y="22"/>
                    <a:pt x="135" y="22"/>
                  </a:cubicBezTo>
                  <a:lnTo>
                    <a:pt x="17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 sz="2100">
                <a:solidFill>
                  <a:schemeClr val="bg1"/>
                </a:solidFill>
              </a:endParaRPr>
            </a:p>
          </p:txBody>
        </p:sp>
        <p:sp>
          <p:nvSpPr>
            <p:cNvPr id="84" name="Freeform 346"/>
            <p:cNvSpPr/>
            <p:nvPr/>
          </p:nvSpPr>
          <p:spPr bwMode="auto">
            <a:xfrm>
              <a:off x="7851776" y="3705226"/>
              <a:ext cx="336550" cy="212725"/>
            </a:xfrm>
            <a:custGeom>
              <a:avLst/>
              <a:gdLst>
                <a:gd name="T0" fmla="*/ 1 w 120"/>
                <a:gd name="T1" fmla="*/ 75 h 76"/>
                <a:gd name="T2" fmla="*/ 4 w 120"/>
                <a:gd name="T3" fmla="*/ 75 h 76"/>
                <a:gd name="T4" fmla="*/ 5 w 120"/>
                <a:gd name="T5" fmla="*/ 73 h 76"/>
                <a:gd name="T6" fmla="*/ 5 w 120"/>
                <a:gd name="T7" fmla="*/ 9 h 76"/>
                <a:gd name="T8" fmla="*/ 10 w 120"/>
                <a:gd name="T9" fmla="*/ 4 h 76"/>
                <a:gd name="T10" fmla="*/ 111 w 120"/>
                <a:gd name="T11" fmla="*/ 4 h 76"/>
                <a:gd name="T12" fmla="*/ 116 w 120"/>
                <a:gd name="T13" fmla="*/ 9 h 76"/>
                <a:gd name="T14" fmla="*/ 116 w 120"/>
                <a:gd name="T15" fmla="*/ 73 h 76"/>
                <a:gd name="T16" fmla="*/ 117 w 120"/>
                <a:gd name="T17" fmla="*/ 75 h 76"/>
                <a:gd name="T18" fmla="*/ 119 w 120"/>
                <a:gd name="T19" fmla="*/ 75 h 76"/>
                <a:gd name="T20" fmla="*/ 120 w 120"/>
                <a:gd name="T21" fmla="*/ 73 h 76"/>
                <a:gd name="T22" fmla="*/ 120 w 120"/>
                <a:gd name="T23" fmla="*/ 9 h 76"/>
                <a:gd name="T24" fmla="*/ 111 w 120"/>
                <a:gd name="T25" fmla="*/ 0 h 76"/>
                <a:gd name="T26" fmla="*/ 10 w 120"/>
                <a:gd name="T27" fmla="*/ 0 h 76"/>
                <a:gd name="T28" fmla="*/ 0 w 120"/>
                <a:gd name="T29" fmla="*/ 9 h 76"/>
                <a:gd name="T30" fmla="*/ 0 w 120"/>
                <a:gd name="T31" fmla="*/ 73 h 76"/>
                <a:gd name="T32" fmla="*/ 1 w 120"/>
                <a:gd name="T33" fmla="*/ 75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0" h="76">
                  <a:moveTo>
                    <a:pt x="1" y="75"/>
                  </a:moveTo>
                  <a:cubicBezTo>
                    <a:pt x="2" y="76"/>
                    <a:pt x="3" y="76"/>
                    <a:pt x="4" y="75"/>
                  </a:cubicBezTo>
                  <a:cubicBezTo>
                    <a:pt x="4" y="75"/>
                    <a:pt x="5" y="74"/>
                    <a:pt x="5" y="73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7"/>
                    <a:pt x="7" y="4"/>
                    <a:pt x="10" y="4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3" y="4"/>
                    <a:pt x="116" y="7"/>
                    <a:pt x="116" y="9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6" y="74"/>
                    <a:pt x="116" y="75"/>
                    <a:pt x="117" y="75"/>
                  </a:cubicBezTo>
                  <a:cubicBezTo>
                    <a:pt x="117" y="76"/>
                    <a:pt x="118" y="76"/>
                    <a:pt x="119" y="75"/>
                  </a:cubicBezTo>
                  <a:cubicBezTo>
                    <a:pt x="120" y="75"/>
                    <a:pt x="120" y="74"/>
                    <a:pt x="120" y="73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4"/>
                    <a:pt x="116" y="0"/>
                    <a:pt x="1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1" y="75"/>
                    <a:pt x="1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74" tIns="34287" rIns="68574" bIns="34287" numCol="1" anchor="t" anchorCtr="0" compatLnSpc="1"/>
            <a:lstStyle/>
            <a:p>
              <a:endParaRPr lang="zh-CN" altLang="en-US" sz="2100">
                <a:solidFill>
                  <a:schemeClr val="bg1"/>
                </a:solidFill>
              </a:endParaRPr>
            </a:p>
          </p:txBody>
        </p:sp>
      </p:grpSp>
      <p:sp>
        <p:nvSpPr>
          <p:cNvPr id="75" name="闪电形 74"/>
          <p:cNvSpPr/>
          <p:nvPr/>
        </p:nvSpPr>
        <p:spPr>
          <a:xfrm rot="4163747">
            <a:off x="951230" y="3663582"/>
            <a:ext cx="863600" cy="311785"/>
          </a:xfrm>
          <a:prstGeom prst="lightningBolt">
            <a:avLst/>
          </a:prstGeom>
          <a:gradFill>
            <a:gsLst>
              <a:gs pos="0">
                <a:srgbClr val="1AE7CF">
                  <a:alpha val="0"/>
                </a:srgbClr>
              </a:gs>
              <a:gs pos="100000">
                <a:srgbClr val="1AE7CF"/>
              </a:gs>
            </a:gsLst>
            <a:lin ang="5400000" scaled="1"/>
          </a:gradFill>
          <a:ln w="12700" cap="flat" cmpd="sng" algn="ctr">
            <a:noFill/>
            <a:prstDash val="dash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5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40324" y="4187457"/>
            <a:ext cx="619442" cy="346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移动办公</a:t>
            </a:r>
            <a:endParaRPr lang="en-US" altLang="zh-CN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用户接入</a:t>
            </a:r>
            <a:endParaRPr lang="zh-CN" altLang="en-US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任意多边形 119"/>
          <p:cNvSpPr/>
          <p:nvPr/>
        </p:nvSpPr>
        <p:spPr>
          <a:xfrm>
            <a:off x="2386330" y="2782837"/>
            <a:ext cx="616585" cy="1487805"/>
          </a:xfrm>
          <a:custGeom>
            <a:avLst/>
            <a:gdLst>
              <a:gd name="connsiteX0" fmla="*/ 524256 w 582557"/>
              <a:gd name="connsiteY0" fmla="*/ 1597152 h 1597152"/>
              <a:gd name="connsiteX1" fmla="*/ 560832 w 582557"/>
              <a:gd name="connsiteY1" fmla="*/ 670560 h 1597152"/>
              <a:gd name="connsiteX2" fmla="*/ 231648 w 582557"/>
              <a:gd name="connsiteY2" fmla="*/ 274320 h 1597152"/>
              <a:gd name="connsiteX3" fmla="*/ 0 w 582557"/>
              <a:gd name="connsiteY3" fmla="*/ 0 h 1597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2557" h="1597152">
                <a:moveTo>
                  <a:pt x="524256" y="1597152"/>
                </a:moveTo>
                <a:cubicBezTo>
                  <a:pt x="566928" y="1244092"/>
                  <a:pt x="609600" y="891032"/>
                  <a:pt x="560832" y="670560"/>
                </a:cubicBezTo>
                <a:cubicBezTo>
                  <a:pt x="512064" y="450088"/>
                  <a:pt x="325120" y="386080"/>
                  <a:pt x="231648" y="274320"/>
                </a:cubicBezTo>
                <a:cubicBezTo>
                  <a:pt x="138176" y="162560"/>
                  <a:pt x="69088" y="81280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01B2F2"/>
            </a:solidFill>
            <a:prstDash val="dash"/>
            <a:tailEnd type="triangle"/>
          </a:ln>
        </p:spPr>
        <p:txBody>
          <a:bodyPr rtlCol="0" anchor="ctr"/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78" name="任意多边形 120"/>
          <p:cNvSpPr/>
          <p:nvPr/>
        </p:nvSpPr>
        <p:spPr>
          <a:xfrm>
            <a:off x="1318895" y="2771407"/>
            <a:ext cx="389255" cy="1425575"/>
          </a:xfrm>
          <a:custGeom>
            <a:avLst/>
            <a:gdLst>
              <a:gd name="connsiteX0" fmla="*/ 10558 w 1046878"/>
              <a:gd name="connsiteY0" fmla="*/ 1499616 h 1530150"/>
              <a:gd name="connsiteX1" fmla="*/ 10558 w 1046878"/>
              <a:gd name="connsiteY1" fmla="*/ 1432560 h 1530150"/>
              <a:gd name="connsiteX2" fmla="*/ 120286 w 1046878"/>
              <a:gd name="connsiteY2" fmla="*/ 688848 h 1530150"/>
              <a:gd name="connsiteX3" fmla="*/ 431182 w 1046878"/>
              <a:gd name="connsiteY3" fmla="*/ 347472 h 1530150"/>
              <a:gd name="connsiteX4" fmla="*/ 1046878 w 1046878"/>
              <a:gd name="connsiteY4" fmla="*/ 0 h 153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878" h="1530150">
                <a:moveTo>
                  <a:pt x="10558" y="1499616"/>
                </a:moveTo>
                <a:cubicBezTo>
                  <a:pt x="1414" y="1533652"/>
                  <a:pt x="-7730" y="1567688"/>
                  <a:pt x="10558" y="1432560"/>
                </a:cubicBezTo>
                <a:cubicBezTo>
                  <a:pt x="28846" y="1297432"/>
                  <a:pt x="50182" y="869696"/>
                  <a:pt x="120286" y="688848"/>
                </a:cubicBezTo>
                <a:cubicBezTo>
                  <a:pt x="190390" y="508000"/>
                  <a:pt x="276750" y="462280"/>
                  <a:pt x="431182" y="347472"/>
                </a:cubicBezTo>
                <a:cubicBezTo>
                  <a:pt x="585614" y="232664"/>
                  <a:pt x="944262" y="55880"/>
                  <a:pt x="1046878" y="0"/>
                </a:cubicBezTo>
              </a:path>
            </a:pathLst>
          </a:custGeom>
          <a:noFill/>
          <a:ln w="12700" cap="flat" cmpd="sng" algn="ctr">
            <a:solidFill>
              <a:srgbClr val="FFC335"/>
            </a:solidFill>
            <a:prstDash val="dash"/>
            <a:tailEnd type="triangle"/>
          </a:ln>
        </p:spPr>
        <p:txBody>
          <a:bodyPr rtlCol="0" anchor="ctr"/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79" name="任意多边形 121"/>
          <p:cNvSpPr/>
          <p:nvPr/>
        </p:nvSpPr>
        <p:spPr>
          <a:xfrm>
            <a:off x="2625090" y="2771407"/>
            <a:ext cx="1369695" cy="1464945"/>
          </a:xfrm>
          <a:custGeom>
            <a:avLst/>
            <a:gdLst>
              <a:gd name="connsiteX0" fmla="*/ 1219200 w 1293398"/>
              <a:gd name="connsiteY0" fmla="*/ 1572768 h 1572768"/>
              <a:gd name="connsiteX1" fmla="*/ 1237488 w 1293398"/>
              <a:gd name="connsiteY1" fmla="*/ 652272 h 1572768"/>
              <a:gd name="connsiteX2" fmla="*/ 597408 w 1293398"/>
              <a:gd name="connsiteY2" fmla="*/ 493776 h 1572768"/>
              <a:gd name="connsiteX3" fmla="*/ 0 w 1293398"/>
              <a:gd name="connsiteY3" fmla="*/ 0 h 157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398" h="1572768">
                <a:moveTo>
                  <a:pt x="1219200" y="1572768"/>
                </a:moveTo>
                <a:cubicBezTo>
                  <a:pt x="1280160" y="1202436"/>
                  <a:pt x="1341120" y="832104"/>
                  <a:pt x="1237488" y="652272"/>
                </a:cubicBezTo>
                <a:cubicBezTo>
                  <a:pt x="1133856" y="472440"/>
                  <a:pt x="803656" y="602488"/>
                  <a:pt x="597408" y="493776"/>
                </a:cubicBezTo>
                <a:cubicBezTo>
                  <a:pt x="391160" y="385064"/>
                  <a:pt x="99568" y="81280"/>
                  <a:pt x="0" y="0"/>
                </a:cubicBezTo>
              </a:path>
            </a:pathLst>
          </a:custGeom>
          <a:noFill/>
          <a:ln w="12700" cap="flat" cmpd="sng" algn="ctr">
            <a:solidFill>
              <a:srgbClr val="01B2F2"/>
            </a:solidFill>
            <a:prstDash val="dash"/>
            <a:tailEnd type="triangle"/>
          </a:ln>
        </p:spPr>
        <p:txBody>
          <a:bodyPr rtlCol="0" anchor="ctr"/>
          <a:lstStyle/>
          <a:p>
            <a:pPr algn="ctr"/>
            <a:endParaRPr lang="zh-CN" altLang="en-US" sz="2100">
              <a:solidFill>
                <a:schemeClr val="bg1"/>
              </a:solidFill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729985" y="3578474"/>
            <a:ext cx="621665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SSL VPN</a:t>
            </a:r>
            <a:endParaRPr lang="en-US" altLang="zh-CN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3481461" y="3412796"/>
            <a:ext cx="962025" cy="218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25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IPSec</a:t>
            </a:r>
            <a:r>
              <a:rPr lang="en-US" altLang="zh-CN" sz="82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VPN</a:t>
            </a:r>
            <a:endParaRPr lang="en-US" altLang="zh-CN" sz="82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34870" y="4179837"/>
            <a:ext cx="7429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900" b="1">
                <a:solidFill>
                  <a:schemeClr val="bg1"/>
                </a:solidFill>
                <a:latin typeface="+mj-ea"/>
                <a:ea typeface="+mj-ea"/>
              </a:rPr>
              <a:t>网关设备</a:t>
            </a:r>
            <a:endParaRPr lang="zh-CN" sz="9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251835" y="4162692"/>
            <a:ext cx="74295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900" b="1">
                <a:solidFill>
                  <a:schemeClr val="bg1"/>
                </a:solidFill>
                <a:latin typeface="+mj-ea"/>
                <a:ea typeface="+mj-ea"/>
              </a:rPr>
              <a:t>网关设备</a:t>
            </a:r>
            <a:endParaRPr lang="zh-CN" sz="9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0" name="直接连接符 29"/>
          <p:cNvCxnSpPr>
            <a:endCxn id="50" idx="3"/>
          </p:cNvCxnSpPr>
          <p:nvPr/>
        </p:nvCxnSpPr>
        <p:spPr>
          <a:xfrm flipH="1">
            <a:off x="3063241" y="2489688"/>
            <a:ext cx="23494" cy="1738092"/>
          </a:xfrm>
          <a:prstGeom prst="line">
            <a:avLst/>
          </a:prstGeom>
          <a:ln w="31750">
            <a:solidFill>
              <a:schemeClr val="bg1">
                <a:alpha val="43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H="1">
            <a:off x="3068055" y="2486399"/>
            <a:ext cx="31779" cy="1701058"/>
          </a:xfrm>
          <a:prstGeom prst="line">
            <a:avLst/>
          </a:prstGeom>
          <a:ln w="12700" cmpd="sng">
            <a:solidFill>
              <a:srgbClr val="FFC33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文本框 142"/>
          <p:cNvSpPr txBox="1"/>
          <p:nvPr/>
        </p:nvSpPr>
        <p:spPr>
          <a:xfrm>
            <a:off x="5608151" y="2096361"/>
            <a:ext cx="2736365" cy="6501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000" b="1" dirty="0">
                <a:solidFill>
                  <a:srgbClr val="01B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省平台部署网关管理平台：大规模统一运维</a:t>
            </a:r>
            <a:endParaRPr lang="zh-CN" altLang="en-US" sz="1000" b="1" dirty="0">
              <a:solidFill>
                <a:srgbClr val="01B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41605" indent="-141605">
              <a:lnSpc>
                <a:spcPct val="130000"/>
              </a:lnSpc>
              <a:spcBef>
                <a:spcPts val="0"/>
              </a:spcBef>
              <a:buClr>
                <a:srgbClr val="01B2F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零配置开局、实时警告监控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41605" indent="-141605">
              <a:lnSpc>
                <a:spcPct val="130000"/>
              </a:lnSpc>
              <a:spcBef>
                <a:spcPts val="0"/>
              </a:spcBef>
              <a:buClr>
                <a:srgbClr val="01B2F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统一策略管理、智能运维巡检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913573" y="1158569"/>
            <a:ext cx="3416706" cy="812237"/>
            <a:chOff x="14743" y="5049"/>
            <a:chExt cx="7710" cy="1428"/>
          </a:xfrm>
        </p:grpSpPr>
        <p:pic>
          <p:nvPicPr>
            <p:cNvPr id="5" name="Picture 5" descr="C:\Users\m11135\Desktop\设备运维.png"/>
            <p:cNvPicPr>
              <a:picLocks noChangeAspect="1" noChangeArrowheads="1"/>
            </p:cNvPicPr>
            <p:nvPr>
              <p:custDataLst>
                <p:tags r:id="rId3"/>
              </p:custDataLst>
            </p:nvPr>
          </p:nvPicPr>
          <p:blipFill>
            <a:blip r:embed="rId4" cstate="screen"/>
            <a:srcRect/>
            <a:stretch>
              <a:fillRect/>
            </a:stretch>
          </p:blipFill>
          <p:spPr bwMode="auto">
            <a:xfrm>
              <a:off x="14743" y="5050"/>
              <a:ext cx="4009" cy="1426"/>
            </a:xfrm>
            <a:prstGeom prst="rect">
              <a:avLst/>
            </a:prstGeom>
            <a:noFill/>
            <a:ln w="3175">
              <a:solidFill>
                <a:srgbClr val="02B7DF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18925" y="5049"/>
              <a:ext cx="3528" cy="1428"/>
            </a:xfrm>
            <a:prstGeom prst="rect">
              <a:avLst/>
            </a:prstGeom>
            <a:ln w="3175">
              <a:solidFill>
                <a:srgbClr val="01B2F2"/>
              </a:solidFill>
              <a:prstDash val="sysDash"/>
            </a:ln>
          </p:spPr>
        </p:pic>
      </p:grpSp>
      <p:sp>
        <p:nvSpPr>
          <p:cNvPr id="3" name="文本框 2"/>
          <p:cNvSpPr txBox="1"/>
          <p:nvPr/>
        </p:nvSpPr>
        <p:spPr>
          <a:xfrm>
            <a:off x="2989263" y="207469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bg1"/>
                </a:solidFill>
                <a:latin typeface="+mj-ea"/>
                <a:ea typeface="+mj-ea"/>
              </a:rPr>
              <a:t>网关管理平台</a:t>
            </a:r>
            <a:endParaRPr kumimoji="1" lang="zh-CN" altLang="en-US" sz="1050" dirty="0"/>
          </a:p>
        </p:txBody>
      </p:sp>
      <p:sp>
        <p:nvSpPr>
          <p:cNvPr id="7" name="文本框 6"/>
          <p:cNvSpPr txBox="1"/>
          <p:nvPr/>
        </p:nvSpPr>
        <p:spPr>
          <a:xfrm>
            <a:off x="1529040" y="2073351"/>
            <a:ext cx="13217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050" b="1" dirty="0">
                <a:solidFill>
                  <a:schemeClr val="bg1"/>
                </a:solidFill>
                <a:latin typeface="+mj-ea"/>
                <a:ea typeface="+mj-ea"/>
              </a:rPr>
              <a:t>网关中心节点设备</a:t>
            </a:r>
            <a:endParaRPr lang="zh-CN" altLang="en-US" sz="105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615739" y="2951177"/>
            <a:ext cx="2736365" cy="44816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000" b="1" dirty="0">
                <a:solidFill>
                  <a:srgbClr val="01B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省平台部署网关中心节点设备：网关认证授权</a:t>
            </a:r>
            <a:endParaRPr lang="zh-CN" altLang="en-US" sz="1000" b="1" dirty="0">
              <a:solidFill>
                <a:srgbClr val="01B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41605" indent="-141605">
              <a:lnSpc>
                <a:spcPct val="130000"/>
              </a:lnSpc>
              <a:spcBef>
                <a:spcPts val="0"/>
              </a:spcBef>
              <a:buClr>
                <a:srgbClr val="01B2F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负责接入用户进行权限控制和授权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622297" y="3538176"/>
            <a:ext cx="2662158" cy="8735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indent="0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sz="1000" b="1" dirty="0">
                <a:solidFill>
                  <a:srgbClr val="01B2F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文化机构通过部署文化网关：专网安全接入</a:t>
            </a:r>
            <a:endParaRPr lang="zh-CN" altLang="en-US" sz="1000" b="1" dirty="0">
              <a:solidFill>
                <a:srgbClr val="01B2F2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41605" indent="-141605">
              <a:lnSpc>
                <a:spcPct val="130000"/>
              </a:lnSpc>
              <a:spcBef>
                <a:spcPts val="0"/>
              </a:spcBef>
              <a:buClr>
                <a:srgbClr val="01B2F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专网接入：有线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无线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41605" indent="-141605">
              <a:lnSpc>
                <a:spcPct val="130000"/>
              </a:lnSpc>
              <a:spcBef>
                <a:spcPts val="0"/>
              </a:spcBef>
              <a:buClr>
                <a:srgbClr val="01B2F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虚拟专网接入：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IPSec VPN, SSL VPN 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41605" indent="-141605">
              <a:lnSpc>
                <a:spcPct val="130000"/>
              </a:lnSpc>
              <a:spcBef>
                <a:spcPts val="0"/>
              </a:spcBef>
              <a:buClr>
                <a:srgbClr val="01B2F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安全防护：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AV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IPS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141605" indent="-141605">
              <a:lnSpc>
                <a:spcPct val="130000"/>
              </a:lnSpc>
              <a:spcBef>
                <a:spcPts val="0"/>
              </a:spcBef>
              <a:buClr>
                <a:srgbClr val="01B2F2"/>
              </a:buClr>
              <a:buSzPct val="80000"/>
              <a:buFont typeface="Wingdings" panose="05000000000000000000" pitchFamily="2" charset="2"/>
              <a:buChar char="n"/>
            </a:pP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应用服务：计算、存储、生产应用、体验应用等</a:t>
            </a:r>
            <a:endParaRPr lang="zh-CN" altLang="en-US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6" name="梯形 55"/>
          <p:cNvSpPr/>
          <p:nvPr/>
        </p:nvSpPr>
        <p:spPr>
          <a:xfrm>
            <a:off x="5001385" y="2589116"/>
            <a:ext cx="3328894" cy="185668"/>
          </a:xfrm>
          <a:prstGeom prst="trapezoid">
            <a:avLst>
              <a:gd name="adj" fmla="val 113706"/>
            </a:avLst>
          </a:prstGeom>
          <a:gradFill flip="none" rotWithShape="1">
            <a:gsLst>
              <a:gs pos="0">
                <a:srgbClr val="01B2F2">
                  <a:alpha val="5000"/>
                </a:srgbClr>
              </a:gs>
              <a:gs pos="100000">
                <a:srgbClr val="01B2F2">
                  <a:alpha val="0"/>
                </a:srgbClr>
              </a:gs>
            </a:gsLst>
            <a:lin ang="16200000" scaled="1"/>
            <a:tileRect/>
          </a:gradFill>
          <a:ln w="6350" cap="flat" cmpd="sng" algn="ctr">
            <a:gradFill flip="none" rotWithShape="1">
              <a:gsLst>
                <a:gs pos="0">
                  <a:srgbClr val="01B2F2"/>
                </a:gs>
                <a:gs pos="100000">
                  <a:srgbClr val="01B2F2">
                    <a:alpha val="0"/>
                  </a:srgbClr>
                </a:gs>
              </a:gsLst>
              <a:lin ang="16200000" scaled="1"/>
              <a:tileRect/>
            </a:gra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7" name="梯形 56"/>
          <p:cNvSpPr/>
          <p:nvPr/>
        </p:nvSpPr>
        <p:spPr>
          <a:xfrm>
            <a:off x="5001385" y="3267600"/>
            <a:ext cx="3328894" cy="185668"/>
          </a:xfrm>
          <a:prstGeom prst="trapezoid">
            <a:avLst>
              <a:gd name="adj" fmla="val 113706"/>
            </a:avLst>
          </a:prstGeom>
          <a:gradFill flip="none" rotWithShape="1">
            <a:gsLst>
              <a:gs pos="0">
                <a:srgbClr val="01B2F2">
                  <a:alpha val="5000"/>
                </a:srgbClr>
              </a:gs>
              <a:gs pos="100000">
                <a:srgbClr val="01B2F2">
                  <a:alpha val="0"/>
                </a:srgbClr>
              </a:gs>
            </a:gsLst>
            <a:lin ang="16200000" scaled="1"/>
            <a:tileRect/>
          </a:gradFill>
          <a:ln w="6350" cap="flat" cmpd="sng" algn="ctr">
            <a:gradFill flip="none" rotWithShape="1">
              <a:gsLst>
                <a:gs pos="0">
                  <a:srgbClr val="01B2F2"/>
                </a:gs>
                <a:gs pos="100000">
                  <a:srgbClr val="01B2F2">
                    <a:alpha val="0"/>
                  </a:srgbClr>
                </a:gs>
              </a:gsLst>
              <a:lin ang="16200000" scaled="1"/>
              <a:tileRect/>
            </a:gra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8" name="梯形 57"/>
          <p:cNvSpPr/>
          <p:nvPr/>
        </p:nvSpPr>
        <p:spPr>
          <a:xfrm>
            <a:off x="5001385" y="4346261"/>
            <a:ext cx="3328894" cy="185668"/>
          </a:xfrm>
          <a:prstGeom prst="trapezoid">
            <a:avLst>
              <a:gd name="adj" fmla="val 113706"/>
            </a:avLst>
          </a:prstGeom>
          <a:gradFill flip="none" rotWithShape="1">
            <a:gsLst>
              <a:gs pos="0">
                <a:srgbClr val="01B2F2">
                  <a:alpha val="5000"/>
                </a:srgbClr>
              </a:gs>
              <a:gs pos="100000">
                <a:srgbClr val="01B2F2">
                  <a:alpha val="0"/>
                </a:srgbClr>
              </a:gs>
            </a:gsLst>
            <a:lin ang="16200000" scaled="1"/>
            <a:tileRect/>
          </a:gradFill>
          <a:ln w="6350" cap="flat" cmpd="sng" algn="ctr">
            <a:gradFill flip="none" rotWithShape="1">
              <a:gsLst>
                <a:gs pos="0">
                  <a:srgbClr val="01B2F2"/>
                </a:gs>
                <a:gs pos="100000">
                  <a:srgbClr val="01B2F2">
                    <a:alpha val="0"/>
                  </a:srgbClr>
                </a:gs>
              </a:gsLst>
              <a:lin ang="16200000" scaled="1"/>
              <a:tileRect/>
            </a:gradFill>
            <a:prstDash val="solid"/>
          </a:ln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4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62" name="图形 61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8427" y="2217214"/>
            <a:ext cx="217032" cy="217032"/>
          </a:xfrm>
          <a:prstGeom prst="rect">
            <a:avLst/>
          </a:prstGeom>
        </p:spPr>
      </p:pic>
      <p:pic>
        <p:nvPicPr>
          <p:cNvPr id="64" name="图形 63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13358" y="3056624"/>
            <a:ext cx="261854" cy="261854"/>
          </a:xfrm>
          <a:prstGeom prst="rect">
            <a:avLst/>
          </a:prstGeom>
        </p:spPr>
      </p:pic>
      <p:pic>
        <p:nvPicPr>
          <p:cNvPr id="66" name="图形 65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21957" y="3673640"/>
            <a:ext cx="244657" cy="24465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9"/>
          <p:cNvSpPr txBox="1"/>
          <p:nvPr/>
        </p:nvSpPr>
        <p:spPr>
          <a:xfrm>
            <a:off x="973186" y="339099"/>
            <a:ext cx="4802873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altLang="zh-CN" sz="2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sz="20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技术加速文化数字化高效生产</a:t>
            </a:r>
            <a:endParaRPr lang="zh-CN" altLang="en-US" sz="20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025" name="组合 1024"/>
          <p:cNvGrpSpPr/>
          <p:nvPr/>
        </p:nvGrpSpPr>
        <p:grpSpPr>
          <a:xfrm>
            <a:off x="431320" y="1095586"/>
            <a:ext cx="8281361" cy="3456384"/>
            <a:chOff x="431320" y="1095586"/>
            <a:chExt cx="8281361" cy="3456384"/>
          </a:xfrm>
        </p:grpSpPr>
        <p:sp>
          <p:nvSpPr>
            <p:cNvPr id="87" name="圆角矩形 156"/>
            <p:cNvSpPr/>
            <p:nvPr/>
          </p:nvSpPr>
          <p:spPr>
            <a:xfrm>
              <a:off x="2343532" y="3335201"/>
              <a:ext cx="968694" cy="949645"/>
            </a:xfrm>
            <a:prstGeom prst="rect">
              <a:avLst/>
            </a:prstGeom>
            <a:solidFill>
              <a:srgbClr val="00B2F2">
                <a:alpha val="40000"/>
              </a:srgbClr>
            </a:solidFill>
            <a:ln w="3175" cap="rnd">
              <a:solidFill>
                <a:srgbClr val="00B2F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1" name="任意多边形: 形状 70"/>
            <p:cNvSpPr/>
            <p:nvPr/>
          </p:nvSpPr>
          <p:spPr>
            <a:xfrm rot="16200000">
              <a:off x="3687885" y="-472828"/>
              <a:ext cx="3456382" cy="6593210"/>
            </a:xfrm>
            <a:prstGeom prst="wedgeRectCallout">
              <a:avLst>
                <a:gd name="adj1" fmla="val -20811"/>
                <a:gd name="adj2" fmla="val -54448"/>
              </a:avLst>
            </a:prstGeom>
            <a:noFill/>
            <a:ln w="3175">
              <a:solidFill>
                <a:srgbClr val="00B2F2"/>
              </a:solidFill>
            </a:ln>
          </p:spPr>
          <p:txBody>
            <a:bodyPr wrap="square" lIns="0" tIns="0" rIns="0" bIns="0" rtlCol="0"/>
            <a:lstStyle/>
            <a:p>
              <a:pPr marL="8255">
                <a:spcBef>
                  <a:spcPts val="65"/>
                </a:spcBef>
              </a:pPr>
              <a:endParaRPr lang="zh-CN" altLang="en-US" sz="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431320" y="1095586"/>
              <a:ext cx="1253989" cy="3456384"/>
              <a:chOff x="460952" y="1277567"/>
              <a:chExt cx="1253989" cy="3235071"/>
            </a:xfrm>
          </p:grpSpPr>
          <p:sp>
            <p:nvSpPr>
              <p:cNvPr id="3" name="圆角矩形 143"/>
              <p:cNvSpPr/>
              <p:nvPr/>
            </p:nvSpPr>
            <p:spPr>
              <a:xfrm>
                <a:off x="736021" y="1277567"/>
                <a:ext cx="703850" cy="252106"/>
              </a:xfrm>
              <a:prstGeom prst="roundRect">
                <a:avLst>
                  <a:gd name="adj" fmla="val 0"/>
                </a:avLst>
              </a:prstGeom>
              <a:noFill/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noAutofit/>
              </a:bodyPr>
              <a:lstStyle/>
              <a:p>
                <a:pPr algn="ctr"/>
                <a:r>
                  <a:rPr kumimoji="1" lang="zh-CN" altLang="en-US" sz="11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内容引入</a:t>
                </a:r>
                <a:endParaRPr kumimoji="1" lang="zh-CN" altLang="en-US" sz="110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4" name="直线箭头连接符 146"/>
              <p:cNvCxnSpPr/>
              <p:nvPr/>
            </p:nvCxnSpPr>
            <p:spPr>
              <a:xfrm>
                <a:off x="1087946" y="1561123"/>
                <a:ext cx="0" cy="239850"/>
              </a:xfrm>
              <a:prstGeom prst="straightConnector1">
                <a:avLst/>
              </a:prstGeom>
              <a:ln w="28575" cap="sq">
                <a:solidFill>
                  <a:srgbClr val="1AE7CF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圆角矩形 149"/>
              <p:cNvSpPr/>
              <p:nvPr/>
            </p:nvSpPr>
            <p:spPr>
              <a:xfrm>
                <a:off x="542388" y="2522037"/>
                <a:ext cx="1091117" cy="311672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 w="3175" cap="rnd">
                <a:solidFill>
                  <a:srgbClr val="1AE7CF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    <a:norm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kumimoji="1"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机器质检</a:t>
                </a:r>
                <a:endPara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cxnSp>
            <p:nvCxnSpPr>
              <p:cNvPr id="11" name="直线箭头连接符 155"/>
              <p:cNvCxnSpPr/>
              <p:nvPr/>
            </p:nvCxnSpPr>
            <p:spPr>
              <a:xfrm>
                <a:off x="1087946" y="2874211"/>
                <a:ext cx="0" cy="128337"/>
              </a:xfrm>
              <a:prstGeom prst="straightConnector1">
                <a:avLst/>
              </a:prstGeom>
              <a:ln w="28575" cap="sq">
                <a:solidFill>
                  <a:srgbClr val="1AE7CF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箭头连接符 157"/>
              <p:cNvCxnSpPr/>
              <p:nvPr/>
            </p:nvCxnSpPr>
            <p:spPr>
              <a:xfrm>
                <a:off x="1087946" y="3395160"/>
                <a:ext cx="0" cy="127059"/>
              </a:xfrm>
              <a:prstGeom prst="straightConnector1">
                <a:avLst/>
              </a:prstGeom>
              <a:ln w="28575" cap="sq">
                <a:solidFill>
                  <a:srgbClr val="1AE7CF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线箭头连接符 158"/>
              <p:cNvCxnSpPr/>
              <p:nvPr/>
            </p:nvCxnSpPr>
            <p:spPr>
              <a:xfrm>
                <a:off x="1087946" y="3914597"/>
                <a:ext cx="0" cy="123661"/>
              </a:xfrm>
              <a:prstGeom prst="straightConnector1">
                <a:avLst/>
              </a:prstGeom>
              <a:ln w="28575" cap="sq">
                <a:solidFill>
                  <a:srgbClr val="1AE7CF"/>
                </a:solidFill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圆角矩形 149"/>
              <p:cNvSpPr/>
              <p:nvPr/>
            </p:nvSpPr>
            <p:spPr>
              <a:xfrm>
                <a:off x="542388" y="3043050"/>
                <a:ext cx="1091117" cy="311672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 w="3175" cap="rnd">
                <a:solidFill>
                  <a:srgbClr val="1AE7CF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    <a:normAutofit/>
              </a:bodyPr>
              <a:lstStyle/>
              <a:p>
                <a:pPr lvl="0" algn="ctr">
                  <a:buClrTx/>
                  <a:buSzTx/>
                  <a:buFontTx/>
                </a:pPr>
                <a:r>
                  <a:rPr kumimoji="1"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人工质检</a:t>
                </a:r>
                <a:endPara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63" name="圆角矩形 149"/>
              <p:cNvSpPr/>
              <p:nvPr/>
            </p:nvSpPr>
            <p:spPr>
              <a:xfrm>
                <a:off x="542388" y="3562657"/>
                <a:ext cx="1091117" cy="311672"/>
              </a:xfrm>
              <a:prstGeom prst="rect">
                <a:avLst/>
              </a:prstGeom>
              <a:solidFill>
                <a:srgbClr val="1AE7CF">
                  <a:alpha val="15000"/>
                </a:srgbClr>
              </a:solidFill>
              <a:ln w="3175" cap="rnd">
                <a:solidFill>
                  <a:srgbClr val="1AE7CF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kumimoji="1"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内容抽检</a:t>
                </a:r>
                <a:endPara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圆角矩形 149"/>
              <p:cNvSpPr/>
              <p:nvPr/>
            </p:nvSpPr>
            <p:spPr>
              <a:xfrm>
                <a:off x="542388" y="4078525"/>
                <a:ext cx="1091117" cy="311672"/>
              </a:xfrm>
              <a:prstGeom prst="rect">
                <a:avLst/>
              </a:prstGeom>
              <a:noFill/>
              <a:ln w="3175" cap="rnd">
                <a:solidFill>
                  <a:srgbClr val="1AE7CF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kumimoji="1"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内容理解</a:t>
                </a:r>
                <a:endPara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460952" y="1885160"/>
                <a:ext cx="1253989" cy="2627478"/>
              </a:xfrm>
              <a:prstGeom prst="rect">
                <a:avLst/>
              </a:prstGeom>
              <a:noFill/>
              <a:ln w="3175" cap="flat" cmpd="sng" algn="ctr">
                <a:solidFill>
                  <a:srgbClr val="1AE7CF"/>
                </a:solidFill>
                <a:prstDash val="dash"/>
              </a:ln>
            </p:spPr>
            <p:txBody>
              <a:bodyPr rtlCol="0" anchor="ctr"/>
              <a:lstStyle/>
              <a:p>
                <a:pPr marL="0" marR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400" b="1" i="0" u="none" strike="noStrike" kern="0" cap="none" spc="0" normalizeH="0" baseline="0" noProof="0">
                  <a:ln>
                    <a:noFill/>
                  </a:ln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圆角矩形 149"/>
              <p:cNvSpPr/>
              <p:nvPr/>
            </p:nvSpPr>
            <p:spPr>
              <a:xfrm>
                <a:off x="542388" y="2003207"/>
                <a:ext cx="1091117" cy="311672"/>
              </a:xfrm>
              <a:prstGeom prst="rect">
                <a:avLst/>
              </a:prstGeom>
              <a:noFill/>
              <a:ln w="3175" cap="rnd">
                <a:solidFill>
                  <a:srgbClr val="1AE7CF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    <a:normAutofit/>
              </a:bodyPr>
              <a:lstStyle/>
              <a:p>
                <a:pPr algn="ctr"/>
                <a:r>
                  <a:rPr kumimoji="1"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内容加工</a:t>
                </a:r>
                <a:endPara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2317830" y="2681346"/>
              <a:ext cx="6196490" cy="4398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以视频内容为例，内容理解模块依据</a:t>
              </a:r>
              <a:r>
                <a:rPr lang="en-US" altLang="zh-CN" sz="900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OCR</a:t>
              </a:r>
              <a:r>
                <a:rPr lang="zh-CN" altLang="en-US" sz="900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GB" altLang="zh-CN" sz="900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NLP</a:t>
              </a:r>
              <a:r>
                <a:rPr lang="zh-CN" altLang="en-US" sz="900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等技术模型，</a:t>
              </a:r>
              <a:endParaRPr lang="en-US" altLang="zh-CN" sz="900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900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支持对引入内容的主题分类、人物识别、物体识别、关键词识别等特征识别能力</a:t>
              </a:r>
              <a:endParaRPr lang="zh-CN" altLang="en-US" sz="900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3772822" y="2236172"/>
              <a:ext cx="325484" cy="2324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1" lang="en-US" altLang="zh-CN" sz="6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圆角矩形 150"/>
            <p:cNvSpPr/>
            <p:nvPr/>
          </p:nvSpPr>
          <p:spPr>
            <a:xfrm>
              <a:off x="6720237" y="1262995"/>
              <a:ext cx="715487" cy="299385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对比人工</a:t>
              </a:r>
              <a:endParaRPr kumimoji="1" lang="zh-CN" altLang="en-US" sz="10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6705263" y="1563680"/>
              <a:ext cx="1282065" cy="829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分析效率提升</a:t>
              </a:r>
              <a:r>
                <a:rPr kumimoji="1" lang="en-US" altLang="zh-CN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倍</a:t>
              </a:r>
              <a:endParaRPr kumimoji="1" lang="en-US" altLang="zh-CN" sz="67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日吞吐能力相当于</a:t>
              </a:r>
              <a:r>
                <a:rPr kumimoji="1" lang="en-US" altLang="zh-CN" sz="79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10000</a:t>
              </a:r>
              <a:r>
                <a:rPr kumimoji="1" lang="zh-CN" altLang="en-US" sz="79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  <a:endParaRPr kumimoji="1" lang="en-US" altLang="zh-CN" sz="79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zh-CN" altLang="en-US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分析成本</a:t>
              </a:r>
              <a:r>
                <a:rPr kumimoji="1" lang="zh-CN" altLang="en-US" sz="79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</a:t>
              </a:r>
              <a:r>
                <a:rPr kumimoji="1" lang="en-US" altLang="zh-CN" sz="79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endParaRPr kumimoji="1" lang="en-US" altLang="zh-CN" sz="79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zh-CN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kumimoji="1" lang="en-US" altLang="zh-CN" sz="6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圆角矩形 156"/>
            <p:cNvSpPr/>
            <p:nvPr/>
          </p:nvSpPr>
          <p:spPr>
            <a:xfrm>
              <a:off x="2343532" y="1398187"/>
              <a:ext cx="968694" cy="949645"/>
            </a:xfrm>
            <a:prstGeom prst="rect">
              <a:avLst/>
            </a:prstGeom>
            <a:solidFill>
              <a:srgbClr val="00B2F2">
                <a:alpha val="40000"/>
              </a:srgbClr>
            </a:solidFill>
            <a:ln w="3175" cap="rnd">
              <a:solidFill>
                <a:srgbClr val="00B2F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en-US" altLang="zh-CN" sz="7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2343532" y="2580532"/>
              <a:ext cx="6145086" cy="0"/>
            </a:xfrm>
            <a:prstGeom prst="line">
              <a:avLst/>
            </a:prstGeom>
            <a:solidFill>
              <a:srgbClr val="00B2F2">
                <a:alpha val="15000"/>
              </a:srgbClr>
            </a:solidFill>
            <a:ln w="6350" cap="rnd">
              <a:solidFill>
                <a:srgbClr val="00B2F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54" name="圆角矩形 141"/>
            <p:cNvSpPr/>
            <p:nvPr/>
          </p:nvSpPr>
          <p:spPr>
            <a:xfrm>
              <a:off x="2421009" y="1887674"/>
              <a:ext cx="813740" cy="356034"/>
            </a:xfrm>
            <a:prstGeom prst="roundRect">
              <a:avLst>
                <a:gd name="adj" fmla="val 0"/>
              </a:avLst>
            </a:prstGeom>
            <a:noFill/>
            <a:ln w="12700" cap="rnd">
              <a:noFill/>
              <a:prstDash val="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实验内容素材快速分类</a:t>
              </a:r>
              <a:endPara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: 圆角 73"/>
            <p:cNvSpPr/>
            <p:nvPr/>
          </p:nvSpPr>
          <p:spPr>
            <a:xfrm>
              <a:off x="3669730" y="1614736"/>
              <a:ext cx="531668" cy="188338"/>
            </a:xfrm>
            <a:prstGeom prst="rect">
              <a:avLst/>
            </a:prstGeom>
            <a:solidFill>
              <a:srgbClr val="00B2F2">
                <a:alpha val="15000"/>
              </a:srgbClr>
            </a:solidFill>
            <a:ln w="3175" cap="rnd">
              <a:solidFill>
                <a:srgbClr val="00B2F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主题分类</a:t>
              </a:r>
              <a:endParaRPr kumimoji="1"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: 圆角 74"/>
            <p:cNvSpPr/>
            <p:nvPr/>
          </p:nvSpPr>
          <p:spPr>
            <a:xfrm>
              <a:off x="3669730" y="1856036"/>
              <a:ext cx="531668" cy="188338"/>
            </a:xfrm>
            <a:prstGeom prst="rect">
              <a:avLst/>
            </a:prstGeom>
            <a:solidFill>
              <a:srgbClr val="00B2F2">
                <a:alpha val="15000"/>
              </a:srgbClr>
            </a:solidFill>
            <a:ln w="3175" cap="rnd">
              <a:solidFill>
                <a:srgbClr val="00B2F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人物识别</a:t>
              </a:r>
              <a:endParaRPr kumimoji="1"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: 圆角 75"/>
            <p:cNvSpPr/>
            <p:nvPr/>
          </p:nvSpPr>
          <p:spPr>
            <a:xfrm>
              <a:off x="3669730" y="2094717"/>
              <a:ext cx="531668" cy="188338"/>
            </a:xfrm>
            <a:prstGeom prst="rect">
              <a:avLst/>
            </a:prstGeom>
            <a:solidFill>
              <a:srgbClr val="00B2F2">
                <a:alpha val="15000"/>
              </a:srgbClr>
            </a:solidFill>
            <a:ln w="3175" cap="rnd">
              <a:solidFill>
                <a:srgbClr val="00B2F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zh-CN" altLang="en-US" sz="7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物体识别</a:t>
              </a:r>
              <a:endParaRPr kumimoji="1" lang="zh-CN" altLang="en-US" sz="7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>
            <a:xfrm>
              <a:off x="4318014" y="1641732"/>
              <a:ext cx="1545874" cy="134347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kumimoji="1" lang="en-US" altLang="zh-CN" sz="79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1000</a:t>
              </a:r>
              <a:r>
                <a:rPr kumimoji="1" lang="zh-CN" altLang="en-US" sz="79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</a:t>
              </a:r>
              <a:r>
                <a:rPr kumimoji="1" lang="en-US" altLang="zh-CN" sz="79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训练数据，</a:t>
              </a:r>
              <a:r>
                <a:rPr kumimoji="1" lang="en-US" altLang="zh-CN" sz="79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300+</a:t>
              </a:r>
              <a:r>
                <a:rPr kumimoji="1" lang="zh-CN" altLang="en-US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类别</a:t>
              </a:r>
              <a:endParaRPr kumimoji="1" lang="zh-CN" altLang="en-US" sz="6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>
            <a:xfrm>
              <a:off x="4318013" y="1888786"/>
              <a:ext cx="2120231" cy="122838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kumimoji="1" lang="zh-CN" altLang="en-US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行业领先的人物识别技术</a:t>
              </a:r>
              <a:r>
                <a:rPr kumimoji="1" lang="en-US" altLang="zh-CN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kumimoji="1" lang="zh-CN" altLang="en-US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强大自定义素材库</a:t>
              </a:r>
              <a:endParaRPr kumimoji="1" lang="zh-CN" altLang="en-US" sz="6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4318014" y="2122283"/>
              <a:ext cx="1457979" cy="133207"/>
            </a:xfrm>
            <a:prstGeom prst="rect">
              <a:avLst/>
            </a:prstGeom>
          </p:spPr>
          <p:txBody>
            <a:bodyPr wrap="square" lIns="0" tIns="0" rIns="0" bIns="0" anchor="ctr" anchorCtr="0">
              <a:noAutofit/>
            </a:bodyPr>
            <a:lstStyle/>
            <a:p>
              <a:r>
                <a:rPr kumimoji="1" lang="en-US" altLang="zh-CN" sz="79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40000+</a:t>
              </a:r>
              <a:r>
                <a:rPr kumimoji="1" lang="zh-CN" altLang="en-US" sz="675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种物体</a:t>
              </a:r>
              <a:endParaRPr kumimoji="1" lang="zh-CN" altLang="en-US" sz="67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90" name="图形 96"/>
            <p:cNvGrpSpPr/>
            <p:nvPr/>
          </p:nvGrpSpPr>
          <p:grpSpPr>
            <a:xfrm>
              <a:off x="2697588" y="1558261"/>
              <a:ext cx="260582" cy="263581"/>
              <a:chOff x="16682218" y="-6236778"/>
              <a:chExt cx="4876800" cy="4876800"/>
            </a:xfrm>
            <a:solidFill>
              <a:schemeClr val="bg1"/>
            </a:solidFill>
          </p:grpSpPr>
          <p:sp>
            <p:nvSpPr>
              <p:cNvPr id="91" name="任意多边形: 形状 90"/>
              <p:cNvSpPr/>
              <p:nvPr/>
            </p:nvSpPr>
            <p:spPr>
              <a:xfrm>
                <a:off x="16758418" y="-4331778"/>
                <a:ext cx="2895600" cy="2895600"/>
              </a:xfrm>
              <a:custGeom>
                <a:avLst/>
                <a:gdLst>
                  <a:gd name="connsiteX0" fmla="*/ 2525573 w 2895600"/>
                  <a:gd name="connsiteY0" fmla="*/ 879500 h 2895600"/>
                  <a:gd name="connsiteX1" fmla="*/ 2675153 w 2895600"/>
                  <a:gd name="connsiteY1" fmla="*/ 627583 h 2895600"/>
                  <a:gd name="connsiteX2" fmla="*/ 2268017 w 2895600"/>
                  <a:gd name="connsiteY2" fmla="*/ 220447 h 2895600"/>
                  <a:gd name="connsiteX3" fmla="*/ 2016100 w 2895600"/>
                  <a:gd name="connsiteY3" fmla="*/ 370027 h 2895600"/>
                  <a:gd name="connsiteX4" fmla="*/ 1808074 w 2895600"/>
                  <a:gd name="connsiteY4" fmla="*/ 284074 h 2895600"/>
                  <a:gd name="connsiteX5" fmla="*/ 1735607 w 2895600"/>
                  <a:gd name="connsiteY5" fmla="*/ 0 h 2895600"/>
                  <a:gd name="connsiteX6" fmla="*/ 1159916 w 2895600"/>
                  <a:gd name="connsiteY6" fmla="*/ 0 h 2895600"/>
                  <a:gd name="connsiteX7" fmla="*/ 1087526 w 2895600"/>
                  <a:gd name="connsiteY7" fmla="*/ 284150 h 2895600"/>
                  <a:gd name="connsiteX8" fmla="*/ 879500 w 2895600"/>
                  <a:gd name="connsiteY8" fmla="*/ 370103 h 2895600"/>
                  <a:gd name="connsiteX9" fmla="*/ 627583 w 2895600"/>
                  <a:gd name="connsiteY9" fmla="*/ 220523 h 2895600"/>
                  <a:gd name="connsiteX10" fmla="*/ 220447 w 2895600"/>
                  <a:gd name="connsiteY10" fmla="*/ 627659 h 2895600"/>
                  <a:gd name="connsiteX11" fmla="*/ 370027 w 2895600"/>
                  <a:gd name="connsiteY11" fmla="*/ 879577 h 2895600"/>
                  <a:gd name="connsiteX12" fmla="*/ 284074 w 2895600"/>
                  <a:gd name="connsiteY12" fmla="*/ 1087603 h 2895600"/>
                  <a:gd name="connsiteX13" fmla="*/ 0 w 2895600"/>
                  <a:gd name="connsiteY13" fmla="*/ 1159993 h 2895600"/>
                  <a:gd name="connsiteX14" fmla="*/ 0 w 2895600"/>
                  <a:gd name="connsiteY14" fmla="*/ 1735684 h 2895600"/>
                  <a:gd name="connsiteX15" fmla="*/ 284150 w 2895600"/>
                  <a:gd name="connsiteY15" fmla="*/ 1808074 h 2895600"/>
                  <a:gd name="connsiteX16" fmla="*/ 370103 w 2895600"/>
                  <a:gd name="connsiteY16" fmla="*/ 2016100 h 2895600"/>
                  <a:gd name="connsiteX17" fmla="*/ 220523 w 2895600"/>
                  <a:gd name="connsiteY17" fmla="*/ 2268017 h 2895600"/>
                  <a:gd name="connsiteX18" fmla="*/ 627659 w 2895600"/>
                  <a:gd name="connsiteY18" fmla="*/ 2675153 h 2895600"/>
                  <a:gd name="connsiteX19" fmla="*/ 879577 w 2895600"/>
                  <a:gd name="connsiteY19" fmla="*/ 2525573 h 2895600"/>
                  <a:gd name="connsiteX20" fmla="*/ 1087603 w 2895600"/>
                  <a:gd name="connsiteY20" fmla="*/ 2611526 h 2895600"/>
                  <a:gd name="connsiteX21" fmla="*/ 1159993 w 2895600"/>
                  <a:gd name="connsiteY21" fmla="*/ 2895600 h 2895600"/>
                  <a:gd name="connsiteX22" fmla="*/ 1735684 w 2895600"/>
                  <a:gd name="connsiteY22" fmla="*/ 2895600 h 2895600"/>
                  <a:gd name="connsiteX23" fmla="*/ 1808074 w 2895600"/>
                  <a:gd name="connsiteY23" fmla="*/ 2611450 h 2895600"/>
                  <a:gd name="connsiteX24" fmla="*/ 2016100 w 2895600"/>
                  <a:gd name="connsiteY24" fmla="*/ 2525497 h 2895600"/>
                  <a:gd name="connsiteX25" fmla="*/ 2268017 w 2895600"/>
                  <a:gd name="connsiteY25" fmla="*/ 2675077 h 2895600"/>
                  <a:gd name="connsiteX26" fmla="*/ 2675153 w 2895600"/>
                  <a:gd name="connsiteY26" fmla="*/ 2267941 h 2895600"/>
                  <a:gd name="connsiteX27" fmla="*/ 2525573 w 2895600"/>
                  <a:gd name="connsiteY27" fmla="*/ 2016024 h 2895600"/>
                  <a:gd name="connsiteX28" fmla="*/ 2611526 w 2895600"/>
                  <a:gd name="connsiteY28" fmla="*/ 1807998 h 2895600"/>
                  <a:gd name="connsiteX29" fmla="*/ 2895600 w 2895600"/>
                  <a:gd name="connsiteY29" fmla="*/ 1735607 h 2895600"/>
                  <a:gd name="connsiteX30" fmla="*/ 2895600 w 2895600"/>
                  <a:gd name="connsiteY30" fmla="*/ 1159916 h 2895600"/>
                  <a:gd name="connsiteX31" fmla="*/ 2611450 w 2895600"/>
                  <a:gd name="connsiteY31" fmla="*/ 1087526 h 2895600"/>
                  <a:gd name="connsiteX32" fmla="*/ 2525573 w 2895600"/>
                  <a:gd name="connsiteY32" fmla="*/ 879500 h 2895600"/>
                  <a:gd name="connsiteX33" fmla="*/ 2743200 w 2895600"/>
                  <a:gd name="connsiteY33" fmla="*/ 1617193 h 2895600"/>
                  <a:gd name="connsiteX34" fmla="*/ 2488387 w 2895600"/>
                  <a:gd name="connsiteY34" fmla="*/ 1682191 h 2895600"/>
                  <a:gd name="connsiteX35" fmla="*/ 2476805 w 2895600"/>
                  <a:gd name="connsiteY35" fmla="*/ 1725168 h 2895600"/>
                  <a:gd name="connsiteX36" fmla="*/ 2371725 w 2895600"/>
                  <a:gd name="connsiteY36" fmla="*/ 1979448 h 2895600"/>
                  <a:gd name="connsiteX37" fmla="*/ 2349475 w 2895600"/>
                  <a:gd name="connsiteY37" fmla="*/ 2018081 h 2895600"/>
                  <a:gd name="connsiteX38" fmla="*/ 2483587 w 2895600"/>
                  <a:gd name="connsiteY38" fmla="*/ 2244090 h 2895600"/>
                  <a:gd name="connsiteX39" fmla="*/ 2244014 w 2895600"/>
                  <a:gd name="connsiteY39" fmla="*/ 2483663 h 2895600"/>
                  <a:gd name="connsiteX40" fmla="*/ 2018005 w 2895600"/>
                  <a:gd name="connsiteY40" fmla="*/ 2349551 h 2895600"/>
                  <a:gd name="connsiteX41" fmla="*/ 1979371 w 2895600"/>
                  <a:gd name="connsiteY41" fmla="*/ 2371801 h 2895600"/>
                  <a:gd name="connsiteX42" fmla="*/ 1725092 w 2895600"/>
                  <a:gd name="connsiteY42" fmla="*/ 2476881 h 2895600"/>
                  <a:gd name="connsiteX43" fmla="*/ 1682115 w 2895600"/>
                  <a:gd name="connsiteY43" fmla="*/ 2488464 h 2895600"/>
                  <a:gd name="connsiteX44" fmla="*/ 1617193 w 2895600"/>
                  <a:gd name="connsiteY44" fmla="*/ 2743200 h 2895600"/>
                  <a:gd name="connsiteX45" fmla="*/ 1278484 w 2895600"/>
                  <a:gd name="connsiteY45" fmla="*/ 2743200 h 2895600"/>
                  <a:gd name="connsiteX46" fmla="*/ 1213485 w 2895600"/>
                  <a:gd name="connsiteY46" fmla="*/ 2488387 h 2895600"/>
                  <a:gd name="connsiteX47" fmla="*/ 1170508 w 2895600"/>
                  <a:gd name="connsiteY47" fmla="*/ 2476805 h 2895600"/>
                  <a:gd name="connsiteX48" fmla="*/ 916229 w 2895600"/>
                  <a:gd name="connsiteY48" fmla="*/ 2371725 h 2895600"/>
                  <a:gd name="connsiteX49" fmla="*/ 877595 w 2895600"/>
                  <a:gd name="connsiteY49" fmla="*/ 2349475 h 2895600"/>
                  <a:gd name="connsiteX50" fmla="*/ 651586 w 2895600"/>
                  <a:gd name="connsiteY50" fmla="*/ 2483587 h 2895600"/>
                  <a:gd name="connsiteX51" fmla="*/ 412013 w 2895600"/>
                  <a:gd name="connsiteY51" fmla="*/ 2244014 h 2895600"/>
                  <a:gd name="connsiteX52" fmla="*/ 546125 w 2895600"/>
                  <a:gd name="connsiteY52" fmla="*/ 2018005 h 2895600"/>
                  <a:gd name="connsiteX53" fmla="*/ 523875 w 2895600"/>
                  <a:gd name="connsiteY53" fmla="*/ 1979371 h 2895600"/>
                  <a:gd name="connsiteX54" fmla="*/ 418795 w 2895600"/>
                  <a:gd name="connsiteY54" fmla="*/ 1725092 h 2895600"/>
                  <a:gd name="connsiteX55" fmla="*/ 407213 w 2895600"/>
                  <a:gd name="connsiteY55" fmla="*/ 1682115 h 2895600"/>
                  <a:gd name="connsiteX56" fmla="*/ 152400 w 2895600"/>
                  <a:gd name="connsiteY56" fmla="*/ 1617193 h 2895600"/>
                  <a:gd name="connsiteX57" fmla="*/ 152400 w 2895600"/>
                  <a:gd name="connsiteY57" fmla="*/ 1278484 h 2895600"/>
                  <a:gd name="connsiteX58" fmla="*/ 407213 w 2895600"/>
                  <a:gd name="connsiteY58" fmla="*/ 1213485 h 2895600"/>
                  <a:gd name="connsiteX59" fmla="*/ 418795 w 2895600"/>
                  <a:gd name="connsiteY59" fmla="*/ 1170508 h 2895600"/>
                  <a:gd name="connsiteX60" fmla="*/ 523875 w 2895600"/>
                  <a:gd name="connsiteY60" fmla="*/ 916229 h 2895600"/>
                  <a:gd name="connsiteX61" fmla="*/ 546125 w 2895600"/>
                  <a:gd name="connsiteY61" fmla="*/ 877595 h 2895600"/>
                  <a:gd name="connsiteX62" fmla="*/ 412013 w 2895600"/>
                  <a:gd name="connsiteY62" fmla="*/ 651586 h 2895600"/>
                  <a:gd name="connsiteX63" fmla="*/ 651586 w 2895600"/>
                  <a:gd name="connsiteY63" fmla="*/ 412013 h 2895600"/>
                  <a:gd name="connsiteX64" fmla="*/ 877595 w 2895600"/>
                  <a:gd name="connsiteY64" fmla="*/ 546125 h 2895600"/>
                  <a:gd name="connsiteX65" fmla="*/ 916229 w 2895600"/>
                  <a:gd name="connsiteY65" fmla="*/ 523875 h 2895600"/>
                  <a:gd name="connsiteX66" fmla="*/ 1170508 w 2895600"/>
                  <a:gd name="connsiteY66" fmla="*/ 418795 h 2895600"/>
                  <a:gd name="connsiteX67" fmla="*/ 1213485 w 2895600"/>
                  <a:gd name="connsiteY67" fmla="*/ 407213 h 2895600"/>
                  <a:gd name="connsiteX68" fmla="*/ 1278407 w 2895600"/>
                  <a:gd name="connsiteY68" fmla="*/ 152400 h 2895600"/>
                  <a:gd name="connsiteX69" fmla="*/ 1617116 w 2895600"/>
                  <a:gd name="connsiteY69" fmla="*/ 152400 h 2895600"/>
                  <a:gd name="connsiteX70" fmla="*/ 1682115 w 2895600"/>
                  <a:gd name="connsiteY70" fmla="*/ 407213 h 2895600"/>
                  <a:gd name="connsiteX71" fmla="*/ 1725092 w 2895600"/>
                  <a:gd name="connsiteY71" fmla="*/ 418795 h 2895600"/>
                  <a:gd name="connsiteX72" fmla="*/ 1979371 w 2895600"/>
                  <a:gd name="connsiteY72" fmla="*/ 523875 h 2895600"/>
                  <a:gd name="connsiteX73" fmla="*/ 2018005 w 2895600"/>
                  <a:gd name="connsiteY73" fmla="*/ 546125 h 2895600"/>
                  <a:gd name="connsiteX74" fmla="*/ 2244014 w 2895600"/>
                  <a:gd name="connsiteY74" fmla="*/ 412013 h 2895600"/>
                  <a:gd name="connsiteX75" fmla="*/ 2483587 w 2895600"/>
                  <a:gd name="connsiteY75" fmla="*/ 651586 h 2895600"/>
                  <a:gd name="connsiteX76" fmla="*/ 2349475 w 2895600"/>
                  <a:gd name="connsiteY76" fmla="*/ 877595 h 2895600"/>
                  <a:gd name="connsiteX77" fmla="*/ 2371725 w 2895600"/>
                  <a:gd name="connsiteY77" fmla="*/ 916229 h 2895600"/>
                  <a:gd name="connsiteX78" fmla="*/ 2476805 w 2895600"/>
                  <a:gd name="connsiteY78" fmla="*/ 1170508 h 2895600"/>
                  <a:gd name="connsiteX79" fmla="*/ 2488387 w 2895600"/>
                  <a:gd name="connsiteY79" fmla="*/ 1213485 h 2895600"/>
                  <a:gd name="connsiteX80" fmla="*/ 2743200 w 2895600"/>
                  <a:gd name="connsiteY80" fmla="*/ 1278407 h 2895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</a:cxnLst>
                <a:rect l="l" t="t" r="r" b="b"/>
                <a:pathLst>
                  <a:path w="2895600" h="2895600">
                    <a:moveTo>
                      <a:pt x="2525573" y="879500"/>
                    </a:moveTo>
                    <a:lnTo>
                      <a:pt x="2675153" y="627583"/>
                    </a:lnTo>
                    <a:lnTo>
                      <a:pt x="2268017" y="220447"/>
                    </a:lnTo>
                    <a:lnTo>
                      <a:pt x="2016100" y="370027"/>
                    </a:lnTo>
                    <a:cubicBezTo>
                      <a:pt x="1949958" y="335128"/>
                      <a:pt x="1880235" y="306324"/>
                      <a:pt x="1808074" y="284074"/>
                    </a:cubicBezTo>
                    <a:lnTo>
                      <a:pt x="1735607" y="0"/>
                    </a:lnTo>
                    <a:lnTo>
                      <a:pt x="1159916" y="0"/>
                    </a:lnTo>
                    <a:lnTo>
                      <a:pt x="1087526" y="284150"/>
                    </a:lnTo>
                    <a:cubicBezTo>
                      <a:pt x="1015365" y="306400"/>
                      <a:pt x="945642" y="335204"/>
                      <a:pt x="879500" y="370103"/>
                    </a:cubicBezTo>
                    <a:lnTo>
                      <a:pt x="627583" y="220523"/>
                    </a:lnTo>
                    <a:lnTo>
                      <a:pt x="220447" y="627659"/>
                    </a:lnTo>
                    <a:lnTo>
                      <a:pt x="370027" y="879577"/>
                    </a:lnTo>
                    <a:cubicBezTo>
                      <a:pt x="335128" y="945718"/>
                      <a:pt x="306324" y="1015441"/>
                      <a:pt x="284074" y="1087603"/>
                    </a:cubicBezTo>
                    <a:lnTo>
                      <a:pt x="0" y="1159993"/>
                    </a:lnTo>
                    <a:lnTo>
                      <a:pt x="0" y="1735684"/>
                    </a:lnTo>
                    <a:lnTo>
                      <a:pt x="284150" y="1808074"/>
                    </a:lnTo>
                    <a:cubicBezTo>
                      <a:pt x="306400" y="1880235"/>
                      <a:pt x="335204" y="1949958"/>
                      <a:pt x="370103" y="2016100"/>
                    </a:cubicBezTo>
                    <a:lnTo>
                      <a:pt x="220523" y="2268017"/>
                    </a:lnTo>
                    <a:lnTo>
                      <a:pt x="627659" y="2675153"/>
                    </a:lnTo>
                    <a:lnTo>
                      <a:pt x="879577" y="2525573"/>
                    </a:lnTo>
                    <a:cubicBezTo>
                      <a:pt x="945718" y="2560473"/>
                      <a:pt x="1015441" y="2589276"/>
                      <a:pt x="1087603" y="2611526"/>
                    </a:cubicBezTo>
                    <a:lnTo>
                      <a:pt x="1159993" y="2895600"/>
                    </a:lnTo>
                    <a:lnTo>
                      <a:pt x="1735684" y="2895600"/>
                    </a:lnTo>
                    <a:lnTo>
                      <a:pt x="1808074" y="2611450"/>
                    </a:lnTo>
                    <a:cubicBezTo>
                      <a:pt x="1880235" y="2589200"/>
                      <a:pt x="1949958" y="2560396"/>
                      <a:pt x="2016100" y="2525497"/>
                    </a:cubicBezTo>
                    <a:lnTo>
                      <a:pt x="2268017" y="2675077"/>
                    </a:lnTo>
                    <a:lnTo>
                      <a:pt x="2675153" y="2267941"/>
                    </a:lnTo>
                    <a:lnTo>
                      <a:pt x="2525573" y="2016024"/>
                    </a:lnTo>
                    <a:cubicBezTo>
                      <a:pt x="2560473" y="1949882"/>
                      <a:pt x="2589276" y="1880159"/>
                      <a:pt x="2611526" y="1807998"/>
                    </a:cubicBezTo>
                    <a:lnTo>
                      <a:pt x="2895600" y="1735607"/>
                    </a:lnTo>
                    <a:lnTo>
                      <a:pt x="2895600" y="1159916"/>
                    </a:lnTo>
                    <a:lnTo>
                      <a:pt x="2611450" y="1087526"/>
                    </a:lnTo>
                    <a:cubicBezTo>
                      <a:pt x="2589200" y="1015365"/>
                      <a:pt x="2560473" y="945642"/>
                      <a:pt x="2525573" y="879500"/>
                    </a:cubicBezTo>
                    <a:close/>
                    <a:moveTo>
                      <a:pt x="2743200" y="1617193"/>
                    </a:moveTo>
                    <a:lnTo>
                      <a:pt x="2488387" y="1682191"/>
                    </a:lnTo>
                    <a:lnTo>
                      <a:pt x="2476805" y="1725168"/>
                    </a:lnTo>
                    <a:cubicBezTo>
                      <a:pt x="2452726" y="1814856"/>
                      <a:pt x="2417369" y="1900428"/>
                      <a:pt x="2371725" y="1979448"/>
                    </a:cubicBezTo>
                    <a:lnTo>
                      <a:pt x="2349475" y="2018081"/>
                    </a:lnTo>
                    <a:lnTo>
                      <a:pt x="2483587" y="2244090"/>
                    </a:lnTo>
                    <a:lnTo>
                      <a:pt x="2244014" y="2483663"/>
                    </a:lnTo>
                    <a:lnTo>
                      <a:pt x="2018005" y="2349551"/>
                    </a:lnTo>
                    <a:lnTo>
                      <a:pt x="1979371" y="2371801"/>
                    </a:lnTo>
                    <a:cubicBezTo>
                      <a:pt x="1900352" y="2417445"/>
                      <a:pt x="1814779" y="2452726"/>
                      <a:pt x="1725092" y="2476881"/>
                    </a:cubicBezTo>
                    <a:lnTo>
                      <a:pt x="1682115" y="2488464"/>
                    </a:lnTo>
                    <a:lnTo>
                      <a:pt x="1617193" y="2743200"/>
                    </a:lnTo>
                    <a:lnTo>
                      <a:pt x="1278484" y="2743200"/>
                    </a:lnTo>
                    <a:lnTo>
                      <a:pt x="1213485" y="2488387"/>
                    </a:lnTo>
                    <a:lnTo>
                      <a:pt x="1170508" y="2476805"/>
                    </a:lnTo>
                    <a:cubicBezTo>
                      <a:pt x="1080821" y="2452726"/>
                      <a:pt x="995248" y="2417369"/>
                      <a:pt x="916229" y="2371725"/>
                    </a:cubicBezTo>
                    <a:lnTo>
                      <a:pt x="877595" y="2349475"/>
                    </a:lnTo>
                    <a:lnTo>
                      <a:pt x="651586" y="2483587"/>
                    </a:lnTo>
                    <a:lnTo>
                      <a:pt x="412013" y="2244014"/>
                    </a:lnTo>
                    <a:lnTo>
                      <a:pt x="546125" y="2018005"/>
                    </a:lnTo>
                    <a:lnTo>
                      <a:pt x="523875" y="1979371"/>
                    </a:lnTo>
                    <a:cubicBezTo>
                      <a:pt x="478231" y="1900352"/>
                      <a:pt x="442951" y="1814779"/>
                      <a:pt x="418795" y="1725092"/>
                    </a:cubicBezTo>
                    <a:lnTo>
                      <a:pt x="407213" y="1682115"/>
                    </a:lnTo>
                    <a:lnTo>
                      <a:pt x="152400" y="1617193"/>
                    </a:lnTo>
                    <a:lnTo>
                      <a:pt x="152400" y="1278484"/>
                    </a:lnTo>
                    <a:lnTo>
                      <a:pt x="407213" y="1213485"/>
                    </a:lnTo>
                    <a:lnTo>
                      <a:pt x="418795" y="1170508"/>
                    </a:lnTo>
                    <a:cubicBezTo>
                      <a:pt x="442874" y="1080821"/>
                      <a:pt x="478231" y="995248"/>
                      <a:pt x="523875" y="916229"/>
                    </a:cubicBezTo>
                    <a:lnTo>
                      <a:pt x="546125" y="877595"/>
                    </a:lnTo>
                    <a:lnTo>
                      <a:pt x="412013" y="651586"/>
                    </a:lnTo>
                    <a:lnTo>
                      <a:pt x="651586" y="412013"/>
                    </a:lnTo>
                    <a:lnTo>
                      <a:pt x="877595" y="546125"/>
                    </a:lnTo>
                    <a:lnTo>
                      <a:pt x="916229" y="523875"/>
                    </a:lnTo>
                    <a:cubicBezTo>
                      <a:pt x="995248" y="478231"/>
                      <a:pt x="1080821" y="442951"/>
                      <a:pt x="1170508" y="418795"/>
                    </a:cubicBezTo>
                    <a:lnTo>
                      <a:pt x="1213485" y="407213"/>
                    </a:lnTo>
                    <a:lnTo>
                      <a:pt x="1278407" y="152400"/>
                    </a:lnTo>
                    <a:lnTo>
                      <a:pt x="1617116" y="152400"/>
                    </a:lnTo>
                    <a:lnTo>
                      <a:pt x="1682115" y="407213"/>
                    </a:lnTo>
                    <a:lnTo>
                      <a:pt x="1725092" y="418795"/>
                    </a:lnTo>
                    <a:cubicBezTo>
                      <a:pt x="1814779" y="442874"/>
                      <a:pt x="1900352" y="478231"/>
                      <a:pt x="1979371" y="523875"/>
                    </a:cubicBezTo>
                    <a:lnTo>
                      <a:pt x="2018005" y="546125"/>
                    </a:lnTo>
                    <a:lnTo>
                      <a:pt x="2244014" y="412013"/>
                    </a:lnTo>
                    <a:lnTo>
                      <a:pt x="2483587" y="651586"/>
                    </a:lnTo>
                    <a:lnTo>
                      <a:pt x="2349475" y="877595"/>
                    </a:lnTo>
                    <a:lnTo>
                      <a:pt x="2371725" y="916229"/>
                    </a:lnTo>
                    <a:cubicBezTo>
                      <a:pt x="2417369" y="995248"/>
                      <a:pt x="2452650" y="1080821"/>
                      <a:pt x="2476805" y="1170508"/>
                    </a:cubicBezTo>
                    <a:lnTo>
                      <a:pt x="2488387" y="1213485"/>
                    </a:lnTo>
                    <a:lnTo>
                      <a:pt x="2743200" y="1278407"/>
                    </a:ln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2" name="任意多边形: 形状 91"/>
              <p:cNvSpPr/>
              <p:nvPr/>
            </p:nvSpPr>
            <p:spPr>
              <a:xfrm>
                <a:off x="17291818" y="-3798378"/>
                <a:ext cx="1828800" cy="1828800"/>
              </a:xfrm>
              <a:custGeom>
                <a:avLst/>
                <a:gdLst>
                  <a:gd name="connsiteX0" fmla="*/ 914400 w 1828800"/>
                  <a:gd name="connsiteY0" fmla="*/ 0 h 1828800"/>
                  <a:gd name="connsiteX1" fmla="*/ 0 w 1828800"/>
                  <a:gd name="connsiteY1" fmla="*/ 914400 h 1828800"/>
                  <a:gd name="connsiteX2" fmla="*/ 914400 w 1828800"/>
                  <a:gd name="connsiteY2" fmla="*/ 1828800 h 1828800"/>
                  <a:gd name="connsiteX3" fmla="*/ 1828800 w 1828800"/>
                  <a:gd name="connsiteY3" fmla="*/ 914400 h 1828800"/>
                  <a:gd name="connsiteX4" fmla="*/ 914400 w 1828800"/>
                  <a:gd name="connsiteY4" fmla="*/ 0 h 1828800"/>
                  <a:gd name="connsiteX5" fmla="*/ 914400 w 1828800"/>
                  <a:gd name="connsiteY5" fmla="*/ 1676400 h 1828800"/>
                  <a:gd name="connsiteX6" fmla="*/ 152400 w 1828800"/>
                  <a:gd name="connsiteY6" fmla="*/ 914400 h 1828800"/>
                  <a:gd name="connsiteX7" fmla="*/ 914400 w 1828800"/>
                  <a:gd name="connsiteY7" fmla="*/ 152400 h 1828800"/>
                  <a:gd name="connsiteX8" fmla="*/ 1676400 w 1828800"/>
                  <a:gd name="connsiteY8" fmla="*/ 914400 h 1828800"/>
                  <a:gd name="connsiteX9" fmla="*/ 914400 w 1828800"/>
                  <a:gd name="connsiteY9" fmla="*/ 1676400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28800" h="1828800">
                    <a:moveTo>
                      <a:pt x="914400" y="0"/>
                    </a:moveTo>
                    <a:cubicBezTo>
                      <a:pt x="410185" y="0"/>
                      <a:pt x="0" y="410185"/>
                      <a:pt x="0" y="914400"/>
                    </a:cubicBezTo>
                    <a:cubicBezTo>
                      <a:pt x="0" y="1418616"/>
                      <a:pt x="410185" y="1828800"/>
                      <a:pt x="914400" y="1828800"/>
                    </a:cubicBezTo>
                    <a:cubicBezTo>
                      <a:pt x="1418616" y="1828800"/>
                      <a:pt x="1828800" y="1418616"/>
                      <a:pt x="1828800" y="914400"/>
                    </a:cubicBezTo>
                    <a:cubicBezTo>
                      <a:pt x="1828800" y="410185"/>
                      <a:pt x="1418616" y="0"/>
                      <a:pt x="914400" y="0"/>
                    </a:cubicBezTo>
                    <a:close/>
                    <a:moveTo>
                      <a:pt x="914400" y="1676400"/>
                    </a:moveTo>
                    <a:cubicBezTo>
                      <a:pt x="494233" y="1676400"/>
                      <a:pt x="152400" y="1334567"/>
                      <a:pt x="152400" y="914400"/>
                    </a:cubicBezTo>
                    <a:cubicBezTo>
                      <a:pt x="152400" y="494233"/>
                      <a:pt x="494233" y="152400"/>
                      <a:pt x="914400" y="152400"/>
                    </a:cubicBezTo>
                    <a:cubicBezTo>
                      <a:pt x="1334567" y="152400"/>
                      <a:pt x="1676400" y="494233"/>
                      <a:pt x="1676400" y="914400"/>
                    </a:cubicBezTo>
                    <a:cubicBezTo>
                      <a:pt x="1676400" y="1334567"/>
                      <a:pt x="1334567" y="1676400"/>
                      <a:pt x="914400" y="1676400"/>
                    </a:cubicBez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3" name="任意多边形: 形状 92"/>
              <p:cNvSpPr/>
              <p:nvPr/>
            </p:nvSpPr>
            <p:spPr>
              <a:xfrm>
                <a:off x="17749018" y="-3341178"/>
                <a:ext cx="914400" cy="914400"/>
              </a:xfrm>
              <a:custGeom>
                <a:avLst/>
                <a:gdLst>
                  <a:gd name="connsiteX0" fmla="*/ 457200 w 914400"/>
                  <a:gd name="connsiteY0" fmla="*/ 0 h 914400"/>
                  <a:gd name="connsiteX1" fmla="*/ 0 w 914400"/>
                  <a:gd name="connsiteY1" fmla="*/ 457200 h 914400"/>
                  <a:gd name="connsiteX2" fmla="*/ 457200 w 914400"/>
                  <a:gd name="connsiteY2" fmla="*/ 914400 h 914400"/>
                  <a:gd name="connsiteX3" fmla="*/ 914400 w 914400"/>
                  <a:gd name="connsiteY3" fmla="*/ 457200 h 914400"/>
                  <a:gd name="connsiteX4" fmla="*/ 457200 w 914400"/>
                  <a:gd name="connsiteY4" fmla="*/ 0 h 914400"/>
                  <a:gd name="connsiteX5" fmla="*/ 457200 w 914400"/>
                  <a:gd name="connsiteY5" fmla="*/ 762000 h 914400"/>
                  <a:gd name="connsiteX6" fmla="*/ 152400 w 914400"/>
                  <a:gd name="connsiteY6" fmla="*/ 457200 h 914400"/>
                  <a:gd name="connsiteX7" fmla="*/ 457200 w 914400"/>
                  <a:gd name="connsiteY7" fmla="*/ 152400 h 914400"/>
                  <a:gd name="connsiteX8" fmla="*/ 762000 w 914400"/>
                  <a:gd name="connsiteY8" fmla="*/ 457200 h 914400"/>
                  <a:gd name="connsiteX9" fmla="*/ 457200 w 914400"/>
                  <a:gd name="connsiteY9" fmla="*/ 7620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14400" h="914400">
                    <a:moveTo>
                      <a:pt x="457200" y="0"/>
                    </a:moveTo>
                    <a:cubicBezTo>
                      <a:pt x="205054" y="0"/>
                      <a:pt x="0" y="205054"/>
                      <a:pt x="0" y="457200"/>
                    </a:cubicBezTo>
                    <a:cubicBezTo>
                      <a:pt x="0" y="709346"/>
                      <a:pt x="205054" y="914400"/>
                      <a:pt x="457200" y="914400"/>
                    </a:cubicBezTo>
                    <a:cubicBezTo>
                      <a:pt x="709346" y="914400"/>
                      <a:pt x="914400" y="709346"/>
                      <a:pt x="914400" y="457200"/>
                    </a:cubicBezTo>
                    <a:cubicBezTo>
                      <a:pt x="914400" y="205054"/>
                      <a:pt x="709346" y="0"/>
                      <a:pt x="457200" y="0"/>
                    </a:cubicBezTo>
                    <a:close/>
                    <a:moveTo>
                      <a:pt x="457200" y="762000"/>
                    </a:moveTo>
                    <a:cubicBezTo>
                      <a:pt x="289103" y="762000"/>
                      <a:pt x="152400" y="625297"/>
                      <a:pt x="152400" y="457200"/>
                    </a:cubicBezTo>
                    <a:cubicBezTo>
                      <a:pt x="152400" y="289103"/>
                      <a:pt x="289103" y="152400"/>
                      <a:pt x="457200" y="152400"/>
                    </a:cubicBezTo>
                    <a:cubicBezTo>
                      <a:pt x="625297" y="152400"/>
                      <a:pt x="762000" y="289103"/>
                      <a:pt x="762000" y="457200"/>
                    </a:cubicBezTo>
                    <a:cubicBezTo>
                      <a:pt x="762000" y="625297"/>
                      <a:pt x="625297" y="762000"/>
                      <a:pt x="457200" y="762000"/>
                    </a:cubicBez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4" name="任意多边形: 形状 93"/>
              <p:cNvSpPr/>
              <p:nvPr/>
            </p:nvSpPr>
            <p:spPr>
              <a:xfrm>
                <a:off x="19196818" y="-5550978"/>
                <a:ext cx="2286000" cy="1875891"/>
              </a:xfrm>
              <a:custGeom>
                <a:avLst/>
                <a:gdLst>
                  <a:gd name="connsiteX0" fmla="*/ 2057400 w 2286000"/>
                  <a:gd name="connsiteY0" fmla="*/ 0 h 1875891"/>
                  <a:gd name="connsiteX1" fmla="*/ 228600 w 2286000"/>
                  <a:gd name="connsiteY1" fmla="*/ 0 h 1875891"/>
                  <a:gd name="connsiteX2" fmla="*/ 0 w 2286000"/>
                  <a:gd name="connsiteY2" fmla="*/ 228600 h 1875891"/>
                  <a:gd name="connsiteX3" fmla="*/ 0 w 2286000"/>
                  <a:gd name="connsiteY3" fmla="*/ 1295400 h 1875891"/>
                  <a:gd name="connsiteX4" fmla="*/ 228600 w 2286000"/>
                  <a:gd name="connsiteY4" fmla="*/ 1524000 h 1875891"/>
                  <a:gd name="connsiteX5" fmla="*/ 381000 w 2286000"/>
                  <a:gd name="connsiteY5" fmla="*/ 1524000 h 1875891"/>
                  <a:gd name="connsiteX6" fmla="*/ 381000 w 2286000"/>
                  <a:gd name="connsiteY6" fmla="*/ 1875892 h 1875891"/>
                  <a:gd name="connsiteX7" fmla="*/ 1084783 w 2286000"/>
                  <a:gd name="connsiteY7" fmla="*/ 1524000 h 1875891"/>
                  <a:gd name="connsiteX8" fmla="*/ 2057400 w 2286000"/>
                  <a:gd name="connsiteY8" fmla="*/ 1524000 h 1875891"/>
                  <a:gd name="connsiteX9" fmla="*/ 2286000 w 2286000"/>
                  <a:gd name="connsiteY9" fmla="*/ 1295400 h 1875891"/>
                  <a:gd name="connsiteX10" fmla="*/ 2286000 w 2286000"/>
                  <a:gd name="connsiteY10" fmla="*/ 228600 h 1875891"/>
                  <a:gd name="connsiteX11" fmla="*/ 2057400 w 2286000"/>
                  <a:gd name="connsiteY11" fmla="*/ 0 h 1875891"/>
                  <a:gd name="connsiteX12" fmla="*/ 2133600 w 2286000"/>
                  <a:gd name="connsiteY12" fmla="*/ 1295400 h 1875891"/>
                  <a:gd name="connsiteX13" fmla="*/ 2057400 w 2286000"/>
                  <a:gd name="connsiteY13" fmla="*/ 1371600 h 1875891"/>
                  <a:gd name="connsiteX14" fmla="*/ 1048817 w 2286000"/>
                  <a:gd name="connsiteY14" fmla="*/ 1371600 h 1875891"/>
                  <a:gd name="connsiteX15" fmla="*/ 533400 w 2286000"/>
                  <a:gd name="connsiteY15" fmla="*/ 1629308 h 1875891"/>
                  <a:gd name="connsiteX16" fmla="*/ 533400 w 2286000"/>
                  <a:gd name="connsiteY16" fmla="*/ 1371600 h 1875891"/>
                  <a:gd name="connsiteX17" fmla="*/ 228600 w 2286000"/>
                  <a:gd name="connsiteY17" fmla="*/ 1371600 h 1875891"/>
                  <a:gd name="connsiteX18" fmla="*/ 152400 w 2286000"/>
                  <a:gd name="connsiteY18" fmla="*/ 1295400 h 1875891"/>
                  <a:gd name="connsiteX19" fmla="*/ 152400 w 2286000"/>
                  <a:gd name="connsiteY19" fmla="*/ 228600 h 1875891"/>
                  <a:gd name="connsiteX20" fmla="*/ 228600 w 2286000"/>
                  <a:gd name="connsiteY20" fmla="*/ 152400 h 1875891"/>
                  <a:gd name="connsiteX21" fmla="*/ 2057400 w 2286000"/>
                  <a:gd name="connsiteY21" fmla="*/ 152400 h 1875891"/>
                  <a:gd name="connsiteX22" fmla="*/ 2133600 w 2286000"/>
                  <a:gd name="connsiteY22" fmla="*/ 228600 h 1875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6000" h="1875891">
                    <a:moveTo>
                      <a:pt x="2057400" y="0"/>
                    </a:moveTo>
                    <a:lnTo>
                      <a:pt x="228600" y="0"/>
                    </a:lnTo>
                    <a:cubicBezTo>
                      <a:pt x="102565" y="0"/>
                      <a:pt x="0" y="102565"/>
                      <a:pt x="0" y="228600"/>
                    </a:cubicBezTo>
                    <a:lnTo>
                      <a:pt x="0" y="1295400"/>
                    </a:lnTo>
                    <a:cubicBezTo>
                      <a:pt x="0" y="1421435"/>
                      <a:pt x="102565" y="1524000"/>
                      <a:pt x="228600" y="1524000"/>
                    </a:cubicBezTo>
                    <a:lnTo>
                      <a:pt x="381000" y="1524000"/>
                    </a:lnTo>
                    <a:lnTo>
                      <a:pt x="381000" y="1875892"/>
                    </a:lnTo>
                    <a:lnTo>
                      <a:pt x="1084783" y="1524000"/>
                    </a:lnTo>
                    <a:lnTo>
                      <a:pt x="2057400" y="1524000"/>
                    </a:lnTo>
                    <a:cubicBezTo>
                      <a:pt x="2183435" y="1524000"/>
                      <a:pt x="2286000" y="1421435"/>
                      <a:pt x="2286000" y="1295400"/>
                    </a:cubicBezTo>
                    <a:lnTo>
                      <a:pt x="2286000" y="228600"/>
                    </a:lnTo>
                    <a:cubicBezTo>
                      <a:pt x="2286000" y="102565"/>
                      <a:pt x="2183435" y="0"/>
                      <a:pt x="2057400" y="0"/>
                    </a:cubicBezTo>
                    <a:close/>
                    <a:moveTo>
                      <a:pt x="2133600" y="1295400"/>
                    </a:moveTo>
                    <a:cubicBezTo>
                      <a:pt x="2133600" y="1337462"/>
                      <a:pt x="2099462" y="1371600"/>
                      <a:pt x="2057400" y="1371600"/>
                    </a:cubicBezTo>
                    <a:lnTo>
                      <a:pt x="1048817" y="1371600"/>
                    </a:lnTo>
                    <a:lnTo>
                      <a:pt x="533400" y="1629308"/>
                    </a:lnTo>
                    <a:lnTo>
                      <a:pt x="533400" y="1371600"/>
                    </a:lnTo>
                    <a:lnTo>
                      <a:pt x="228600" y="1371600"/>
                    </a:lnTo>
                    <a:cubicBezTo>
                      <a:pt x="186538" y="1371600"/>
                      <a:pt x="152400" y="1337462"/>
                      <a:pt x="152400" y="1295400"/>
                    </a:cubicBezTo>
                    <a:lnTo>
                      <a:pt x="152400" y="228600"/>
                    </a:lnTo>
                    <a:cubicBezTo>
                      <a:pt x="152400" y="186538"/>
                      <a:pt x="186538" y="152400"/>
                      <a:pt x="228600" y="152400"/>
                    </a:cubicBezTo>
                    <a:lnTo>
                      <a:pt x="2057400" y="152400"/>
                    </a:lnTo>
                    <a:cubicBezTo>
                      <a:pt x="2099462" y="152400"/>
                      <a:pt x="2133600" y="186538"/>
                      <a:pt x="2133600" y="228600"/>
                    </a:cubicBez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任意多边形: 形状 94"/>
              <p:cNvSpPr/>
              <p:nvPr/>
            </p:nvSpPr>
            <p:spPr>
              <a:xfrm>
                <a:off x="16758418" y="-6160578"/>
                <a:ext cx="2286000" cy="1658645"/>
              </a:xfrm>
              <a:custGeom>
                <a:avLst/>
                <a:gdLst>
                  <a:gd name="connsiteX0" fmla="*/ 228600 w 2286000"/>
                  <a:gd name="connsiteY0" fmla="*/ 1371600 h 1658645"/>
                  <a:gd name="connsiteX1" fmla="*/ 969493 w 2286000"/>
                  <a:gd name="connsiteY1" fmla="*/ 1371600 h 1658645"/>
                  <a:gd name="connsiteX2" fmla="*/ 1447800 w 2286000"/>
                  <a:gd name="connsiteY2" fmla="*/ 1658645 h 1658645"/>
                  <a:gd name="connsiteX3" fmla="*/ 1447800 w 2286000"/>
                  <a:gd name="connsiteY3" fmla="*/ 1371600 h 1658645"/>
                  <a:gd name="connsiteX4" fmla="*/ 2057400 w 2286000"/>
                  <a:gd name="connsiteY4" fmla="*/ 1371600 h 1658645"/>
                  <a:gd name="connsiteX5" fmla="*/ 2286000 w 2286000"/>
                  <a:gd name="connsiteY5" fmla="*/ 1143000 h 1658645"/>
                  <a:gd name="connsiteX6" fmla="*/ 2286000 w 2286000"/>
                  <a:gd name="connsiteY6" fmla="*/ 228600 h 1658645"/>
                  <a:gd name="connsiteX7" fmla="*/ 2057400 w 2286000"/>
                  <a:gd name="connsiteY7" fmla="*/ 0 h 1658645"/>
                  <a:gd name="connsiteX8" fmla="*/ 228600 w 2286000"/>
                  <a:gd name="connsiteY8" fmla="*/ 0 h 1658645"/>
                  <a:gd name="connsiteX9" fmla="*/ 0 w 2286000"/>
                  <a:gd name="connsiteY9" fmla="*/ 228600 h 1658645"/>
                  <a:gd name="connsiteX10" fmla="*/ 0 w 2286000"/>
                  <a:gd name="connsiteY10" fmla="*/ 1143000 h 1658645"/>
                  <a:gd name="connsiteX11" fmla="*/ 228600 w 2286000"/>
                  <a:gd name="connsiteY11" fmla="*/ 1371600 h 1658645"/>
                  <a:gd name="connsiteX12" fmla="*/ 152400 w 2286000"/>
                  <a:gd name="connsiteY12" fmla="*/ 228600 h 1658645"/>
                  <a:gd name="connsiteX13" fmla="*/ 228600 w 2286000"/>
                  <a:gd name="connsiteY13" fmla="*/ 152400 h 1658645"/>
                  <a:gd name="connsiteX14" fmla="*/ 2057400 w 2286000"/>
                  <a:gd name="connsiteY14" fmla="*/ 152400 h 1658645"/>
                  <a:gd name="connsiteX15" fmla="*/ 2133600 w 2286000"/>
                  <a:gd name="connsiteY15" fmla="*/ 228600 h 1658645"/>
                  <a:gd name="connsiteX16" fmla="*/ 2133600 w 2286000"/>
                  <a:gd name="connsiteY16" fmla="*/ 1143000 h 1658645"/>
                  <a:gd name="connsiteX17" fmla="*/ 2057400 w 2286000"/>
                  <a:gd name="connsiteY17" fmla="*/ 1219200 h 1658645"/>
                  <a:gd name="connsiteX18" fmla="*/ 1295400 w 2286000"/>
                  <a:gd name="connsiteY18" fmla="*/ 1219200 h 1658645"/>
                  <a:gd name="connsiteX19" fmla="*/ 1295400 w 2286000"/>
                  <a:gd name="connsiteY19" fmla="*/ 1389355 h 1658645"/>
                  <a:gd name="connsiteX20" fmla="*/ 1011707 w 2286000"/>
                  <a:gd name="connsiteY20" fmla="*/ 1219200 h 1658645"/>
                  <a:gd name="connsiteX21" fmla="*/ 228600 w 2286000"/>
                  <a:gd name="connsiteY21" fmla="*/ 1219200 h 1658645"/>
                  <a:gd name="connsiteX22" fmla="*/ 152400 w 2286000"/>
                  <a:gd name="connsiteY22" fmla="*/ 1143000 h 1658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2286000" h="1658645">
                    <a:moveTo>
                      <a:pt x="228600" y="1371600"/>
                    </a:moveTo>
                    <a:lnTo>
                      <a:pt x="969493" y="1371600"/>
                    </a:lnTo>
                    <a:lnTo>
                      <a:pt x="1447800" y="1658645"/>
                    </a:lnTo>
                    <a:lnTo>
                      <a:pt x="1447800" y="1371600"/>
                    </a:lnTo>
                    <a:lnTo>
                      <a:pt x="2057400" y="1371600"/>
                    </a:lnTo>
                    <a:cubicBezTo>
                      <a:pt x="2183435" y="1371600"/>
                      <a:pt x="2286000" y="1269035"/>
                      <a:pt x="2286000" y="1143000"/>
                    </a:cubicBezTo>
                    <a:lnTo>
                      <a:pt x="2286000" y="228600"/>
                    </a:lnTo>
                    <a:cubicBezTo>
                      <a:pt x="2286000" y="102565"/>
                      <a:pt x="2183435" y="0"/>
                      <a:pt x="2057400" y="0"/>
                    </a:cubicBezTo>
                    <a:lnTo>
                      <a:pt x="228600" y="0"/>
                    </a:lnTo>
                    <a:cubicBezTo>
                      <a:pt x="102565" y="0"/>
                      <a:pt x="0" y="102565"/>
                      <a:pt x="0" y="228600"/>
                    </a:cubicBezTo>
                    <a:lnTo>
                      <a:pt x="0" y="1143000"/>
                    </a:lnTo>
                    <a:cubicBezTo>
                      <a:pt x="0" y="1269035"/>
                      <a:pt x="102565" y="1371600"/>
                      <a:pt x="228600" y="1371600"/>
                    </a:cubicBezTo>
                    <a:close/>
                    <a:moveTo>
                      <a:pt x="152400" y="228600"/>
                    </a:moveTo>
                    <a:cubicBezTo>
                      <a:pt x="152400" y="186538"/>
                      <a:pt x="186538" y="152400"/>
                      <a:pt x="228600" y="152400"/>
                    </a:cubicBezTo>
                    <a:lnTo>
                      <a:pt x="2057400" y="152400"/>
                    </a:lnTo>
                    <a:cubicBezTo>
                      <a:pt x="2099463" y="152400"/>
                      <a:pt x="2133600" y="186538"/>
                      <a:pt x="2133600" y="228600"/>
                    </a:cubicBezTo>
                    <a:lnTo>
                      <a:pt x="2133600" y="1143000"/>
                    </a:lnTo>
                    <a:cubicBezTo>
                      <a:pt x="2133600" y="1185062"/>
                      <a:pt x="2099463" y="1219200"/>
                      <a:pt x="2057400" y="1219200"/>
                    </a:cubicBezTo>
                    <a:lnTo>
                      <a:pt x="1295400" y="1219200"/>
                    </a:lnTo>
                    <a:lnTo>
                      <a:pt x="1295400" y="1389355"/>
                    </a:lnTo>
                    <a:lnTo>
                      <a:pt x="1011707" y="1219200"/>
                    </a:lnTo>
                    <a:lnTo>
                      <a:pt x="228600" y="1219200"/>
                    </a:lnTo>
                    <a:cubicBezTo>
                      <a:pt x="186538" y="1219200"/>
                      <a:pt x="152400" y="1185062"/>
                      <a:pt x="152400" y="1143000"/>
                    </a:cubicBez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任意多边形: 形状 95"/>
              <p:cNvSpPr/>
              <p:nvPr/>
            </p:nvSpPr>
            <p:spPr>
              <a:xfrm>
                <a:off x="19654018" y="-5246178"/>
                <a:ext cx="1524000" cy="914400"/>
              </a:xfrm>
              <a:custGeom>
                <a:avLst/>
                <a:gdLst>
                  <a:gd name="connsiteX0" fmla="*/ 1371600 w 1524000"/>
                  <a:gd name="connsiteY0" fmla="*/ 762000 h 914400"/>
                  <a:gd name="connsiteX1" fmla="*/ 1219200 w 1524000"/>
                  <a:gd name="connsiteY1" fmla="*/ 762000 h 914400"/>
                  <a:gd name="connsiteX2" fmla="*/ 1219200 w 1524000"/>
                  <a:gd name="connsiteY2" fmla="*/ 152400 h 914400"/>
                  <a:gd name="connsiteX3" fmla="*/ 1066800 w 1524000"/>
                  <a:gd name="connsiteY3" fmla="*/ 152400 h 914400"/>
                  <a:gd name="connsiteX4" fmla="*/ 1066800 w 1524000"/>
                  <a:gd name="connsiteY4" fmla="*/ 762000 h 914400"/>
                  <a:gd name="connsiteX5" fmla="*/ 914400 w 1524000"/>
                  <a:gd name="connsiteY5" fmla="*/ 762000 h 914400"/>
                  <a:gd name="connsiteX6" fmla="*/ 914400 w 1524000"/>
                  <a:gd name="connsiteY6" fmla="*/ 0 h 914400"/>
                  <a:gd name="connsiteX7" fmla="*/ 762000 w 1524000"/>
                  <a:gd name="connsiteY7" fmla="*/ 0 h 914400"/>
                  <a:gd name="connsiteX8" fmla="*/ 762000 w 1524000"/>
                  <a:gd name="connsiteY8" fmla="*/ 762000 h 914400"/>
                  <a:gd name="connsiteX9" fmla="*/ 609600 w 1524000"/>
                  <a:gd name="connsiteY9" fmla="*/ 762000 h 914400"/>
                  <a:gd name="connsiteX10" fmla="*/ 609600 w 1524000"/>
                  <a:gd name="connsiteY10" fmla="*/ 304800 h 914400"/>
                  <a:gd name="connsiteX11" fmla="*/ 457200 w 1524000"/>
                  <a:gd name="connsiteY11" fmla="*/ 304800 h 914400"/>
                  <a:gd name="connsiteX12" fmla="*/ 457200 w 1524000"/>
                  <a:gd name="connsiteY12" fmla="*/ 762000 h 914400"/>
                  <a:gd name="connsiteX13" fmla="*/ 304800 w 1524000"/>
                  <a:gd name="connsiteY13" fmla="*/ 762000 h 914400"/>
                  <a:gd name="connsiteX14" fmla="*/ 304800 w 1524000"/>
                  <a:gd name="connsiteY14" fmla="*/ 457200 h 914400"/>
                  <a:gd name="connsiteX15" fmla="*/ 152400 w 1524000"/>
                  <a:gd name="connsiteY15" fmla="*/ 457200 h 914400"/>
                  <a:gd name="connsiteX16" fmla="*/ 152400 w 1524000"/>
                  <a:gd name="connsiteY16" fmla="*/ 762000 h 914400"/>
                  <a:gd name="connsiteX17" fmla="*/ 0 w 1524000"/>
                  <a:gd name="connsiteY17" fmla="*/ 762000 h 914400"/>
                  <a:gd name="connsiteX18" fmla="*/ 0 w 1524000"/>
                  <a:gd name="connsiteY18" fmla="*/ 914400 h 914400"/>
                  <a:gd name="connsiteX19" fmla="*/ 1524000 w 1524000"/>
                  <a:gd name="connsiteY19" fmla="*/ 914400 h 914400"/>
                  <a:gd name="connsiteX20" fmla="*/ 1524000 w 1524000"/>
                  <a:gd name="connsiteY20" fmla="*/ 0 h 914400"/>
                  <a:gd name="connsiteX21" fmla="*/ 1371600 w 1524000"/>
                  <a:gd name="connsiteY21" fmla="*/ 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524000" h="914400">
                    <a:moveTo>
                      <a:pt x="1371600" y="762000"/>
                    </a:moveTo>
                    <a:lnTo>
                      <a:pt x="1219200" y="762000"/>
                    </a:lnTo>
                    <a:lnTo>
                      <a:pt x="1219200" y="152400"/>
                    </a:lnTo>
                    <a:lnTo>
                      <a:pt x="1066800" y="152400"/>
                    </a:lnTo>
                    <a:lnTo>
                      <a:pt x="1066800" y="762000"/>
                    </a:lnTo>
                    <a:lnTo>
                      <a:pt x="914400" y="762000"/>
                    </a:lnTo>
                    <a:lnTo>
                      <a:pt x="914400" y="0"/>
                    </a:lnTo>
                    <a:lnTo>
                      <a:pt x="762000" y="0"/>
                    </a:lnTo>
                    <a:lnTo>
                      <a:pt x="762000" y="762000"/>
                    </a:lnTo>
                    <a:lnTo>
                      <a:pt x="609600" y="762000"/>
                    </a:lnTo>
                    <a:lnTo>
                      <a:pt x="609600" y="304800"/>
                    </a:lnTo>
                    <a:lnTo>
                      <a:pt x="457200" y="304800"/>
                    </a:lnTo>
                    <a:lnTo>
                      <a:pt x="457200" y="762000"/>
                    </a:lnTo>
                    <a:lnTo>
                      <a:pt x="304800" y="762000"/>
                    </a:lnTo>
                    <a:lnTo>
                      <a:pt x="304800" y="457200"/>
                    </a:lnTo>
                    <a:lnTo>
                      <a:pt x="152400" y="457200"/>
                    </a:lnTo>
                    <a:lnTo>
                      <a:pt x="152400" y="762000"/>
                    </a:lnTo>
                    <a:lnTo>
                      <a:pt x="0" y="762000"/>
                    </a:lnTo>
                    <a:lnTo>
                      <a:pt x="0" y="914400"/>
                    </a:lnTo>
                    <a:lnTo>
                      <a:pt x="1524000" y="914400"/>
                    </a:lnTo>
                    <a:lnTo>
                      <a:pt x="1524000" y="0"/>
                    </a:lnTo>
                    <a:lnTo>
                      <a:pt x="1371600" y="0"/>
                    </a:ln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任意多边形: 形状 96"/>
              <p:cNvSpPr/>
              <p:nvPr/>
            </p:nvSpPr>
            <p:spPr>
              <a:xfrm>
                <a:off x="17063218" y="-5703378"/>
                <a:ext cx="457200" cy="457200"/>
              </a:xfrm>
              <a:custGeom>
                <a:avLst/>
                <a:gdLst>
                  <a:gd name="connsiteX0" fmla="*/ 228600 w 457200"/>
                  <a:gd name="connsiteY0" fmla="*/ 457200 h 457200"/>
                  <a:gd name="connsiteX1" fmla="*/ 457200 w 457200"/>
                  <a:gd name="connsiteY1" fmla="*/ 228600 h 457200"/>
                  <a:gd name="connsiteX2" fmla="*/ 228600 w 457200"/>
                  <a:gd name="connsiteY2" fmla="*/ 0 h 457200"/>
                  <a:gd name="connsiteX3" fmla="*/ 0 w 457200"/>
                  <a:gd name="connsiteY3" fmla="*/ 228600 h 457200"/>
                  <a:gd name="connsiteX4" fmla="*/ 228600 w 457200"/>
                  <a:gd name="connsiteY4" fmla="*/ 457200 h 457200"/>
                  <a:gd name="connsiteX5" fmla="*/ 228600 w 457200"/>
                  <a:gd name="connsiteY5" fmla="*/ 152400 h 457200"/>
                  <a:gd name="connsiteX6" fmla="*/ 304800 w 457200"/>
                  <a:gd name="connsiteY6" fmla="*/ 228600 h 457200"/>
                  <a:gd name="connsiteX7" fmla="*/ 228600 w 457200"/>
                  <a:gd name="connsiteY7" fmla="*/ 304800 h 457200"/>
                  <a:gd name="connsiteX8" fmla="*/ 152400 w 457200"/>
                  <a:gd name="connsiteY8" fmla="*/ 228600 h 457200"/>
                  <a:gd name="connsiteX9" fmla="*/ 228600 w 457200"/>
                  <a:gd name="connsiteY9" fmla="*/ 1524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200" h="457200">
                    <a:moveTo>
                      <a:pt x="228600" y="457200"/>
                    </a:moveTo>
                    <a:cubicBezTo>
                      <a:pt x="354635" y="457200"/>
                      <a:pt x="457200" y="354635"/>
                      <a:pt x="457200" y="228600"/>
                    </a:cubicBezTo>
                    <a:cubicBezTo>
                      <a:pt x="457200" y="102565"/>
                      <a:pt x="354635" y="0"/>
                      <a:pt x="228600" y="0"/>
                    </a:cubicBezTo>
                    <a:cubicBezTo>
                      <a:pt x="102565" y="0"/>
                      <a:pt x="0" y="102565"/>
                      <a:pt x="0" y="228600"/>
                    </a:cubicBezTo>
                    <a:cubicBezTo>
                      <a:pt x="0" y="354635"/>
                      <a:pt x="102565" y="457200"/>
                      <a:pt x="228600" y="457200"/>
                    </a:cubicBezTo>
                    <a:close/>
                    <a:moveTo>
                      <a:pt x="228600" y="152400"/>
                    </a:moveTo>
                    <a:cubicBezTo>
                      <a:pt x="270662" y="152400"/>
                      <a:pt x="304800" y="186538"/>
                      <a:pt x="304800" y="228600"/>
                    </a:cubicBezTo>
                    <a:cubicBezTo>
                      <a:pt x="304800" y="270662"/>
                      <a:pt x="270662" y="304800"/>
                      <a:pt x="228600" y="304800"/>
                    </a:cubicBezTo>
                    <a:cubicBezTo>
                      <a:pt x="186538" y="304800"/>
                      <a:pt x="152400" y="270662"/>
                      <a:pt x="152400" y="228600"/>
                    </a:cubicBezTo>
                    <a:cubicBezTo>
                      <a:pt x="152400" y="186538"/>
                      <a:pt x="186538" y="152400"/>
                      <a:pt x="228600" y="152400"/>
                    </a:cubicBez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8" name="任意多边形: 形状 97"/>
              <p:cNvSpPr/>
              <p:nvPr/>
            </p:nvSpPr>
            <p:spPr>
              <a:xfrm>
                <a:off x="17672818" y="-5703378"/>
                <a:ext cx="457200" cy="457200"/>
              </a:xfrm>
              <a:custGeom>
                <a:avLst/>
                <a:gdLst>
                  <a:gd name="connsiteX0" fmla="*/ 228600 w 457200"/>
                  <a:gd name="connsiteY0" fmla="*/ 457200 h 457200"/>
                  <a:gd name="connsiteX1" fmla="*/ 457200 w 457200"/>
                  <a:gd name="connsiteY1" fmla="*/ 228600 h 457200"/>
                  <a:gd name="connsiteX2" fmla="*/ 228600 w 457200"/>
                  <a:gd name="connsiteY2" fmla="*/ 0 h 457200"/>
                  <a:gd name="connsiteX3" fmla="*/ 0 w 457200"/>
                  <a:gd name="connsiteY3" fmla="*/ 228600 h 457200"/>
                  <a:gd name="connsiteX4" fmla="*/ 228600 w 457200"/>
                  <a:gd name="connsiteY4" fmla="*/ 457200 h 457200"/>
                  <a:gd name="connsiteX5" fmla="*/ 228600 w 457200"/>
                  <a:gd name="connsiteY5" fmla="*/ 152400 h 457200"/>
                  <a:gd name="connsiteX6" fmla="*/ 304800 w 457200"/>
                  <a:gd name="connsiteY6" fmla="*/ 228600 h 457200"/>
                  <a:gd name="connsiteX7" fmla="*/ 228600 w 457200"/>
                  <a:gd name="connsiteY7" fmla="*/ 304800 h 457200"/>
                  <a:gd name="connsiteX8" fmla="*/ 152400 w 457200"/>
                  <a:gd name="connsiteY8" fmla="*/ 228600 h 457200"/>
                  <a:gd name="connsiteX9" fmla="*/ 228600 w 457200"/>
                  <a:gd name="connsiteY9" fmla="*/ 1524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200" h="457200">
                    <a:moveTo>
                      <a:pt x="228600" y="457200"/>
                    </a:moveTo>
                    <a:cubicBezTo>
                      <a:pt x="354635" y="457200"/>
                      <a:pt x="457200" y="354635"/>
                      <a:pt x="457200" y="228600"/>
                    </a:cubicBezTo>
                    <a:cubicBezTo>
                      <a:pt x="457200" y="102565"/>
                      <a:pt x="354635" y="0"/>
                      <a:pt x="228600" y="0"/>
                    </a:cubicBezTo>
                    <a:cubicBezTo>
                      <a:pt x="102565" y="0"/>
                      <a:pt x="0" y="102565"/>
                      <a:pt x="0" y="228600"/>
                    </a:cubicBezTo>
                    <a:cubicBezTo>
                      <a:pt x="0" y="354635"/>
                      <a:pt x="102565" y="457200"/>
                      <a:pt x="228600" y="457200"/>
                    </a:cubicBezTo>
                    <a:close/>
                    <a:moveTo>
                      <a:pt x="228600" y="152400"/>
                    </a:moveTo>
                    <a:cubicBezTo>
                      <a:pt x="270662" y="152400"/>
                      <a:pt x="304800" y="186538"/>
                      <a:pt x="304800" y="228600"/>
                    </a:cubicBezTo>
                    <a:cubicBezTo>
                      <a:pt x="304800" y="270662"/>
                      <a:pt x="270662" y="304800"/>
                      <a:pt x="228600" y="304800"/>
                    </a:cubicBezTo>
                    <a:cubicBezTo>
                      <a:pt x="186538" y="304800"/>
                      <a:pt x="152400" y="270662"/>
                      <a:pt x="152400" y="228600"/>
                    </a:cubicBezTo>
                    <a:cubicBezTo>
                      <a:pt x="152400" y="186538"/>
                      <a:pt x="186538" y="152400"/>
                      <a:pt x="228600" y="152400"/>
                    </a:cubicBez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任意多边形: 形状 98"/>
              <p:cNvSpPr/>
              <p:nvPr/>
            </p:nvSpPr>
            <p:spPr>
              <a:xfrm>
                <a:off x="18282418" y="-5703378"/>
                <a:ext cx="457200" cy="457200"/>
              </a:xfrm>
              <a:custGeom>
                <a:avLst/>
                <a:gdLst>
                  <a:gd name="connsiteX0" fmla="*/ 228600 w 457200"/>
                  <a:gd name="connsiteY0" fmla="*/ 457200 h 457200"/>
                  <a:gd name="connsiteX1" fmla="*/ 457200 w 457200"/>
                  <a:gd name="connsiteY1" fmla="*/ 228600 h 457200"/>
                  <a:gd name="connsiteX2" fmla="*/ 228600 w 457200"/>
                  <a:gd name="connsiteY2" fmla="*/ 0 h 457200"/>
                  <a:gd name="connsiteX3" fmla="*/ 0 w 457200"/>
                  <a:gd name="connsiteY3" fmla="*/ 228600 h 457200"/>
                  <a:gd name="connsiteX4" fmla="*/ 228600 w 457200"/>
                  <a:gd name="connsiteY4" fmla="*/ 457200 h 457200"/>
                  <a:gd name="connsiteX5" fmla="*/ 228600 w 457200"/>
                  <a:gd name="connsiteY5" fmla="*/ 152400 h 457200"/>
                  <a:gd name="connsiteX6" fmla="*/ 304800 w 457200"/>
                  <a:gd name="connsiteY6" fmla="*/ 228600 h 457200"/>
                  <a:gd name="connsiteX7" fmla="*/ 228600 w 457200"/>
                  <a:gd name="connsiteY7" fmla="*/ 304800 h 457200"/>
                  <a:gd name="connsiteX8" fmla="*/ 152400 w 457200"/>
                  <a:gd name="connsiteY8" fmla="*/ 228600 h 457200"/>
                  <a:gd name="connsiteX9" fmla="*/ 228600 w 457200"/>
                  <a:gd name="connsiteY9" fmla="*/ 1524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57200" h="457200">
                    <a:moveTo>
                      <a:pt x="228600" y="457200"/>
                    </a:moveTo>
                    <a:cubicBezTo>
                      <a:pt x="354635" y="457200"/>
                      <a:pt x="457200" y="354635"/>
                      <a:pt x="457200" y="228600"/>
                    </a:cubicBezTo>
                    <a:cubicBezTo>
                      <a:pt x="457200" y="102565"/>
                      <a:pt x="354635" y="0"/>
                      <a:pt x="228600" y="0"/>
                    </a:cubicBezTo>
                    <a:cubicBezTo>
                      <a:pt x="102565" y="0"/>
                      <a:pt x="0" y="102565"/>
                      <a:pt x="0" y="228600"/>
                    </a:cubicBezTo>
                    <a:cubicBezTo>
                      <a:pt x="0" y="354635"/>
                      <a:pt x="102565" y="457200"/>
                      <a:pt x="228600" y="457200"/>
                    </a:cubicBezTo>
                    <a:close/>
                    <a:moveTo>
                      <a:pt x="228600" y="152400"/>
                    </a:moveTo>
                    <a:cubicBezTo>
                      <a:pt x="270662" y="152400"/>
                      <a:pt x="304800" y="186538"/>
                      <a:pt x="304800" y="228600"/>
                    </a:cubicBezTo>
                    <a:cubicBezTo>
                      <a:pt x="304800" y="270662"/>
                      <a:pt x="270662" y="304800"/>
                      <a:pt x="228600" y="304800"/>
                    </a:cubicBezTo>
                    <a:cubicBezTo>
                      <a:pt x="186538" y="304800"/>
                      <a:pt x="152400" y="270662"/>
                      <a:pt x="152400" y="228600"/>
                    </a:cubicBezTo>
                    <a:cubicBezTo>
                      <a:pt x="152400" y="186538"/>
                      <a:pt x="186538" y="152400"/>
                      <a:pt x="228600" y="152400"/>
                    </a:cubicBez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任意多边形: 形状 99"/>
              <p:cNvSpPr/>
              <p:nvPr/>
            </p:nvSpPr>
            <p:spPr>
              <a:xfrm>
                <a:off x="19761231" y="-3112578"/>
                <a:ext cx="1721586" cy="1676400"/>
              </a:xfrm>
              <a:custGeom>
                <a:avLst/>
                <a:gdLst>
                  <a:gd name="connsiteX0" fmla="*/ 883387 w 1721586"/>
                  <a:gd name="connsiteY0" fmla="*/ 0 h 1676400"/>
                  <a:gd name="connsiteX1" fmla="*/ 459486 w 1721586"/>
                  <a:gd name="connsiteY1" fmla="*/ 115824 h 1676400"/>
                  <a:gd name="connsiteX2" fmla="*/ 0 w 1721586"/>
                  <a:gd name="connsiteY2" fmla="*/ 61265 h 1676400"/>
                  <a:gd name="connsiteX3" fmla="*/ 154534 w 1721586"/>
                  <a:gd name="connsiteY3" fmla="*/ 425501 h 1676400"/>
                  <a:gd name="connsiteX4" fmla="*/ 45186 w 1721586"/>
                  <a:gd name="connsiteY4" fmla="*/ 838200 h 1676400"/>
                  <a:gd name="connsiteX5" fmla="*/ 883387 w 1721586"/>
                  <a:gd name="connsiteY5" fmla="*/ 1676400 h 1676400"/>
                  <a:gd name="connsiteX6" fmla="*/ 1721587 w 1721586"/>
                  <a:gd name="connsiteY6" fmla="*/ 838200 h 1676400"/>
                  <a:gd name="connsiteX7" fmla="*/ 883387 w 1721586"/>
                  <a:gd name="connsiteY7" fmla="*/ 0 h 1676400"/>
                  <a:gd name="connsiteX8" fmla="*/ 453237 w 1721586"/>
                  <a:gd name="connsiteY8" fmla="*/ 1371600 h 1676400"/>
                  <a:gd name="connsiteX9" fmla="*/ 1313459 w 1721586"/>
                  <a:gd name="connsiteY9" fmla="*/ 1371600 h 1676400"/>
                  <a:gd name="connsiteX10" fmla="*/ 883310 w 1721586"/>
                  <a:gd name="connsiteY10" fmla="*/ 1524000 h 1676400"/>
                  <a:gd name="connsiteX11" fmla="*/ 453237 w 1721586"/>
                  <a:gd name="connsiteY11" fmla="*/ 1371600 h 1676400"/>
                  <a:gd name="connsiteX12" fmla="*/ 782040 w 1721586"/>
                  <a:gd name="connsiteY12" fmla="*/ 874700 h 1676400"/>
                  <a:gd name="connsiteX13" fmla="*/ 730987 w 1721586"/>
                  <a:gd name="connsiteY13" fmla="*/ 762000 h 1676400"/>
                  <a:gd name="connsiteX14" fmla="*/ 730987 w 1721586"/>
                  <a:gd name="connsiteY14" fmla="*/ 622554 h 1676400"/>
                  <a:gd name="connsiteX15" fmla="*/ 875081 w 1721586"/>
                  <a:gd name="connsiteY15" fmla="*/ 457428 h 1676400"/>
                  <a:gd name="connsiteX16" fmla="*/ 988314 w 1721586"/>
                  <a:gd name="connsiteY16" fmla="*/ 499110 h 1676400"/>
                  <a:gd name="connsiteX17" fmla="*/ 1035787 w 1721586"/>
                  <a:gd name="connsiteY17" fmla="*/ 609600 h 1676400"/>
                  <a:gd name="connsiteX18" fmla="*/ 1035787 w 1721586"/>
                  <a:gd name="connsiteY18" fmla="*/ 762000 h 1676400"/>
                  <a:gd name="connsiteX19" fmla="*/ 984733 w 1721586"/>
                  <a:gd name="connsiteY19" fmla="*/ 874700 h 1676400"/>
                  <a:gd name="connsiteX20" fmla="*/ 959587 w 1721586"/>
                  <a:gd name="connsiteY20" fmla="*/ 897407 h 1676400"/>
                  <a:gd name="connsiteX21" fmla="*/ 959587 w 1721586"/>
                  <a:gd name="connsiteY21" fmla="*/ 1037692 h 1676400"/>
                  <a:gd name="connsiteX22" fmla="*/ 1170203 w 1721586"/>
                  <a:gd name="connsiteY22" fmla="*/ 1143000 h 1676400"/>
                  <a:gd name="connsiteX23" fmla="*/ 1246632 w 1721586"/>
                  <a:gd name="connsiteY23" fmla="*/ 1219200 h 1676400"/>
                  <a:gd name="connsiteX24" fmla="*/ 520217 w 1721586"/>
                  <a:gd name="connsiteY24" fmla="*/ 1219200 h 1676400"/>
                  <a:gd name="connsiteX25" fmla="*/ 596646 w 1721586"/>
                  <a:gd name="connsiteY25" fmla="*/ 1143000 h 1676400"/>
                  <a:gd name="connsiteX26" fmla="*/ 807187 w 1721586"/>
                  <a:gd name="connsiteY26" fmla="*/ 1037692 h 1676400"/>
                  <a:gd name="connsiteX27" fmla="*/ 807187 w 1721586"/>
                  <a:gd name="connsiteY27" fmla="*/ 897407 h 1676400"/>
                  <a:gd name="connsiteX28" fmla="*/ 1415034 w 1721586"/>
                  <a:gd name="connsiteY28" fmla="*/ 1270635 h 1676400"/>
                  <a:gd name="connsiteX29" fmla="*/ 1238326 w 1721586"/>
                  <a:gd name="connsiteY29" fmla="*/ 1006678 h 1676400"/>
                  <a:gd name="connsiteX30" fmla="*/ 1123036 w 1721586"/>
                  <a:gd name="connsiteY30" fmla="*/ 949071 h 1676400"/>
                  <a:gd name="connsiteX31" fmla="*/ 1188187 w 1721586"/>
                  <a:gd name="connsiteY31" fmla="*/ 762000 h 1676400"/>
                  <a:gd name="connsiteX32" fmla="*/ 1188187 w 1721586"/>
                  <a:gd name="connsiteY32" fmla="*/ 609600 h 1676400"/>
                  <a:gd name="connsiteX33" fmla="*/ 1093241 w 1721586"/>
                  <a:gd name="connsiteY33" fmla="*/ 388544 h 1676400"/>
                  <a:gd name="connsiteX34" fmla="*/ 867080 w 1721586"/>
                  <a:gd name="connsiteY34" fmla="*/ 305181 h 1676400"/>
                  <a:gd name="connsiteX35" fmla="*/ 578587 w 1721586"/>
                  <a:gd name="connsiteY35" fmla="*/ 622554 h 1676400"/>
                  <a:gd name="connsiteX36" fmla="*/ 578587 w 1721586"/>
                  <a:gd name="connsiteY36" fmla="*/ 762000 h 1676400"/>
                  <a:gd name="connsiteX37" fmla="*/ 643661 w 1721586"/>
                  <a:gd name="connsiteY37" fmla="*/ 949071 h 1676400"/>
                  <a:gd name="connsiteX38" fmla="*/ 528371 w 1721586"/>
                  <a:gd name="connsiteY38" fmla="*/ 1006678 h 1676400"/>
                  <a:gd name="connsiteX39" fmla="*/ 351663 w 1721586"/>
                  <a:gd name="connsiteY39" fmla="*/ 1270635 h 1676400"/>
                  <a:gd name="connsiteX40" fmla="*/ 197586 w 1721586"/>
                  <a:gd name="connsiteY40" fmla="*/ 838200 h 1676400"/>
                  <a:gd name="connsiteX41" fmla="*/ 304114 w 1721586"/>
                  <a:gd name="connsiteY41" fmla="*/ 472211 h 1676400"/>
                  <a:gd name="connsiteX42" fmla="*/ 325450 w 1721586"/>
                  <a:gd name="connsiteY42" fmla="*/ 438455 h 1676400"/>
                  <a:gd name="connsiteX43" fmla="*/ 242773 w 1721586"/>
                  <a:gd name="connsiteY43" fmla="*/ 243535 h 1676400"/>
                  <a:gd name="connsiteX44" fmla="*/ 494462 w 1721586"/>
                  <a:gd name="connsiteY44" fmla="*/ 273482 h 1676400"/>
                  <a:gd name="connsiteX45" fmla="*/ 517398 w 1721586"/>
                  <a:gd name="connsiteY45" fmla="*/ 259004 h 1676400"/>
                  <a:gd name="connsiteX46" fmla="*/ 883387 w 1721586"/>
                  <a:gd name="connsiteY46" fmla="*/ 152400 h 1676400"/>
                  <a:gd name="connsiteX47" fmla="*/ 1569187 w 1721586"/>
                  <a:gd name="connsiteY47" fmla="*/ 838200 h 1676400"/>
                  <a:gd name="connsiteX48" fmla="*/ 1415034 w 1721586"/>
                  <a:gd name="connsiteY48" fmla="*/ 1270635 h 167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721586" h="1676400">
                    <a:moveTo>
                      <a:pt x="883387" y="0"/>
                    </a:moveTo>
                    <a:cubicBezTo>
                      <a:pt x="734339" y="0"/>
                      <a:pt x="588416" y="39929"/>
                      <a:pt x="459486" y="115824"/>
                    </a:cubicBezTo>
                    <a:lnTo>
                      <a:pt x="0" y="61265"/>
                    </a:lnTo>
                    <a:lnTo>
                      <a:pt x="154534" y="425501"/>
                    </a:lnTo>
                    <a:cubicBezTo>
                      <a:pt x="82829" y="551688"/>
                      <a:pt x="45186" y="693496"/>
                      <a:pt x="45186" y="838200"/>
                    </a:cubicBezTo>
                    <a:cubicBezTo>
                      <a:pt x="45186" y="1300353"/>
                      <a:pt x="421234" y="1676400"/>
                      <a:pt x="883387" y="1676400"/>
                    </a:cubicBezTo>
                    <a:cubicBezTo>
                      <a:pt x="1345539" y="1676400"/>
                      <a:pt x="1721587" y="1300353"/>
                      <a:pt x="1721587" y="838200"/>
                    </a:cubicBezTo>
                    <a:cubicBezTo>
                      <a:pt x="1721587" y="376047"/>
                      <a:pt x="1345539" y="0"/>
                      <a:pt x="883387" y="0"/>
                    </a:cubicBezTo>
                    <a:close/>
                    <a:moveTo>
                      <a:pt x="453237" y="1371600"/>
                    </a:moveTo>
                    <a:lnTo>
                      <a:pt x="1313459" y="1371600"/>
                    </a:lnTo>
                    <a:cubicBezTo>
                      <a:pt x="1195730" y="1466698"/>
                      <a:pt x="1046150" y="1524000"/>
                      <a:pt x="883310" y="1524000"/>
                    </a:cubicBezTo>
                    <a:cubicBezTo>
                      <a:pt x="720471" y="1524000"/>
                      <a:pt x="571043" y="1466698"/>
                      <a:pt x="453237" y="1371600"/>
                    </a:cubicBezTo>
                    <a:close/>
                    <a:moveTo>
                      <a:pt x="782040" y="874700"/>
                    </a:moveTo>
                    <a:cubicBezTo>
                      <a:pt x="749122" y="845058"/>
                      <a:pt x="730987" y="804977"/>
                      <a:pt x="730987" y="762000"/>
                    </a:cubicBezTo>
                    <a:lnTo>
                      <a:pt x="730987" y="622554"/>
                    </a:lnTo>
                    <a:cubicBezTo>
                      <a:pt x="730987" y="535610"/>
                      <a:pt x="795680" y="461620"/>
                      <a:pt x="875081" y="457428"/>
                    </a:cubicBezTo>
                    <a:cubicBezTo>
                      <a:pt x="916838" y="454990"/>
                      <a:pt x="957681" y="469925"/>
                      <a:pt x="988314" y="499110"/>
                    </a:cubicBezTo>
                    <a:cubicBezTo>
                      <a:pt x="1018870" y="528218"/>
                      <a:pt x="1035787" y="567385"/>
                      <a:pt x="1035787" y="609600"/>
                    </a:cubicBezTo>
                    <a:lnTo>
                      <a:pt x="1035787" y="762000"/>
                    </a:lnTo>
                    <a:cubicBezTo>
                      <a:pt x="1035787" y="804977"/>
                      <a:pt x="1017651" y="845058"/>
                      <a:pt x="984733" y="874700"/>
                    </a:cubicBezTo>
                    <a:lnTo>
                      <a:pt x="959587" y="897407"/>
                    </a:lnTo>
                    <a:lnTo>
                      <a:pt x="959587" y="1037692"/>
                    </a:lnTo>
                    <a:lnTo>
                      <a:pt x="1170203" y="1143000"/>
                    </a:lnTo>
                    <a:cubicBezTo>
                      <a:pt x="1204112" y="1159916"/>
                      <a:pt x="1230478" y="1186815"/>
                      <a:pt x="1246632" y="1219200"/>
                    </a:cubicBezTo>
                    <a:lnTo>
                      <a:pt x="520217" y="1219200"/>
                    </a:lnTo>
                    <a:cubicBezTo>
                      <a:pt x="536372" y="1186815"/>
                      <a:pt x="562813" y="1159916"/>
                      <a:pt x="596646" y="1143000"/>
                    </a:cubicBezTo>
                    <a:lnTo>
                      <a:pt x="807187" y="1037692"/>
                    </a:lnTo>
                    <a:lnTo>
                      <a:pt x="807187" y="897407"/>
                    </a:lnTo>
                    <a:close/>
                    <a:moveTo>
                      <a:pt x="1415034" y="1270635"/>
                    </a:moveTo>
                    <a:cubicBezTo>
                      <a:pt x="1406500" y="1157707"/>
                      <a:pt x="1340891" y="1057961"/>
                      <a:pt x="1238326" y="1006678"/>
                    </a:cubicBezTo>
                    <a:lnTo>
                      <a:pt x="1123036" y="949071"/>
                    </a:lnTo>
                    <a:cubicBezTo>
                      <a:pt x="1164869" y="895731"/>
                      <a:pt x="1188187" y="829818"/>
                      <a:pt x="1188187" y="762000"/>
                    </a:cubicBezTo>
                    <a:lnTo>
                      <a:pt x="1188187" y="609600"/>
                    </a:lnTo>
                    <a:cubicBezTo>
                      <a:pt x="1188187" y="526390"/>
                      <a:pt x="1153592" y="445846"/>
                      <a:pt x="1093241" y="388544"/>
                    </a:cubicBezTo>
                    <a:cubicBezTo>
                      <a:pt x="1031977" y="330480"/>
                      <a:pt x="952729" y="302133"/>
                      <a:pt x="867080" y="305181"/>
                    </a:cubicBezTo>
                    <a:cubicBezTo>
                      <a:pt x="705307" y="313639"/>
                      <a:pt x="578587" y="453085"/>
                      <a:pt x="578587" y="622554"/>
                    </a:cubicBezTo>
                    <a:lnTo>
                      <a:pt x="578587" y="762000"/>
                    </a:lnTo>
                    <a:cubicBezTo>
                      <a:pt x="578587" y="829818"/>
                      <a:pt x="601904" y="895731"/>
                      <a:pt x="643661" y="949071"/>
                    </a:cubicBezTo>
                    <a:lnTo>
                      <a:pt x="528371" y="1006678"/>
                    </a:lnTo>
                    <a:cubicBezTo>
                      <a:pt x="425805" y="1057961"/>
                      <a:pt x="360197" y="1157707"/>
                      <a:pt x="351663" y="1270635"/>
                    </a:cubicBezTo>
                    <a:cubicBezTo>
                      <a:pt x="255498" y="1152525"/>
                      <a:pt x="197586" y="1002030"/>
                      <a:pt x="197586" y="838200"/>
                    </a:cubicBezTo>
                    <a:cubicBezTo>
                      <a:pt x="197586" y="708965"/>
                      <a:pt x="234391" y="582397"/>
                      <a:pt x="304114" y="472211"/>
                    </a:cubicBezTo>
                    <a:lnTo>
                      <a:pt x="325450" y="438455"/>
                    </a:lnTo>
                    <a:lnTo>
                      <a:pt x="242773" y="243535"/>
                    </a:lnTo>
                    <a:lnTo>
                      <a:pt x="494462" y="273482"/>
                    </a:lnTo>
                    <a:lnTo>
                      <a:pt x="517398" y="259004"/>
                    </a:lnTo>
                    <a:cubicBezTo>
                      <a:pt x="627583" y="189205"/>
                      <a:pt x="754151" y="152400"/>
                      <a:pt x="883387" y="152400"/>
                    </a:cubicBezTo>
                    <a:cubicBezTo>
                      <a:pt x="1261567" y="152400"/>
                      <a:pt x="1569187" y="460019"/>
                      <a:pt x="1569187" y="838200"/>
                    </a:cubicBezTo>
                    <a:cubicBezTo>
                      <a:pt x="1569187" y="1002030"/>
                      <a:pt x="1511275" y="1152525"/>
                      <a:pt x="1415034" y="1270635"/>
                    </a:cubicBezTo>
                    <a:close/>
                  </a:path>
                </a:pathLst>
              </a:custGeom>
              <a:grpFill/>
              <a:ln w="7620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 sz="52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圆角矩形 150"/>
            <p:cNvSpPr/>
            <p:nvPr>
              <p:custDataLst>
                <p:tags r:id="rId1"/>
              </p:custDataLst>
            </p:nvPr>
          </p:nvSpPr>
          <p:spPr>
            <a:xfrm>
              <a:off x="3577821" y="1262995"/>
              <a:ext cx="715487" cy="299385"/>
            </a:xfrm>
            <a:prstGeom prst="roundRect">
              <a:avLst>
                <a:gd name="adj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zh-CN" altLang="en-US" sz="1000" b="1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智能标注</a:t>
              </a:r>
              <a:endParaRPr kumimoji="1" lang="zh-CN" altLang="en-US" sz="1000" b="1" dirty="0">
                <a:solidFill>
                  <a:srgbClr val="00B2F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5471582" y="3235488"/>
              <a:ext cx="1733436" cy="1149071"/>
              <a:chOff x="5483831" y="2949735"/>
              <a:chExt cx="1733436" cy="1264232"/>
            </a:xfrm>
          </p:grpSpPr>
          <p:sp>
            <p:nvSpPr>
              <p:cNvPr id="34" name="圆角矩形 114"/>
              <p:cNvSpPr/>
              <p:nvPr/>
            </p:nvSpPr>
            <p:spPr>
              <a:xfrm>
                <a:off x="5483831" y="2949735"/>
                <a:ext cx="1733436" cy="1264232"/>
              </a:xfrm>
              <a:prstGeom prst="rect">
                <a:avLst/>
              </a:prstGeom>
              <a:solidFill>
                <a:srgbClr val="00B2F2">
                  <a:alpha val="15000"/>
                </a:srgbClr>
              </a:solidFill>
              <a:ln w="381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72000" rIns="0" bIns="0" numCol="1" spcCol="0" rtlCol="0" fromWordArt="0" anchor="t" anchorCtr="0" forceAA="0" compatLnSpc="1">
                <a:noAutofit/>
              </a:bodyPr>
              <a:lstStyle/>
              <a:p>
                <a:pPr algn="ctr"/>
                <a:r>
                  <a:rPr kumimoji="1"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视频分类模型</a:t>
                </a:r>
                <a:endPara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圆角矩形 116"/>
              <p:cNvSpPr/>
              <p:nvPr/>
            </p:nvSpPr>
            <p:spPr>
              <a:xfrm>
                <a:off x="5536762" y="3240684"/>
                <a:ext cx="1627574" cy="907325"/>
              </a:xfrm>
              <a:prstGeom prst="roundRect">
                <a:avLst>
                  <a:gd name="adj" fmla="val 0"/>
                </a:avLst>
              </a:prstGeom>
              <a:solidFill>
                <a:schemeClr val="tx2">
                  <a:alpha val="10000"/>
                </a:schemeClr>
              </a:solidFill>
              <a:ln w="6350" cap="rnd">
                <a:solidFill>
                  <a:srgbClr val="00B2F2"/>
                </a:solidFill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7" rIns="51435" bIns="25717" numCol="1" spcCol="0" rtlCol="0" fromWordArt="0" anchor="t" anchorCtr="0" forceAA="0" compatLnSpc="1">
                <a:normAutofit/>
              </a:bodyPr>
              <a:lstStyle/>
              <a:p>
                <a:pPr algn="ctr">
                  <a:lnSpc>
                    <a:spcPct val="150000"/>
                  </a:lnSpc>
                </a:pPr>
                <a:endParaRPr kumimoji="1" lang="en-US" altLang="zh-CN" sz="62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49" name="组合 48"/>
              <p:cNvGrpSpPr/>
              <p:nvPr/>
            </p:nvGrpSpPr>
            <p:grpSpPr>
              <a:xfrm>
                <a:off x="5578504" y="3289663"/>
                <a:ext cx="1544090" cy="822532"/>
                <a:chOff x="5567778" y="3302425"/>
                <a:chExt cx="1576633" cy="745621"/>
              </a:xfrm>
            </p:grpSpPr>
            <p:grpSp>
              <p:nvGrpSpPr>
                <p:cNvPr id="48" name="组合 47"/>
                <p:cNvGrpSpPr/>
                <p:nvPr/>
              </p:nvGrpSpPr>
              <p:grpSpPr>
                <a:xfrm>
                  <a:off x="5567778" y="3302987"/>
                  <a:ext cx="1170000" cy="745059"/>
                  <a:chOff x="5567778" y="3302986"/>
                  <a:chExt cx="1170000" cy="767982"/>
                </a:xfrm>
              </p:grpSpPr>
              <p:sp>
                <p:nvSpPr>
                  <p:cNvPr id="36" name="圆角矩形 120"/>
                  <p:cNvSpPr/>
                  <p:nvPr/>
                </p:nvSpPr>
                <p:spPr>
                  <a:xfrm>
                    <a:off x="5567778" y="3302986"/>
                    <a:ext cx="1170000" cy="176400"/>
                  </a:xfrm>
                  <a:prstGeom prst="rect">
                    <a:avLst/>
                  </a:prstGeom>
                  <a:solidFill>
                    <a:srgbClr val="00B2F2">
                      <a:alpha val="15000"/>
                    </a:srgbClr>
                  </a:solidFill>
                  <a:ln w="3175" cap="rnd">
                    <a:solidFill>
                      <a:srgbClr val="00B2F2"/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分镜探测</a:t>
                    </a:r>
                    <a:endParaRPr kumimoji="1" lang="en-US" altLang="zh-CN" sz="7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endParaRPr>
                  </a:p>
                </p:txBody>
              </p:sp>
              <p:grpSp>
                <p:nvGrpSpPr>
                  <p:cNvPr id="47" name="组合 46"/>
                  <p:cNvGrpSpPr/>
                  <p:nvPr/>
                </p:nvGrpSpPr>
                <p:grpSpPr>
                  <a:xfrm>
                    <a:off x="5567778" y="3664023"/>
                    <a:ext cx="1168396" cy="177823"/>
                    <a:chOff x="5556998" y="3636024"/>
                    <a:chExt cx="1196367" cy="177823"/>
                  </a:xfrm>
                </p:grpSpPr>
                <p:sp>
                  <p:nvSpPr>
                    <p:cNvPr id="37" name="圆角矩形 122"/>
                    <p:cNvSpPr/>
                    <p:nvPr/>
                  </p:nvSpPr>
                  <p:spPr>
                    <a:xfrm>
                      <a:off x="5556998" y="3636024"/>
                      <a:ext cx="375322" cy="177823"/>
                    </a:xfrm>
                    <a:prstGeom prst="rect">
                      <a:avLst/>
                    </a:prstGeom>
                    <a:solidFill>
                      <a:srgbClr val="00B2F2">
                        <a:alpha val="15000"/>
                      </a:srgbClr>
                    </a:solidFill>
                    <a:ln w="3175" cap="rnd">
                      <a:solidFill>
                        <a:srgbClr val="00B2F2"/>
                      </a:solidFill>
                      <a:prstDash val="solid"/>
                      <a:round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人脸</a:t>
                      </a:r>
                      <a:endParaRPr kumimoji="1" lang="zh-CN" altLang="en-US" sz="7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p:txBody>
                </p:sp>
                <p:sp>
                  <p:nvSpPr>
                    <p:cNvPr id="38" name="圆角矩形 123"/>
                    <p:cNvSpPr/>
                    <p:nvPr/>
                  </p:nvSpPr>
                  <p:spPr>
                    <a:xfrm>
                      <a:off x="5967521" y="3636024"/>
                      <a:ext cx="375322" cy="177823"/>
                    </a:xfrm>
                    <a:prstGeom prst="rect">
                      <a:avLst/>
                    </a:prstGeom>
                    <a:solidFill>
                      <a:srgbClr val="00B2F2">
                        <a:alpha val="15000"/>
                      </a:srgbClr>
                    </a:solidFill>
                    <a:ln w="3175" cap="rnd">
                      <a:solidFill>
                        <a:srgbClr val="00B2F2"/>
                      </a:solidFill>
                      <a:prstDash val="solid"/>
                      <a:round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OCR</a:t>
                      </a:r>
                      <a:endParaRPr kumimoji="1" lang="zh-CN" altLang="en-US" sz="7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p:txBody>
                </p:sp>
                <p:sp>
                  <p:nvSpPr>
                    <p:cNvPr id="39" name="圆角矩形 124"/>
                    <p:cNvSpPr/>
                    <p:nvPr/>
                  </p:nvSpPr>
                  <p:spPr>
                    <a:xfrm>
                      <a:off x="6378043" y="3636024"/>
                      <a:ext cx="375322" cy="177823"/>
                    </a:xfrm>
                    <a:prstGeom prst="rect">
                      <a:avLst/>
                    </a:prstGeom>
                    <a:solidFill>
                      <a:srgbClr val="00B2F2">
                        <a:alpha val="15000"/>
                      </a:srgbClr>
                    </a:solidFill>
                    <a:ln w="3175" cap="rnd">
                      <a:solidFill>
                        <a:srgbClr val="00B2F2"/>
                      </a:solidFill>
                      <a:prstDash val="solid"/>
                      <a:round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  <a:noAutofit/>
                    </a:bodyPr>
                    <a:lstStyle/>
                    <a:p>
                      <a:pPr algn="ctr"/>
                      <a:r>
                        <a:rPr kumimoji="1" lang="zh-CN" altLang="en-US" sz="7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物体</a:t>
                      </a:r>
                      <a:endParaRPr kumimoji="1" lang="zh-CN" altLang="en-US" sz="7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p:txBody>
                </p:sp>
              </p:grpSp>
              <p:cxnSp>
                <p:nvCxnSpPr>
                  <p:cNvPr id="40" name="直线箭头连接符 125"/>
                  <p:cNvCxnSpPr/>
                  <p:nvPr/>
                </p:nvCxnSpPr>
                <p:spPr>
                  <a:xfrm>
                    <a:off x="6150740" y="3513065"/>
                    <a:ext cx="0" cy="117280"/>
                  </a:xfrm>
                  <a:prstGeom prst="straightConnector1">
                    <a:avLst/>
                  </a:prstGeom>
                  <a:ln w="28575" cap="sq">
                    <a:solidFill>
                      <a:srgbClr val="00B2F2"/>
                    </a:solidFill>
                    <a:tailEnd type="triangle" w="med" len="sm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" name="圆角矩形 126"/>
                  <p:cNvSpPr/>
                  <p:nvPr/>
                </p:nvSpPr>
                <p:spPr>
                  <a:xfrm>
                    <a:off x="5567778" y="3893145"/>
                    <a:ext cx="1168396" cy="177823"/>
                  </a:xfrm>
                  <a:prstGeom prst="rect">
                    <a:avLst/>
                  </a:prstGeom>
                  <a:solidFill>
                    <a:srgbClr val="00B2F2">
                      <a:alpha val="15000"/>
                    </a:srgbClr>
                  </a:solidFill>
                  <a:ln w="3175" cap="rnd">
                    <a:solidFill>
                      <a:srgbClr val="00B2F2"/>
                    </a:solidFill>
                    <a:prstDash val="solid"/>
                    <a:rou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  <a:noAutofit/>
                  </a:bodyPr>
                  <a:lstStyle/>
                  <a:p>
                    <a:pPr algn="ctr"/>
                    <a:r>
                      <a:rPr kumimoji="1" lang="zh-CN" altLang="en-US" sz="7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rPr>
                      <a:t>语音识别</a:t>
                    </a:r>
                    <a:endParaRPr kumimoji="1" lang="zh-CN" altLang="en-US" sz="7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endParaRPr>
                  </a:p>
                </p:txBody>
              </p:sp>
            </p:grpSp>
            <p:sp>
              <p:nvSpPr>
                <p:cNvPr id="42" name="圆角矩形 127"/>
                <p:cNvSpPr/>
                <p:nvPr/>
              </p:nvSpPr>
              <p:spPr>
                <a:xfrm>
                  <a:off x="6763892" y="3302425"/>
                  <a:ext cx="176400" cy="745059"/>
                </a:xfrm>
                <a:prstGeom prst="rect">
                  <a:avLst/>
                </a:prstGeom>
                <a:solidFill>
                  <a:srgbClr val="00B2F2">
                    <a:alpha val="40000"/>
                  </a:srgbClr>
                </a:solidFill>
                <a:ln w="3175" cap="rnd">
                  <a:solidFill>
                    <a:srgbClr val="00B2F2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自然语言处理</a:t>
                  </a:r>
                  <a:endParaRPr kumimoji="1" lang="zh-CN" altLang="en-US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43" name="圆角矩形 128"/>
                <p:cNvSpPr/>
                <p:nvPr/>
              </p:nvSpPr>
              <p:spPr>
                <a:xfrm>
                  <a:off x="6968011" y="3302425"/>
                  <a:ext cx="176400" cy="745059"/>
                </a:xfrm>
                <a:prstGeom prst="rect">
                  <a:avLst/>
                </a:prstGeom>
                <a:solidFill>
                  <a:srgbClr val="00B2F2">
                    <a:alpha val="40000"/>
                  </a:srgbClr>
                </a:solidFill>
                <a:ln w="3175" cap="rnd">
                  <a:solidFill>
                    <a:srgbClr val="00B2F2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eaVert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交叉验证</a:t>
                  </a:r>
                  <a:endParaRPr kumimoji="1" lang="zh-CN" altLang="en-US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</p:grpSp>
        <p:sp>
          <p:nvSpPr>
            <p:cNvPr id="89" name="圆角矩形 141"/>
            <p:cNvSpPr/>
            <p:nvPr/>
          </p:nvSpPr>
          <p:spPr>
            <a:xfrm>
              <a:off x="2421009" y="3824688"/>
              <a:ext cx="813740" cy="356034"/>
            </a:xfrm>
            <a:prstGeom prst="roundRect">
              <a:avLst>
                <a:gd name="adj" fmla="val 0"/>
              </a:avLst>
            </a:prstGeom>
            <a:noFill/>
            <a:ln w="12700" cap="rnd">
              <a:noFill/>
              <a:prstDash val="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7" rIns="51435" bIns="25717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视频</a:t>
              </a:r>
              <a:endParaRPr kumimoji="1" lang="en-US" altLang="zh-CN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kumimoji="1" lang="zh-CN" altLang="en-US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</a:t>
              </a:r>
              <a:endParaRPr kumimoji="1" lang="zh-CN" altLang="en-US" sz="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Freeform 13"/>
            <p:cNvSpPr>
              <a:spLocks noEditPoints="1"/>
            </p:cNvSpPr>
            <p:nvPr/>
          </p:nvSpPr>
          <p:spPr bwMode="auto">
            <a:xfrm>
              <a:off x="2699057" y="3494407"/>
              <a:ext cx="257645" cy="259967"/>
            </a:xfrm>
            <a:custGeom>
              <a:avLst/>
              <a:gdLst>
                <a:gd name="T0" fmla="*/ 1024 w 1984"/>
                <a:gd name="T1" fmla="*/ 810 h 1984"/>
                <a:gd name="T2" fmla="*/ 1341 w 1984"/>
                <a:gd name="T3" fmla="*/ 1056 h 1984"/>
                <a:gd name="T4" fmla="*/ 1920 w 1984"/>
                <a:gd name="T5" fmla="*/ 768 h 1984"/>
                <a:gd name="T6" fmla="*/ 1792 w 1984"/>
                <a:gd name="T7" fmla="*/ 841 h 1984"/>
                <a:gd name="T8" fmla="*/ 1536 w 1984"/>
                <a:gd name="T9" fmla="*/ 704 h 1984"/>
                <a:gd name="T10" fmla="*/ 1248 w 1984"/>
                <a:gd name="T11" fmla="*/ 0 h 1984"/>
                <a:gd name="T12" fmla="*/ 0 w 1984"/>
                <a:gd name="T13" fmla="*/ 1824 h 1984"/>
                <a:gd name="T14" fmla="*/ 1408 w 1984"/>
                <a:gd name="T15" fmla="*/ 1824 h 1984"/>
                <a:gd name="T16" fmla="*/ 1664 w 1984"/>
                <a:gd name="T17" fmla="*/ 1312 h 1984"/>
                <a:gd name="T18" fmla="*/ 1792 w 1984"/>
                <a:gd name="T19" fmla="*/ 1280 h 1984"/>
                <a:gd name="T20" fmla="*/ 1984 w 1984"/>
                <a:gd name="T21" fmla="*/ 1280 h 1984"/>
                <a:gd name="T22" fmla="*/ 1344 w 1984"/>
                <a:gd name="T23" fmla="*/ 1824 h 1984"/>
                <a:gd name="T24" fmla="*/ 64 w 1984"/>
                <a:gd name="T25" fmla="*/ 1824 h 1984"/>
                <a:gd name="T26" fmla="*/ 1248 w 1984"/>
                <a:gd name="T27" fmla="*/ 64 h 1984"/>
                <a:gd name="T28" fmla="*/ 1280 w 1984"/>
                <a:gd name="T29" fmla="*/ 704 h 1984"/>
                <a:gd name="T30" fmla="*/ 192 w 1984"/>
                <a:gd name="T31" fmla="*/ 128 h 1984"/>
                <a:gd name="T32" fmla="*/ 192 w 1984"/>
                <a:gd name="T33" fmla="*/ 1600 h 1984"/>
                <a:gd name="T34" fmla="*/ 1280 w 1984"/>
                <a:gd name="T35" fmla="*/ 1408 h 1984"/>
                <a:gd name="T36" fmla="*/ 768 w 1984"/>
                <a:gd name="T37" fmla="*/ 1075 h 1984"/>
                <a:gd name="T38" fmla="*/ 768 w 1984"/>
                <a:gd name="T39" fmla="*/ 1075 h 1984"/>
                <a:gd name="T40" fmla="*/ 727 w 1984"/>
                <a:gd name="T41" fmla="*/ 512 h 1984"/>
                <a:gd name="T42" fmla="*/ 797 w 1984"/>
                <a:gd name="T43" fmla="*/ 704 h 1984"/>
                <a:gd name="T44" fmla="*/ 761 w 1984"/>
                <a:gd name="T45" fmla="*/ 576 h 1984"/>
                <a:gd name="T46" fmla="*/ 801 w 1984"/>
                <a:gd name="T47" fmla="*/ 512 h 1984"/>
                <a:gd name="T48" fmla="*/ 401 w 1984"/>
                <a:gd name="T49" fmla="*/ 512 h 1984"/>
                <a:gd name="T50" fmla="*/ 359 w 1984"/>
                <a:gd name="T51" fmla="*/ 576 h 1984"/>
                <a:gd name="T52" fmla="*/ 322 w 1984"/>
                <a:gd name="T53" fmla="*/ 704 h 1984"/>
                <a:gd name="T54" fmla="*/ 474 w 1984"/>
                <a:gd name="T55" fmla="*/ 896 h 1984"/>
                <a:gd name="T56" fmla="*/ 449 w 1984"/>
                <a:gd name="T57" fmla="*/ 768 h 1984"/>
                <a:gd name="T58" fmla="*/ 401 w 1984"/>
                <a:gd name="T59" fmla="*/ 960 h 1984"/>
                <a:gd name="T60" fmla="*/ 576 w 1984"/>
                <a:gd name="T61" fmla="*/ 960 h 1984"/>
                <a:gd name="T62" fmla="*/ 768 w 1984"/>
                <a:gd name="T63" fmla="*/ 832 h 1984"/>
                <a:gd name="T64" fmla="*/ 513 w 1984"/>
                <a:gd name="T65" fmla="*/ 768 h 1984"/>
                <a:gd name="T66" fmla="*/ 861 w 1984"/>
                <a:gd name="T67" fmla="*/ 704 h 1984"/>
                <a:gd name="T68" fmla="*/ 1022 w 1984"/>
                <a:gd name="T69" fmla="*/ 704 h 1984"/>
                <a:gd name="T70" fmla="*/ 1086 w 1984"/>
                <a:gd name="T71" fmla="*/ 704 h 1984"/>
                <a:gd name="T72" fmla="*/ 672 w 1984"/>
                <a:gd name="T73" fmla="*/ 1152 h 1984"/>
                <a:gd name="T74" fmla="*/ 864 w 1984"/>
                <a:gd name="T75" fmla="*/ 1408 h 1984"/>
                <a:gd name="T76" fmla="*/ 192 w 1984"/>
                <a:gd name="T77" fmla="*/ 1536 h 1984"/>
                <a:gd name="T78" fmla="*/ 1216 w 1984"/>
                <a:gd name="T79" fmla="*/ 704 h 1984"/>
                <a:gd name="T80" fmla="*/ 1568 w 1984"/>
                <a:gd name="T81" fmla="*/ 1344 h 1984"/>
                <a:gd name="T82" fmla="*/ 832 w 1984"/>
                <a:gd name="T83" fmla="*/ 832 h 1984"/>
                <a:gd name="T84" fmla="*/ 1600 w 1984"/>
                <a:gd name="T85" fmla="*/ 832 h 1984"/>
                <a:gd name="T86" fmla="*/ 1664 w 1984"/>
                <a:gd name="T87" fmla="*/ 951 h 1984"/>
                <a:gd name="T88" fmla="*/ 1664 w 1984"/>
                <a:gd name="T89" fmla="*/ 1161 h 1984"/>
                <a:gd name="T90" fmla="*/ 1856 w 1984"/>
                <a:gd name="T91" fmla="*/ 832 h 1984"/>
                <a:gd name="T92" fmla="*/ 896 w 1984"/>
                <a:gd name="T93" fmla="*/ 1664 h 1984"/>
                <a:gd name="T94" fmla="*/ 448 w 1984"/>
                <a:gd name="T95" fmla="*/ 1792 h 1984"/>
                <a:gd name="T96" fmla="*/ 960 w 1984"/>
                <a:gd name="T97" fmla="*/ 1792 h 1984"/>
                <a:gd name="T98" fmla="*/ 512 w 1984"/>
                <a:gd name="T99" fmla="*/ 1792 h 1984"/>
                <a:gd name="T100" fmla="*/ 896 w 1984"/>
                <a:gd name="T101" fmla="*/ 1792 h 1984"/>
                <a:gd name="T102" fmla="*/ 1152 w 1984"/>
                <a:gd name="T103" fmla="*/ 1728 h 1984"/>
                <a:gd name="T104" fmla="*/ 1088 w 1984"/>
                <a:gd name="T105" fmla="*/ 1728 h 1984"/>
                <a:gd name="T106" fmla="*/ 320 w 1984"/>
                <a:gd name="T107" fmla="*/ 1792 h 1984"/>
                <a:gd name="T108" fmla="*/ 896 w 1984"/>
                <a:gd name="T109" fmla="*/ 832 h 1984"/>
                <a:gd name="T110" fmla="*/ 896 w 1984"/>
                <a:gd name="T111" fmla="*/ 896 h 19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4" h="1984">
                  <a:moveTo>
                    <a:pt x="1024" y="1302"/>
                  </a:moveTo>
                  <a:cubicBezTo>
                    <a:pt x="1475" y="1056"/>
                    <a:pt x="1475" y="1056"/>
                    <a:pt x="1475" y="1056"/>
                  </a:cubicBezTo>
                  <a:cubicBezTo>
                    <a:pt x="1024" y="810"/>
                    <a:pt x="1024" y="810"/>
                    <a:pt x="1024" y="810"/>
                  </a:cubicBezTo>
                  <a:lnTo>
                    <a:pt x="1024" y="1302"/>
                  </a:lnTo>
                  <a:close/>
                  <a:moveTo>
                    <a:pt x="1088" y="918"/>
                  </a:moveTo>
                  <a:cubicBezTo>
                    <a:pt x="1341" y="1056"/>
                    <a:pt x="1341" y="1056"/>
                    <a:pt x="1341" y="1056"/>
                  </a:cubicBezTo>
                  <a:cubicBezTo>
                    <a:pt x="1088" y="1194"/>
                    <a:pt x="1088" y="1194"/>
                    <a:pt x="1088" y="1194"/>
                  </a:cubicBezTo>
                  <a:lnTo>
                    <a:pt x="1088" y="918"/>
                  </a:lnTo>
                  <a:close/>
                  <a:moveTo>
                    <a:pt x="1920" y="768"/>
                  </a:moveTo>
                  <a:cubicBezTo>
                    <a:pt x="1856" y="768"/>
                    <a:pt x="1856" y="768"/>
                    <a:pt x="1856" y="768"/>
                  </a:cubicBezTo>
                  <a:cubicBezTo>
                    <a:pt x="1821" y="768"/>
                    <a:pt x="1792" y="797"/>
                    <a:pt x="1792" y="832"/>
                  </a:cubicBezTo>
                  <a:cubicBezTo>
                    <a:pt x="1792" y="841"/>
                    <a:pt x="1792" y="841"/>
                    <a:pt x="1792" y="841"/>
                  </a:cubicBezTo>
                  <a:cubicBezTo>
                    <a:pt x="1664" y="884"/>
                    <a:pt x="1664" y="884"/>
                    <a:pt x="1664" y="884"/>
                  </a:cubicBezTo>
                  <a:cubicBezTo>
                    <a:pt x="1664" y="832"/>
                    <a:pt x="1664" y="832"/>
                    <a:pt x="1664" y="832"/>
                  </a:cubicBezTo>
                  <a:cubicBezTo>
                    <a:pt x="1664" y="761"/>
                    <a:pt x="1607" y="704"/>
                    <a:pt x="1536" y="704"/>
                  </a:cubicBezTo>
                  <a:cubicBezTo>
                    <a:pt x="1408" y="704"/>
                    <a:pt x="1408" y="704"/>
                    <a:pt x="1408" y="704"/>
                  </a:cubicBezTo>
                  <a:cubicBezTo>
                    <a:pt x="1408" y="160"/>
                    <a:pt x="1408" y="160"/>
                    <a:pt x="1408" y="160"/>
                  </a:cubicBezTo>
                  <a:cubicBezTo>
                    <a:pt x="1408" y="72"/>
                    <a:pt x="1336" y="0"/>
                    <a:pt x="1248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72" y="0"/>
                    <a:pt x="0" y="72"/>
                    <a:pt x="0" y="160"/>
                  </a:cubicBezTo>
                  <a:cubicBezTo>
                    <a:pt x="0" y="1824"/>
                    <a:pt x="0" y="1824"/>
                    <a:pt x="0" y="1824"/>
                  </a:cubicBezTo>
                  <a:cubicBezTo>
                    <a:pt x="0" y="1912"/>
                    <a:pt x="72" y="1984"/>
                    <a:pt x="160" y="1984"/>
                  </a:cubicBezTo>
                  <a:cubicBezTo>
                    <a:pt x="1248" y="1984"/>
                    <a:pt x="1248" y="1984"/>
                    <a:pt x="1248" y="1984"/>
                  </a:cubicBezTo>
                  <a:cubicBezTo>
                    <a:pt x="1336" y="1984"/>
                    <a:pt x="1408" y="1912"/>
                    <a:pt x="1408" y="1824"/>
                  </a:cubicBezTo>
                  <a:cubicBezTo>
                    <a:pt x="1408" y="1408"/>
                    <a:pt x="1408" y="1408"/>
                    <a:pt x="1408" y="1408"/>
                  </a:cubicBezTo>
                  <a:cubicBezTo>
                    <a:pt x="1568" y="1408"/>
                    <a:pt x="1568" y="1408"/>
                    <a:pt x="1568" y="1408"/>
                  </a:cubicBezTo>
                  <a:cubicBezTo>
                    <a:pt x="1621" y="1408"/>
                    <a:pt x="1664" y="1365"/>
                    <a:pt x="1664" y="1312"/>
                  </a:cubicBezTo>
                  <a:cubicBezTo>
                    <a:pt x="1664" y="1228"/>
                    <a:pt x="1664" y="1228"/>
                    <a:pt x="1664" y="1228"/>
                  </a:cubicBezTo>
                  <a:cubicBezTo>
                    <a:pt x="1792" y="1271"/>
                    <a:pt x="1792" y="1271"/>
                    <a:pt x="1792" y="1271"/>
                  </a:cubicBezTo>
                  <a:cubicBezTo>
                    <a:pt x="1792" y="1280"/>
                    <a:pt x="1792" y="1280"/>
                    <a:pt x="1792" y="1280"/>
                  </a:cubicBezTo>
                  <a:cubicBezTo>
                    <a:pt x="1792" y="1315"/>
                    <a:pt x="1821" y="1344"/>
                    <a:pt x="1856" y="1344"/>
                  </a:cubicBezTo>
                  <a:cubicBezTo>
                    <a:pt x="1920" y="1344"/>
                    <a:pt x="1920" y="1344"/>
                    <a:pt x="1920" y="1344"/>
                  </a:cubicBezTo>
                  <a:cubicBezTo>
                    <a:pt x="1955" y="1344"/>
                    <a:pt x="1984" y="1315"/>
                    <a:pt x="1984" y="1280"/>
                  </a:cubicBezTo>
                  <a:cubicBezTo>
                    <a:pt x="1984" y="832"/>
                    <a:pt x="1984" y="832"/>
                    <a:pt x="1984" y="832"/>
                  </a:cubicBezTo>
                  <a:cubicBezTo>
                    <a:pt x="1984" y="797"/>
                    <a:pt x="1955" y="768"/>
                    <a:pt x="1920" y="768"/>
                  </a:cubicBezTo>
                  <a:close/>
                  <a:moveTo>
                    <a:pt x="1344" y="1824"/>
                  </a:moveTo>
                  <a:cubicBezTo>
                    <a:pt x="1344" y="1877"/>
                    <a:pt x="1301" y="1920"/>
                    <a:pt x="1248" y="1920"/>
                  </a:cubicBezTo>
                  <a:cubicBezTo>
                    <a:pt x="160" y="1920"/>
                    <a:pt x="160" y="1920"/>
                    <a:pt x="160" y="1920"/>
                  </a:cubicBezTo>
                  <a:cubicBezTo>
                    <a:pt x="107" y="1920"/>
                    <a:pt x="64" y="1877"/>
                    <a:pt x="64" y="1824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4" y="107"/>
                    <a:pt x="107" y="64"/>
                    <a:pt x="160" y="64"/>
                  </a:cubicBezTo>
                  <a:cubicBezTo>
                    <a:pt x="1248" y="64"/>
                    <a:pt x="1248" y="64"/>
                    <a:pt x="1248" y="64"/>
                  </a:cubicBezTo>
                  <a:cubicBezTo>
                    <a:pt x="1301" y="64"/>
                    <a:pt x="1344" y="107"/>
                    <a:pt x="1344" y="160"/>
                  </a:cubicBezTo>
                  <a:cubicBezTo>
                    <a:pt x="1344" y="704"/>
                    <a:pt x="1344" y="704"/>
                    <a:pt x="1344" y="704"/>
                  </a:cubicBezTo>
                  <a:cubicBezTo>
                    <a:pt x="1280" y="704"/>
                    <a:pt x="1280" y="704"/>
                    <a:pt x="1280" y="704"/>
                  </a:cubicBezTo>
                  <a:cubicBezTo>
                    <a:pt x="1280" y="192"/>
                    <a:pt x="1280" y="192"/>
                    <a:pt x="1280" y="192"/>
                  </a:cubicBezTo>
                  <a:cubicBezTo>
                    <a:pt x="1280" y="157"/>
                    <a:pt x="1251" y="128"/>
                    <a:pt x="1216" y="128"/>
                  </a:cubicBezTo>
                  <a:cubicBezTo>
                    <a:pt x="192" y="128"/>
                    <a:pt x="192" y="128"/>
                    <a:pt x="192" y="128"/>
                  </a:cubicBezTo>
                  <a:cubicBezTo>
                    <a:pt x="157" y="128"/>
                    <a:pt x="128" y="157"/>
                    <a:pt x="128" y="192"/>
                  </a:cubicBezTo>
                  <a:cubicBezTo>
                    <a:pt x="128" y="1536"/>
                    <a:pt x="128" y="1536"/>
                    <a:pt x="128" y="1536"/>
                  </a:cubicBezTo>
                  <a:cubicBezTo>
                    <a:pt x="128" y="1571"/>
                    <a:pt x="157" y="1600"/>
                    <a:pt x="192" y="1600"/>
                  </a:cubicBezTo>
                  <a:cubicBezTo>
                    <a:pt x="1216" y="1600"/>
                    <a:pt x="1216" y="1600"/>
                    <a:pt x="1216" y="1600"/>
                  </a:cubicBezTo>
                  <a:cubicBezTo>
                    <a:pt x="1251" y="1600"/>
                    <a:pt x="1280" y="1571"/>
                    <a:pt x="1280" y="1536"/>
                  </a:cubicBezTo>
                  <a:cubicBezTo>
                    <a:pt x="1280" y="1408"/>
                    <a:pt x="1280" y="1408"/>
                    <a:pt x="1280" y="1408"/>
                  </a:cubicBezTo>
                  <a:cubicBezTo>
                    <a:pt x="1344" y="1408"/>
                    <a:pt x="1344" y="1408"/>
                    <a:pt x="1344" y="1408"/>
                  </a:cubicBezTo>
                  <a:lnTo>
                    <a:pt x="1344" y="1824"/>
                  </a:lnTo>
                  <a:close/>
                  <a:moveTo>
                    <a:pt x="768" y="1075"/>
                  </a:moveTo>
                  <a:cubicBezTo>
                    <a:pt x="753" y="1079"/>
                    <a:pt x="738" y="1082"/>
                    <a:pt x="722" y="1084"/>
                  </a:cubicBezTo>
                  <a:cubicBezTo>
                    <a:pt x="738" y="1067"/>
                    <a:pt x="754" y="1049"/>
                    <a:pt x="768" y="1031"/>
                  </a:cubicBezTo>
                  <a:lnTo>
                    <a:pt x="768" y="1075"/>
                  </a:lnTo>
                  <a:close/>
                  <a:moveTo>
                    <a:pt x="585" y="512"/>
                  </a:moveTo>
                  <a:cubicBezTo>
                    <a:pt x="609" y="471"/>
                    <a:pt x="635" y="438"/>
                    <a:pt x="656" y="415"/>
                  </a:cubicBezTo>
                  <a:cubicBezTo>
                    <a:pt x="677" y="438"/>
                    <a:pt x="703" y="471"/>
                    <a:pt x="727" y="512"/>
                  </a:cubicBezTo>
                  <a:lnTo>
                    <a:pt x="585" y="512"/>
                  </a:lnTo>
                  <a:close/>
                  <a:moveTo>
                    <a:pt x="761" y="576"/>
                  </a:moveTo>
                  <a:cubicBezTo>
                    <a:pt x="778" y="615"/>
                    <a:pt x="791" y="658"/>
                    <a:pt x="797" y="704"/>
                  </a:cubicBezTo>
                  <a:cubicBezTo>
                    <a:pt x="515" y="704"/>
                    <a:pt x="515" y="704"/>
                    <a:pt x="515" y="704"/>
                  </a:cubicBezTo>
                  <a:cubicBezTo>
                    <a:pt x="521" y="658"/>
                    <a:pt x="534" y="615"/>
                    <a:pt x="551" y="576"/>
                  </a:cubicBezTo>
                  <a:lnTo>
                    <a:pt x="761" y="576"/>
                  </a:lnTo>
                  <a:close/>
                  <a:moveTo>
                    <a:pt x="717" y="387"/>
                  </a:moveTo>
                  <a:cubicBezTo>
                    <a:pt x="808" y="399"/>
                    <a:pt x="888" y="445"/>
                    <a:pt x="943" y="512"/>
                  </a:cubicBezTo>
                  <a:cubicBezTo>
                    <a:pt x="801" y="512"/>
                    <a:pt x="801" y="512"/>
                    <a:pt x="801" y="512"/>
                  </a:cubicBezTo>
                  <a:cubicBezTo>
                    <a:pt x="774" y="461"/>
                    <a:pt x="743" y="418"/>
                    <a:pt x="717" y="387"/>
                  </a:cubicBezTo>
                  <a:close/>
                  <a:moveTo>
                    <a:pt x="511" y="512"/>
                  </a:moveTo>
                  <a:cubicBezTo>
                    <a:pt x="401" y="512"/>
                    <a:pt x="401" y="512"/>
                    <a:pt x="401" y="512"/>
                  </a:cubicBezTo>
                  <a:cubicBezTo>
                    <a:pt x="448" y="454"/>
                    <a:pt x="514" y="412"/>
                    <a:pt x="589" y="394"/>
                  </a:cubicBezTo>
                  <a:cubicBezTo>
                    <a:pt x="564" y="425"/>
                    <a:pt x="536" y="464"/>
                    <a:pt x="511" y="512"/>
                  </a:cubicBezTo>
                  <a:close/>
                  <a:moveTo>
                    <a:pt x="359" y="576"/>
                  </a:moveTo>
                  <a:cubicBezTo>
                    <a:pt x="482" y="576"/>
                    <a:pt x="482" y="576"/>
                    <a:pt x="482" y="576"/>
                  </a:cubicBezTo>
                  <a:cubicBezTo>
                    <a:pt x="467" y="615"/>
                    <a:pt x="455" y="658"/>
                    <a:pt x="450" y="704"/>
                  </a:cubicBezTo>
                  <a:cubicBezTo>
                    <a:pt x="322" y="704"/>
                    <a:pt x="322" y="704"/>
                    <a:pt x="322" y="704"/>
                  </a:cubicBezTo>
                  <a:cubicBezTo>
                    <a:pt x="326" y="658"/>
                    <a:pt x="339" y="615"/>
                    <a:pt x="359" y="576"/>
                  </a:cubicBezTo>
                  <a:close/>
                  <a:moveTo>
                    <a:pt x="449" y="768"/>
                  </a:moveTo>
                  <a:cubicBezTo>
                    <a:pt x="451" y="812"/>
                    <a:pt x="459" y="854"/>
                    <a:pt x="474" y="896"/>
                  </a:cubicBezTo>
                  <a:cubicBezTo>
                    <a:pt x="359" y="896"/>
                    <a:pt x="359" y="896"/>
                    <a:pt x="359" y="896"/>
                  </a:cubicBezTo>
                  <a:cubicBezTo>
                    <a:pt x="339" y="857"/>
                    <a:pt x="326" y="814"/>
                    <a:pt x="322" y="768"/>
                  </a:cubicBezTo>
                  <a:lnTo>
                    <a:pt x="449" y="768"/>
                  </a:lnTo>
                  <a:close/>
                  <a:moveTo>
                    <a:pt x="502" y="960"/>
                  </a:moveTo>
                  <a:cubicBezTo>
                    <a:pt x="523" y="1000"/>
                    <a:pt x="551" y="1039"/>
                    <a:pt x="584" y="1076"/>
                  </a:cubicBezTo>
                  <a:cubicBezTo>
                    <a:pt x="511" y="1058"/>
                    <a:pt x="447" y="1016"/>
                    <a:pt x="401" y="960"/>
                  </a:cubicBezTo>
                  <a:lnTo>
                    <a:pt x="502" y="960"/>
                  </a:lnTo>
                  <a:close/>
                  <a:moveTo>
                    <a:pt x="656" y="1060"/>
                  </a:moveTo>
                  <a:cubicBezTo>
                    <a:pt x="624" y="1028"/>
                    <a:pt x="597" y="994"/>
                    <a:pt x="576" y="960"/>
                  </a:cubicBezTo>
                  <a:cubicBezTo>
                    <a:pt x="742" y="960"/>
                    <a:pt x="742" y="960"/>
                    <a:pt x="742" y="960"/>
                  </a:cubicBezTo>
                  <a:cubicBezTo>
                    <a:pt x="718" y="994"/>
                    <a:pt x="689" y="1028"/>
                    <a:pt x="656" y="1060"/>
                  </a:cubicBezTo>
                  <a:close/>
                  <a:moveTo>
                    <a:pt x="768" y="832"/>
                  </a:moveTo>
                  <a:cubicBezTo>
                    <a:pt x="768" y="896"/>
                    <a:pt x="768" y="896"/>
                    <a:pt x="768" y="896"/>
                  </a:cubicBezTo>
                  <a:cubicBezTo>
                    <a:pt x="542" y="896"/>
                    <a:pt x="542" y="896"/>
                    <a:pt x="542" y="896"/>
                  </a:cubicBezTo>
                  <a:cubicBezTo>
                    <a:pt x="525" y="854"/>
                    <a:pt x="515" y="812"/>
                    <a:pt x="513" y="768"/>
                  </a:cubicBezTo>
                  <a:cubicBezTo>
                    <a:pt x="786" y="768"/>
                    <a:pt x="786" y="768"/>
                    <a:pt x="786" y="768"/>
                  </a:cubicBezTo>
                  <a:cubicBezTo>
                    <a:pt x="775" y="787"/>
                    <a:pt x="768" y="809"/>
                    <a:pt x="768" y="832"/>
                  </a:cubicBezTo>
                  <a:close/>
                  <a:moveTo>
                    <a:pt x="861" y="704"/>
                  </a:moveTo>
                  <a:cubicBezTo>
                    <a:pt x="856" y="658"/>
                    <a:pt x="845" y="615"/>
                    <a:pt x="830" y="576"/>
                  </a:cubicBezTo>
                  <a:cubicBezTo>
                    <a:pt x="985" y="576"/>
                    <a:pt x="985" y="576"/>
                    <a:pt x="985" y="576"/>
                  </a:cubicBezTo>
                  <a:cubicBezTo>
                    <a:pt x="1005" y="615"/>
                    <a:pt x="1018" y="658"/>
                    <a:pt x="1022" y="704"/>
                  </a:cubicBezTo>
                  <a:cubicBezTo>
                    <a:pt x="896" y="704"/>
                    <a:pt x="896" y="704"/>
                    <a:pt x="896" y="704"/>
                  </a:cubicBezTo>
                  <a:lnTo>
                    <a:pt x="861" y="704"/>
                  </a:lnTo>
                  <a:close/>
                  <a:moveTo>
                    <a:pt x="1086" y="704"/>
                  </a:moveTo>
                  <a:cubicBezTo>
                    <a:pt x="1070" y="490"/>
                    <a:pt x="891" y="320"/>
                    <a:pt x="672" y="320"/>
                  </a:cubicBezTo>
                  <a:cubicBezTo>
                    <a:pt x="443" y="320"/>
                    <a:pt x="256" y="507"/>
                    <a:pt x="256" y="736"/>
                  </a:cubicBezTo>
                  <a:cubicBezTo>
                    <a:pt x="256" y="965"/>
                    <a:pt x="443" y="1152"/>
                    <a:pt x="672" y="1152"/>
                  </a:cubicBezTo>
                  <a:cubicBezTo>
                    <a:pt x="705" y="1152"/>
                    <a:pt x="737" y="1148"/>
                    <a:pt x="768" y="1141"/>
                  </a:cubicBezTo>
                  <a:cubicBezTo>
                    <a:pt x="768" y="1312"/>
                    <a:pt x="768" y="1312"/>
                    <a:pt x="768" y="1312"/>
                  </a:cubicBezTo>
                  <a:cubicBezTo>
                    <a:pt x="768" y="1365"/>
                    <a:pt x="811" y="1408"/>
                    <a:pt x="864" y="1408"/>
                  </a:cubicBezTo>
                  <a:cubicBezTo>
                    <a:pt x="1216" y="1408"/>
                    <a:pt x="1216" y="1408"/>
                    <a:pt x="1216" y="1408"/>
                  </a:cubicBezTo>
                  <a:cubicBezTo>
                    <a:pt x="1216" y="1536"/>
                    <a:pt x="1216" y="1536"/>
                    <a:pt x="1216" y="1536"/>
                  </a:cubicBezTo>
                  <a:cubicBezTo>
                    <a:pt x="192" y="1536"/>
                    <a:pt x="192" y="1536"/>
                    <a:pt x="192" y="1536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1216" y="192"/>
                    <a:pt x="1216" y="192"/>
                    <a:pt x="1216" y="192"/>
                  </a:cubicBezTo>
                  <a:cubicBezTo>
                    <a:pt x="1216" y="704"/>
                    <a:pt x="1216" y="704"/>
                    <a:pt x="1216" y="704"/>
                  </a:cubicBezTo>
                  <a:lnTo>
                    <a:pt x="1086" y="704"/>
                  </a:lnTo>
                  <a:close/>
                  <a:moveTo>
                    <a:pt x="1600" y="1312"/>
                  </a:moveTo>
                  <a:cubicBezTo>
                    <a:pt x="1600" y="1330"/>
                    <a:pt x="1586" y="1344"/>
                    <a:pt x="1568" y="1344"/>
                  </a:cubicBezTo>
                  <a:cubicBezTo>
                    <a:pt x="864" y="1344"/>
                    <a:pt x="864" y="1344"/>
                    <a:pt x="864" y="1344"/>
                  </a:cubicBezTo>
                  <a:cubicBezTo>
                    <a:pt x="846" y="1344"/>
                    <a:pt x="832" y="1330"/>
                    <a:pt x="832" y="1312"/>
                  </a:cubicBezTo>
                  <a:cubicBezTo>
                    <a:pt x="832" y="832"/>
                    <a:pt x="832" y="832"/>
                    <a:pt x="832" y="832"/>
                  </a:cubicBezTo>
                  <a:cubicBezTo>
                    <a:pt x="832" y="797"/>
                    <a:pt x="861" y="768"/>
                    <a:pt x="896" y="768"/>
                  </a:cubicBezTo>
                  <a:cubicBezTo>
                    <a:pt x="1536" y="768"/>
                    <a:pt x="1536" y="768"/>
                    <a:pt x="1536" y="768"/>
                  </a:cubicBezTo>
                  <a:cubicBezTo>
                    <a:pt x="1571" y="768"/>
                    <a:pt x="1600" y="797"/>
                    <a:pt x="1600" y="832"/>
                  </a:cubicBezTo>
                  <a:lnTo>
                    <a:pt x="1600" y="1312"/>
                  </a:lnTo>
                  <a:close/>
                  <a:moveTo>
                    <a:pt x="1664" y="1161"/>
                  </a:moveTo>
                  <a:cubicBezTo>
                    <a:pt x="1664" y="951"/>
                    <a:pt x="1664" y="951"/>
                    <a:pt x="1664" y="951"/>
                  </a:cubicBezTo>
                  <a:cubicBezTo>
                    <a:pt x="1792" y="908"/>
                    <a:pt x="1792" y="908"/>
                    <a:pt x="1792" y="908"/>
                  </a:cubicBezTo>
                  <a:cubicBezTo>
                    <a:pt x="1792" y="1204"/>
                    <a:pt x="1792" y="1204"/>
                    <a:pt x="1792" y="1204"/>
                  </a:cubicBezTo>
                  <a:lnTo>
                    <a:pt x="1664" y="1161"/>
                  </a:lnTo>
                  <a:close/>
                  <a:moveTo>
                    <a:pt x="1920" y="1280"/>
                  </a:moveTo>
                  <a:cubicBezTo>
                    <a:pt x="1856" y="1280"/>
                    <a:pt x="1856" y="1280"/>
                    <a:pt x="1856" y="1280"/>
                  </a:cubicBezTo>
                  <a:cubicBezTo>
                    <a:pt x="1856" y="832"/>
                    <a:pt x="1856" y="832"/>
                    <a:pt x="1856" y="832"/>
                  </a:cubicBezTo>
                  <a:cubicBezTo>
                    <a:pt x="1920" y="832"/>
                    <a:pt x="1920" y="832"/>
                    <a:pt x="1920" y="832"/>
                  </a:cubicBezTo>
                  <a:lnTo>
                    <a:pt x="1920" y="1280"/>
                  </a:lnTo>
                  <a:close/>
                  <a:moveTo>
                    <a:pt x="896" y="1664"/>
                  </a:moveTo>
                  <a:cubicBezTo>
                    <a:pt x="512" y="1664"/>
                    <a:pt x="512" y="1664"/>
                    <a:pt x="512" y="1664"/>
                  </a:cubicBezTo>
                  <a:cubicBezTo>
                    <a:pt x="477" y="1664"/>
                    <a:pt x="448" y="1693"/>
                    <a:pt x="448" y="1728"/>
                  </a:cubicBezTo>
                  <a:cubicBezTo>
                    <a:pt x="448" y="1792"/>
                    <a:pt x="448" y="1792"/>
                    <a:pt x="448" y="1792"/>
                  </a:cubicBezTo>
                  <a:cubicBezTo>
                    <a:pt x="448" y="1827"/>
                    <a:pt x="477" y="1856"/>
                    <a:pt x="512" y="1856"/>
                  </a:cubicBezTo>
                  <a:cubicBezTo>
                    <a:pt x="896" y="1856"/>
                    <a:pt x="896" y="1856"/>
                    <a:pt x="896" y="1856"/>
                  </a:cubicBezTo>
                  <a:cubicBezTo>
                    <a:pt x="931" y="1856"/>
                    <a:pt x="960" y="1827"/>
                    <a:pt x="960" y="1792"/>
                  </a:cubicBezTo>
                  <a:cubicBezTo>
                    <a:pt x="960" y="1728"/>
                    <a:pt x="960" y="1728"/>
                    <a:pt x="960" y="1728"/>
                  </a:cubicBezTo>
                  <a:cubicBezTo>
                    <a:pt x="960" y="1693"/>
                    <a:pt x="931" y="1664"/>
                    <a:pt x="896" y="1664"/>
                  </a:cubicBezTo>
                  <a:close/>
                  <a:moveTo>
                    <a:pt x="512" y="1792"/>
                  </a:moveTo>
                  <a:cubicBezTo>
                    <a:pt x="512" y="1728"/>
                    <a:pt x="512" y="1728"/>
                    <a:pt x="512" y="1728"/>
                  </a:cubicBezTo>
                  <a:cubicBezTo>
                    <a:pt x="896" y="1728"/>
                    <a:pt x="896" y="1728"/>
                    <a:pt x="896" y="1728"/>
                  </a:cubicBezTo>
                  <a:cubicBezTo>
                    <a:pt x="896" y="1792"/>
                    <a:pt x="896" y="1792"/>
                    <a:pt x="896" y="1792"/>
                  </a:cubicBezTo>
                  <a:lnTo>
                    <a:pt x="512" y="1792"/>
                  </a:lnTo>
                  <a:close/>
                  <a:moveTo>
                    <a:pt x="1088" y="1728"/>
                  </a:moveTo>
                  <a:cubicBezTo>
                    <a:pt x="1152" y="1728"/>
                    <a:pt x="1152" y="1728"/>
                    <a:pt x="1152" y="1728"/>
                  </a:cubicBezTo>
                  <a:cubicBezTo>
                    <a:pt x="1152" y="1792"/>
                    <a:pt x="1152" y="1792"/>
                    <a:pt x="1152" y="1792"/>
                  </a:cubicBezTo>
                  <a:cubicBezTo>
                    <a:pt x="1088" y="1792"/>
                    <a:pt x="1088" y="1792"/>
                    <a:pt x="1088" y="1792"/>
                  </a:cubicBezTo>
                  <a:lnTo>
                    <a:pt x="1088" y="1728"/>
                  </a:lnTo>
                  <a:close/>
                  <a:moveTo>
                    <a:pt x="256" y="1728"/>
                  </a:moveTo>
                  <a:cubicBezTo>
                    <a:pt x="320" y="1728"/>
                    <a:pt x="320" y="1728"/>
                    <a:pt x="320" y="1728"/>
                  </a:cubicBezTo>
                  <a:cubicBezTo>
                    <a:pt x="320" y="1792"/>
                    <a:pt x="320" y="1792"/>
                    <a:pt x="320" y="1792"/>
                  </a:cubicBezTo>
                  <a:cubicBezTo>
                    <a:pt x="256" y="1792"/>
                    <a:pt x="256" y="1792"/>
                    <a:pt x="256" y="1792"/>
                  </a:cubicBezTo>
                  <a:lnTo>
                    <a:pt x="256" y="1728"/>
                  </a:lnTo>
                  <a:close/>
                  <a:moveTo>
                    <a:pt x="896" y="832"/>
                  </a:moveTo>
                  <a:cubicBezTo>
                    <a:pt x="960" y="832"/>
                    <a:pt x="960" y="832"/>
                    <a:pt x="960" y="832"/>
                  </a:cubicBezTo>
                  <a:cubicBezTo>
                    <a:pt x="960" y="896"/>
                    <a:pt x="960" y="896"/>
                    <a:pt x="960" y="896"/>
                  </a:cubicBezTo>
                  <a:cubicBezTo>
                    <a:pt x="896" y="896"/>
                    <a:pt x="896" y="896"/>
                    <a:pt x="896" y="896"/>
                  </a:cubicBezTo>
                  <a:lnTo>
                    <a:pt x="896" y="8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>
              <a:off x="3915789" y="3235488"/>
              <a:ext cx="952230" cy="1149071"/>
              <a:chOff x="3848037" y="3064043"/>
              <a:chExt cx="952230" cy="1135996"/>
            </a:xfrm>
          </p:grpSpPr>
          <p:grpSp>
            <p:nvGrpSpPr>
              <p:cNvPr id="82" name="组合 81"/>
              <p:cNvGrpSpPr/>
              <p:nvPr/>
            </p:nvGrpSpPr>
            <p:grpSpPr>
              <a:xfrm>
                <a:off x="3848037" y="3064043"/>
                <a:ext cx="952230" cy="330611"/>
                <a:chOff x="3848037" y="3064043"/>
                <a:chExt cx="952230" cy="330611"/>
              </a:xfrm>
            </p:grpSpPr>
            <p:sp>
              <p:nvSpPr>
                <p:cNvPr id="22" name="圆角矩形 89"/>
                <p:cNvSpPr/>
                <p:nvPr/>
              </p:nvSpPr>
              <p:spPr>
                <a:xfrm>
                  <a:off x="3848037" y="3064043"/>
                  <a:ext cx="952230" cy="330611"/>
                </a:xfrm>
                <a:prstGeom prst="rect">
                  <a:avLst/>
                </a:prstGeom>
                <a:solidFill>
                  <a:srgbClr val="00B2F2">
                    <a:alpha val="15000"/>
                  </a:srgbClr>
                </a:solidFill>
                <a:ln w="381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rmAutofit/>
                </a:bodyPr>
                <a:lstStyle/>
                <a:p>
                  <a:r>
                    <a:rPr kumimoji="1" lang="zh-CN" altLang="en-US" sz="9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视频</a:t>
                  </a:r>
                  <a:endParaRPr kumimoji="1"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25" name="图片 24"/>
                <p:cNvPicPr/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4270649" y="3104934"/>
                  <a:ext cx="439334" cy="248828"/>
                </a:xfrm>
                <a:prstGeom prst="rect">
                  <a:avLst/>
                </a:prstGeom>
              </p:spPr>
            </p:pic>
          </p:grpSp>
          <p:grpSp>
            <p:nvGrpSpPr>
              <p:cNvPr id="81" name="组合 80"/>
              <p:cNvGrpSpPr/>
              <p:nvPr/>
            </p:nvGrpSpPr>
            <p:grpSpPr>
              <a:xfrm>
                <a:off x="3848037" y="3466736"/>
                <a:ext cx="952230" cy="330611"/>
                <a:chOff x="3848037" y="3466736"/>
                <a:chExt cx="952230" cy="330611"/>
              </a:xfrm>
            </p:grpSpPr>
            <p:sp>
              <p:nvSpPr>
                <p:cNvPr id="23" name="圆角矩形 90"/>
                <p:cNvSpPr/>
                <p:nvPr/>
              </p:nvSpPr>
              <p:spPr>
                <a:xfrm>
                  <a:off x="3848037" y="3466736"/>
                  <a:ext cx="952230" cy="330611"/>
                </a:xfrm>
                <a:prstGeom prst="rect">
                  <a:avLst/>
                </a:prstGeom>
                <a:solidFill>
                  <a:srgbClr val="00B2F2">
                    <a:alpha val="15000"/>
                  </a:srgbClr>
                </a:solidFill>
                <a:ln w="381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rmAutofit/>
                </a:bodyPr>
                <a:lstStyle/>
                <a:p>
                  <a:r>
                    <a:rPr kumimoji="1" lang="zh-CN" altLang="en-US" sz="9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帧</a:t>
                  </a:r>
                  <a:endParaRPr kumimoji="1"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grpSp>
              <p:nvGrpSpPr>
                <p:cNvPr id="27" name="组合 26"/>
                <p:cNvGrpSpPr/>
                <p:nvPr/>
              </p:nvGrpSpPr>
              <p:grpSpPr>
                <a:xfrm>
                  <a:off x="4270649" y="3507627"/>
                  <a:ext cx="439334" cy="248828"/>
                  <a:chOff x="6562285" y="2388194"/>
                  <a:chExt cx="3511366" cy="2095840"/>
                </a:xfrm>
              </p:grpSpPr>
              <p:pic>
                <p:nvPicPr>
                  <p:cNvPr id="51" name="图片 50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562285" y="2388194"/>
                    <a:ext cx="2997200" cy="1652868"/>
                  </a:xfrm>
                  <a:prstGeom prst="rect">
                    <a:avLst/>
                  </a:prstGeom>
                </p:spPr>
              </p:pic>
              <p:pic>
                <p:nvPicPr>
                  <p:cNvPr id="52" name="图片 5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6812682" y="2602566"/>
                    <a:ext cx="2997200" cy="1652868"/>
                  </a:xfrm>
                  <a:prstGeom prst="rect">
                    <a:avLst/>
                  </a:prstGeom>
                </p:spPr>
              </p:pic>
              <p:pic>
                <p:nvPicPr>
                  <p:cNvPr id="53" name="图片 52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7076451" y="2831166"/>
                    <a:ext cx="2997200" cy="1652868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80" name="组合 79"/>
              <p:cNvGrpSpPr/>
              <p:nvPr/>
            </p:nvGrpSpPr>
            <p:grpSpPr>
              <a:xfrm>
                <a:off x="3848037" y="3869428"/>
                <a:ext cx="952230" cy="330611"/>
                <a:chOff x="3848037" y="3869428"/>
                <a:chExt cx="952230" cy="330611"/>
              </a:xfrm>
            </p:grpSpPr>
            <p:sp>
              <p:nvSpPr>
                <p:cNvPr id="24" name="圆角矩形 91"/>
                <p:cNvSpPr/>
                <p:nvPr/>
              </p:nvSpPr>
              <p:spPr>
                <a:xfrm>
                  <a:off x="3848037" y="3869428"/>
                  <a:ext cx="952230" cy="330611"/>
                </a:xfrm>
                <a:prstGeom prst="rect">
                  <a:avLst/>
                </a:prstGeom>
                <a:solidFill>
                  <a:srgbClr val="00B2F2">
                    <a:alpha val="15000"/>
                  </a:srgbClr>
                </a:solidFill>
                <a:ln w="3810" cap="rnd">
                  <a:noFill/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normAutofit/>
                </a:bodyPr>
                <a:lstStyle/>
                <a:p>
                  <a:r>
                    <a:rPr kumimoji="1" lang="zh-CN" altLang="en-US" sz="9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音频</a:t>
                  </a:r>
                  <a:endParaRPr kumimoji="1" lang="zh-CN" altLang="en-US" sz="9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pic>
              <p:nvPicPr>
                <p:cNvPr id="1026" name="Picture 2"/>
                <p:cNvPicPr>
                  <a:picLocks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70649" y="3910319"/>
                  <a:ext cx="439334" cy="24882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73" name="组合 72"/>
            <p:cNvGrpSpPr/>
            <p:nvPr/>
          </p:nvGrpSpPr>
          <p:grpSpPr>
            <a:xfrm>
              <a:off x="3365619" y="3375731"/>
              <a:ext cx="496777" cy="868585"/>
              <a:chOff x="3297867" y="3202690"/>
              <a:chExt cx="496777" cy="858702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3362143" y="3427441"/>
                <a:ext cx="208338" cy="477962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 anchor="ctr" anchorCtr="0">
                <a:noAutofit/>
              </a:bodyPr>
              <a:lstStyle>
                <a:defPPr>
                  <a:defRPr lang="zh-CN"/>
                </a:defPPr>
                <a:lvl1pPr algn="ctr">
                  <a:defRPr sz="790" spc="6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>
                    <a:solidFill>
                      <a:srgbClr val="00B2F2"/>
                    </a:solidFill>
                  </a:rPr>
                  <a:t>分层</a:t>
                </a:r>
                <a:endParaRPr lang="zh-CN" altLang="en-US" dirty="0">
                  <a:solidFill>
                    <a:srgbClr val="00B2F2"/>
                  </a:solidFill>
                </a:endParaRPr>
              </a:p>
            </p:txBody>
          </p:sp>
          <p:sp>
            <p:nvSpPr>
              <p:cNvPr id="102" name="左中括号 101"/>
              <p:cNvSpPr/>
              <p:nvPr/>
            </p:nvSpPr>
            <p:spPr>
              <a:xfrm>
                <a:off x="3602743" y="3223683"/>
                <a:ext cx="166707" cy="816716"/>
              </a:xfrm>
              <a:prstGeom prst="leftBracket">
                <a:avLst>
                  <a:gd name="adj" fmla="val 0"/>
                </a:avLst>
              </a:prstGeom>
              <a:ln w="3810">
                <a:solidFill>
                  <a:srgbClr val="00B2F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04" name="直接连接符 103"/>
              <p:cNvCxnSpPr/>
              <p:nvPr/>
            </p:nvCxnSpPr>
            <p:spPr>
              <a:xfrm flipH="1">
                <a:off x="3329230" y="3632041"/>
                <a:ext cx="439381" cy="0"/>
              </a:xfrm>
              <a:prstGeom prst="line">
                <a:avLst/>
              </a:prstGeom>
              <a:ln w="3810">
                <a:solidFill>
                  <a:srgbClr val="00B2F2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" name="椭圆 104"/>
              <p:cNvSpPr/>
              <p:nvPr/>
            </p:nvSpPr>
            <p:spPr>
              <a:xfrm>
                <a:off x="3741327" y="3202690"/>
                <a:ext cx="53317" cy="53317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>
              <a:xfrm>
                <a:off x="3741327" y="3605383"/>
                <a:ext cx="53317" cy="53317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3741327" y="4008075"/>
                <a:ext cx="53317" cy="53317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3297867" y="3605383"/>
                <a:ext cx="53317" cy="53317"/>
              </a:xfrm>
              <a:prstGeom prst="ellipse">
                <a:avLst/>
              </a:prstGeom>
              <a:solidFill>
                <a:srgbClr val="00B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7808580" y="3235488"/>
              <a:ext cx="680038" cy="1149071"/>
              <a:chOff x="7754541" y="2949735"/>
              <a:chExt cx="680038" cy="1264232"/>
            </a:xfrm>
          </p:grpSpPr>
          <p:sp>
            <p:nvSpPr>
              <p:cNvPr id="111" name="圆角矩形 114"/>
              <p:cNvSpPr/>
              <p:nvPr/>
            </p:nvSpPr>
            <p:spPr>
              <a:xfrm>
                <a:off x="7754541" y="2949735"/>
                <a:ext cx="680038" cy="1264232"/>
              </a:xfrm>
              <a:prstGeom prst="rect">
                <a:avLst/>
              </a:prstGeom>
              <a:solidFill>
                <a:srgbClr val="00B2F2">
                  <a:alpha val="15000"/>
                </a:srgbClr>
              </a:solidFill>
              <a:ln w="381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normAutofit/>
              </a:bodyPr>
              <a:lstStyle/>
              <a:p>
                <a:endParaRPr kumimoji="1" lang="en-US" altLang="zh-CN" sz="9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65" name="组合 64"/>
              <p:cNvGrpSpPr/>
              <p:nvPr/>
            </p:nvGrpSpPr>
            <p:grpSpPr>
              <a:xfrm>
                <a:off x="7808023" y="3015693"/>
                <a:ext cx="573074" cy="1132316"/>
                <a:chOff x="7813387" y="3031655"/>
                <a:chExt cx="573074" cy="1079920"/>
              </a:xfrm>
            </p:grpSpPr>
            <p:sp>
              <p:nvSpPr>
                <p:cNvPr id="112" name="圆角矩形 120"/>
                <p:cNvSpPr/>
                <p:nvPr/>
              </p:nvSpPr>
              <p:spPr>
                <a:xfrm>
                  <a:off x="7813387" y="3031655"/>
                  <a:ext cx="573074" cy="224067"/>
                </a:xfrm>
                <a:prstGeom prst="rect">
                  <a:avLst/>
                </a:prstGeom>
                <a:solidFill>
                  <a:srgbClr val="00B2F2">
                    <a:alpha val="15000"/>
                  </a:srgbClr>
                </a:solidFill>
                <a:ln w="3175" cap="rnd">
                  <a:solidFill>
                    <a:srgbClr val="00B2F2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人物</a:t>
                  </a:r>
                  <a:endParaRPr kumimoji="1" lang="zh-CN" altLang="en-US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113" name="圆角矩形 120"/>
                <p:cNvSpPr/>
                <p:nvPr/>
              </p:nvSpPr>
              <p:spPr>
                <a:xfrm>
                  <a:off x="7813387" y="3316939"/>
                  <a:ext cx="573074" cy="224067"/>
                </a:xfrm>
                <a:prstGeom prst="rect">
                  <a:avLst/>
                </a:prstGeom>
                <a:solidFill>
                  <a:srgbClr val="00B2F2">
                    <a:alpha val="15000"/>
                  </a:srgbClr>
                </a:solidFill>
                <a:ln w="3175" cap="rnd">
                  <a:solidFill>
                    <a:srgbClr val="00B2F2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物体</a:t>
                  </a:r>
                  <a:endParaRPr kumimoji="1" lang="zh-CN" altLang="en-US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114" name="圆角矩形 120"/>
                <p:cNvSpPr/>
                <p:nvPr/>
              </p:nvSpPr>
              <p:spPr>
                <a:xfrm>
                  <a:off x="7813387" y="3602223"/>
                  <a:ext cx="573074" cy="224067"/>
                </a:xfrm>
                <a:prstGeom prst="rect">
                  <a:avLst/>
                </a:prstGeom>
                <a:solidFill>
                  <a:srgbClr val="00B2F2">
                    <a:alpha val="15000"/>
                  </a:srgbClr>
                </a:solidFill>
                <a:ln w="3175" cap="rnd">
                  <a:solidFill>
                    <a:srgbClr val="00B2F2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主题分类</a:t>
                  </a:r>
                  <a:endParaRPr kumimoji="1" lang="zh-CN" altLang="en-US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  <p:sp>
              <p:nvSpPr>
                <p:cNvPr id="115" name="圆角矩形 120"/>
                <p:cNvSpPr/>
                <p:nvPr/>
              </p:nvSpPr>
              <p:spPr>
                <a:xfrm>
                  <a:off x="7813387" y="3887508"/>
                  <a:ext cx="573074" cy="224067"/>
                </a:xfrm>
                <a:prstGeom prst="rect">
                  <a:avLst/>
                </a:prstGeom>
                <a:solidFill>
                  <a:srgbClr val="00B2F2">
                    <a:alpha val="15000"/>
                  </a:srgbClr>
                </a:solidFill>
                <a:ln w="3175" cap="rnd">
                  <a:solidFill>
                    <a:srgbClr val="00B2F2"/>
                  </a:solidFill>
                  <a:prstDash val="solid"/>
                  <a:rou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r>
                    <a:rPr kumimoji="1" lang="zh-CN" altLang="en-US" sz="7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+mn-ea"/>
                    </a:rPr>
                    <a:t>关键词</a:t>
                  </a:r>
                  <a:endParaRPr kumimoji="1" lang="zh-CN" altLang="en-US" sz="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endParaRPr>
                </a:p>
              </p:txBody>
            </p:sp>
          </p:grpSp>
        </p:grpSp>
        <p:grpSp>
          <p:nvGrpSpPr>
            <p:cNvPr id="16" name="组合 15"/>
            <p:cNvGrpSpPr/>
            <p:nvPr/>
          </p:nvGrpSpPr>
          <p:grpSpPr>
            <a:xfrm>
              <a:off x="4944733" y="3484026"/>
              <a:ext cx="450135" cy="651995"/>
              <a:chOff x="4971622" y="3238835"/>
              <a:chExt cx="450135" cy="644576"/>
            </a:xfrm>
          </p:grpSpPr>
          <p:sp>
            <p:nvSpPr>
              <p:cNvPr id="117" name="任意多边形: 形状 116"/>
              <p:cNvSpPr/>
              <p:nvPr/>
            </p:nvSpPr>
            <p:spPr>
              <a:xfrm>
                <a:off x="5174211" y="3316668"/>
                <a:ext cx="247546" cy="488910"/>
              </a:xfrm>
              <a:custGeom>
                <a:avLst/>
                <a:gdLst>
                  <a:gd name="connsiteX0" fmla="*/ 0 w 876300"/>
                  <a:gd name="connsiteY0" fmla="*/ 0 h 1638300"/>
                  <a:gd name="connsiteX1" fmla="*/ 419100 w 876300"/>
                  <a:gd name="connsiteY1" fmla="*/ 0 h 1638300"/>
                  <a:gd name="connsiteX2" fmla="*/ 876300 w 876300"/>
                  <a:gd name="connsiteY2" fmla="*/ 838200 h 1638300"/>
                  <a:gd name="connsiteX3" fmla="*/ 419100 w 876300"/>
                  <a:gd name="connsiteY3" fmla="*/ 1638300 h 1638300"/>
                  <a:gd name="connsiteX4" fmla="*/ 76200 w 876300"/>
                  <a:gd name="connsiteY4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638300">
                    <a:moveTo>
                      <a:pt x="0" y="0"/>
                    </a:moveTo>
                    <a:lnTo>
                      <a:pt x="419100" y="0"/>
                    </a:lnTo>
                    <a:lnTo>
                      <a:pt x="876300" y="838200"/>
                    </a:lnTo>
                    <a:lnTo>
                      <a:pt x="419100" y="1638300"/>
                    </a:lnTo>
                    <a:lnTo>
                      <a:pt x="76200" y="1638300"/>
                    </a:lnTo>
                  </a:path>
                </a:pathLst>
              </a:custGeom>
              <a:gradFill flip="none" rotWithShape="1">
                <a:gsLst>
                  <a:gs pos="0">
                    <a:srgbClr val="00B2F2">
                      <a:alpha val="30000"/>
                    </a:srgbClr>
                  </a:gs>
                  <a:gs pos="100000">
                    <a:srgbClr val="00B2F2">
                      <a:alpha val="0"/>
                    </a:srgbClr>
                  </a:gs>
                </a:gsLst>
                <a:lin ang="10800000" scaled="1"/>
                <a:tileRect/>
              </a:gradFill>
              <a:ln w="3175" cap="flat">
                <a:gradFill flip="none" rotWithShape="1">
                  <a:gsLst>
                    <a:gs pos="0">
                      <a:srgbClr val="00B2F2">
                        <a:alpha val="0"/>
                      </a:srgbClr>
                    </a:gs>
                    <a:gs pos="100000">
                      <a:srgbClr val="00B2F2"/>
                    </a:gs>
                  </a:gsLst>
                  <a:lin ang="0" scaled="1"/>
                  <a:tileRect/>
                </a:gra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8579" tIns="34289" rIns="68579" bIns="3428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8" name="任意多边形: 形状 117"/>
              <p:cNvSpPr/>
              <p:nvPr/>
            </p:nvSpPr>
            <p:spPr>
              <a:xfrm>
                <a:off x="4971622" y="3238835"/>
                <a:ext cx="326363" cy="644576"/>
              </a:xfrm>
              <a:custGeom>
                <a:avLst/>
                <a:gdLst>
                  <a:gd name="connsiteX0" fmla="*/ 0 w 876300"/>
                  <a:gd name="connsiteY0" fmla="*/ 0 h 1638300"/>
                  <a:gd name="connsiteX1" fmla="*/ 419100 w 876300"/>
                  <a:gd name="connsiteY1" fmla="*/ 0 h 1638300"/>
                  <a:gd name="connsiteX2" fmla="*/ 876300 w 876300"/>
                  <a:gd name="connsiteY2" fmla="*/ 838200 h 1638300"/>
                  <a:gd name="connsiteX3" fmla="*/ 419100 w 876300"/>
                  <a:gd name="connsiteY3" fmla="*/ 1638300 h 1638300"/>
                  <a:gd name="connsiteX4" fmla="*/ 76200 w 876300"/>
                  <a:gd name="connsiteY4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638300">
                    <a:moveTo>
                      <a:pt x="0" y="0"/>
                    </a:moveTo>
                    <a:lnTo>
                      <a:pt x="419100" y="0"/>
                    </a:lnTo>
                    <a:lnTo>
                      <a:pt x="876300" y="838200"/>
                    </a:lnTo>
                    <a:lnTo>
                      <a:pt x="419100" y="1638300"/>
                    </a:lnTo>
                    <a:lnTo>
                      <a:pt x="76200" y="1638300"/>
                    </a:lnTo>
                  </a:path>
                </a:pathLst>
              </a:custGeom>
              <a:gradFill flip="none" rotWithShape="1">
                <a:gsLst>
                  <a:gs pos="0">
                    <a:srgbClr val="00B2F2">
                      <a:alpha val="20000"/>
                    </a:srgbClr>
                  </a:gs>
                  <a:gs pos="100000">
                    <a:srgbClr val="00B2F2">
                      <a:alpha val="0"/>
                    </a:srgbClr>
                  </a:gs>
                </a:gsLst>
                <a:lin ang="10800000" scaled="1"/>
                <a:tileRect/>
              </a:gradFill>
              <a:ln w="3175" cap="flat">
                <a:gradFill flip="none" rotWithShape="1">
                  <a:gsLst>
                    <a:gs pos="0">
                      <a:srgbClr val="00B2F2">
                        <a:alpha val="0"/>
                      </a:srgbClr>
                    </a:gs>
                    <a:gs pos="100000">
                      <a:srgbClr val="00B2F2"/>
                    </a:gs>
                  </a:gsLst>
                  <a:lin ang="0" scaled="1"/>
                  <a:tileRect/>
                </a:gra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8579" tIns="34289" rIns="68579" bIns="34289" numCol="1" spcCol="38100" rtlCol="0" anchor="t">
                <a:noAutofit/>
              </a:bodyPr>
              <a:lstStyle/>
              <a:p>
                <a:pPr fontAlgn="auto" latinLnBrk="1" hangingPunct="0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5003800" y="3335710"/>
                <a:ext cx="208338" cy="477962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zh-CN" altLang="en-US" sz="790" spc="300" dirty="0">
                    <a:solidFill>
                      <a:srgbClr val="00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分析</a:t>
                </a:r>
                <a:endParaRPr lang="zh-CN" altLang="en-US" sz="790" spc="300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7281732" y="3484026"/>
              <a:ext cx="450135" cy="651995"/>
              <a:chOff x="4971622" y="3238835"/>
              <a:chExt cx="450135" cy="644576"/>
            </a:xfrm>
          </p:grpSpPr>
          <p:sp>
            <p:nvSpPr>
              <p:cNvPr id="29" name="任意多边形: 形状 116"/>
              <p:cNvSpPr/>
              <p:nvPr/>
            </p:nvSpPr>
            <p:spPr>
              <a:xfrm>
                <a:off x="5174211" y="3316668"/>
                <a:ext cx="247546" cy="488910"/>
              </a:xfrm>
              <a:custGeom>
                <a:avLst/>
                <a:gdLst>
                  <a:gd name="connsiteX0" fmla="*/ 0 w 876300"/>
                  <a:gd name="connsiteY0" fmla="*/ 0 h 1638300"/>
                  <a:gd name="connsiteX1" fmla="*/ 419100 w 876300"/>
                  <a:gd name="connsiteY1" fmla="*/ 0 h 1638300"/>
                  <a:gd name="connsiteX2" fmla="*/ 876300 w 876300"/>
                  <a:gd name="connsiteY2" fmla="*/ 838200 h 1638300"/>
                  <a:gd name="connsiteX3" fmla="*/ 419100 w 876300"/>
                  <a:gd name="connsiteY3" fmla="*/ 1638300 h 1638300"/>
                  <a:gd name="connsiteX4" fmla="*/ 76200 w 876300"/>
                  <a:gd name="connsiteY4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638300">
                    <a:moveTo>
                      <a:pt x="0" y="0"/>
                    </a:moveTo>
                    <a:lnTo>
                      <a:pt x="419100" y="0"/>
                    </a:lnTo>
                    <a:lnTo>
                      <a:pt x="876300" y="838200"/>
                    </a:lnTo>
                    <a:lnTo>
                      <a:pt x="419100" y="1638300"/>
                    </a:lnTo>
                    <a:lnTo>
                      <a:pt x="76200" y="1638300"/>
                    </a:lnTo>
                  </a:path>
                </a:pathLst>
              </a:custGeom>
              <a:gradFill flip="none" rotWithShape="1">
                <a:gsLst>
                  <a:gs pos="0">
                    <a:srgbClr val="00B2F2">
                      <a:alpha val="30000"/>
                    </a:srgbClr>
                  </a:gs>
                  <a:gs pos="100000">
                    <a:srgbClr val="00B2F2">
                      <a:alpha val="0"/>
                    </a:srgbClr>
                  </a:gs>
                </a:gsLst>
                <a:lin ang="10800000" scaled="1"/>
                <a:tileRect/>
              </a:gradFill>
              <a:ln w="3175" cap="flat">
                <a:gradFill flip="none" rotWithShape="1">
                  <a:gsLst>
                    <a:gs pos="0">
                      <a:srgbClr val="00B2F2">
                        <a:alpha val="0"/>
                      </a:srgbClr>
                    </a:gs>
                    <a:gs pos="100000">
                      <a:srgbClr val="00B2F2"/>
                    </a:gs>
                  </a:gsLst>
                  <a:lin ang="0" scaled="1"/>
                  <a:tileRect/>
                </a:gra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8579" tIns="34289" rIns="68579" bIns="34289" numCol="1" spcCol="38100" rtlCol="0" anchor="t">
                <a:noAutofit/>
              </a:bodyPr>
              <a:lstStyle/>
              <a:p>
                <a: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350" b="0" i="0" u="none" strike="noStrike" cap="none" spc="0" normalizeH="0" baseline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任意多边形: 形状 117"/>
              <p:cNvSpPr/>
              <p:nvPr/>
            </p:nvSpPr>
            <p:spPr>
              <a:xfrm>
                <a:off x="4971622" y="3238835"/>
                <a:ext cx="326363" cy="644576"/>
              </a:xfrm>
              <a:custGeom>
                <a:avLst/>
                <a:gdLst>
                  <a:gd name="connsiteX0" fmla="*/ 0 w 876300"/>
                  <a:gd name="connsiteY0" fmla="*/ 0 h 1638300"/>
                  <a:gd name="connsiteX1" fmla="*/ 419100 w 876300"/>
                  <a:gd name="connsiteY1" fmla="*/ 0 h 1638300"/>
                  <a:gd name="connsiteX2" fmla="*/ 876300 w 876300"/>
                  <a:gd name="connsiteY2" fmla="*/ 838200 h 1638300"/>
                  <a:gd name="connsiteX3" fmla="*/ 419100 w 876300"/>
                  <a:gd name="connsiteY3" fmla="*/ 1638300 h 1638300"/>
                  <a:gd name="connsiteX4" fmla="*/ 76200 w 876300"/>
                  <a:gd name="connsiteY4" fmla="*/ 1638300 h 163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1638300">
                    <a:moveTo>
                      <a:pt x="0" y="0"/>
                    </a:moveTo>
                    <a:lnTo>
                      <a:pt x="419100" y="0"/>
                    </a:lnTo>
                    <a:lnTo>
                      <a:pt x="876300" y="838200"/>
                    </a:lnTo>
                    <a:lnTo>
                      <a:pt x="419100" y="1638300"/>
                    </a:lnTo>
                    <a:lnTo>
                      <a:pt x="76200" y="1638300"/>
                    </a:lnTo>
                  </a:path>
                </a:pathLst>
              </a:custGeom>
              <a:gradFill flip="none" rotWithShape="1">
                <a:gsLst>
                  <a:gs pos="0">
                    <a:srgbClr val="00B2F2">
                      <a:alpha val="20000"/>
                    </a:srgbClr>
                  </a:gs>
                  <a:gs pos="100000">
                    <a:srgbClr val="00B2F2">
                      <a:alpha val="0"/>
                    </a:srgbClr>
                  </a:gs>
                </a:gsLst>
                <a:lin ang="10800000" scaled="1"/>
                <a:tileRect/>
              </a:gradFill>
              <a:ln w="3175" cap="flat">
                <a:gradFill flip="none" rotWithShape="1">
                  <a:gsLst>
                    <a:gs pos="0">
                      <a:srgbClr val="00B2F2">
                        <a:alpha val="0"/>
                      </a:srgbClr>
                    </a:gs>
                    <a:gs pos="100000">
                      <a:srgbClr val="00B2F2"/>
                    </a:gs>
                  </a:gsLst>
                  <a:lin ang="0" scaled="1"/>
                  <a:tileRect/>
                </a:gradFill>
                <a:miter lim="400000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68579" tIns="34289" rIns="68579" bIns="34289" numCol="1" spcCol="38100" rtlCol="0" anchor="t">
                <a:noAutofit/>
              </a:bodyPr>
              <a:lstStyle/>
              <a:p>
                <a:pPr fontAlgn="auto" latinLnBrk="1" hangingPunct="0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35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5003800" y="3335710"/>
                <a:ext cx="208338" cy="477962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 anchor="ctr" anchorCtr="0">
                <a:noAutofit/>
              </a:bodyPr>
              <a:lstStyle/>
              <a:p>
                <a:pPr algn="ctr"/>
                <a:r>
                  <a:rPr lang="zh-CN" altLang="en-US" sz="790" spc="300" dirty="0">
                    <a:solidFill>
                      <a:srgbClr val="00B2F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</a:t>
                </a:r>
                <a:endParaRPr lang="zh-CN" altLang="en-US" sz="790" spc="300" dirty="0">
                  <a:solidFill>
                    <a:srgbClr val="00B2F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88" name="直线连接符 87"/>
            <p:cNvCxnSpPr/>
            <p:nvPr/>
          </p:nvCxnSpPr>
          <p:spPr>
            <a:xfrm>
              <a:off x="6408204" y="1383730"/>
              <a:ext cx="0" cy="1008000"/>
            </a:xfrm>
            <a:prstGeom prst="line">
              <a:avLst/>
            </a:prstGeom>
            <a:solidFill>
              <a:srgbClr val="00B2F2">
                <a:alpha val="15000"/>
              </a:srgbClr>
            </a:solidFill>
            <a:ln w="6350" cap="rnd">
              <a:solidFill>
                <a:srgbClr val="00B2F2"/>
              </a:solidFill>
              <a:prstDash val="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6"/>
          <p:cNvSpPr txBox="1"/>
          <p:nvPr/>
        </p:nvSpPr>
        <p:spPr>
          <a:xfrm>
            <a:off x="880487" y="310678"/>
            <a:ext cx="6603186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0" dist="38100" dir="2700000" algn="tl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云上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GPU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资源为</a:t>
            </a:r>
            <a:r>
              <a:rPr lang="en-US" altLang="zh-CN" sz="2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AI</a:t>
            </a:r>
            <a:r>
              <a:rPr lang="zh-CN" altLang="en-US" sz="2000" dirty="0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生产提供技术支撑</a:t>
            </a:r>
            <a:endParaRPr lang="zh-CN" altLang="en-US" sz="2000" dirty="0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</p:txBody>
      </p:sp>
      <p:grpSp>
        <p:nvGrpSpPr>
          <p:cNvPr id="303" name="组合 302"/>
          <p:cNvGrpSpPr/>
          <p:nvPr/>
        </p:nvGrpSpPr>
        <p:grpSpPr>
          <a:xfrm>
            <a:off x="504847" y="1156211"/>
            <a:ext cx="8134307" cy="3233350"/>
            <a:chOff x="571551" y="1156211"/>
            <a:chExt cx="8134307" cy="3233350"/>
          </a:xfrm>
        </p:grpSpPr>
        <p:sp>
          <p:nvSpPr>
            <p:cNvPr id="4" name="梯形 3"/>
            <p:cNvSpPr/>
            <p:nvPr/>
          </p:nvSpPr>
          <p:spPr>
            <a:xfrm>
              <a:off x="571551" y="1287204"/>
              <a:ext cx="3384112" cy="156965"/>
            </a:xfrm>
            <a:prstGeom prst="trapezoid">
              <a:avLst>
                <a:gd name="adj" fmla="val 154778"/>
              </a:avLst>
            </a:prstGeom>
            <a:gradFill flip="none" rotWithShape="1">
              <a:gsLst>
                <a:gs pos="0">
                  <a:srgbClr val="00B2F2">
                    <a:alpha val="0"/>
                  </a:srgbClr>
                </a:gs>
                <a:gs pos="100000">
                  <a:srgbClr val="00B2F2">
                    <a:alpha val="32609"/>
                  </a:srgbClr>
                </a:gs>
              </a:gsLst>
              <a:lin ang="5400000" scaled="0"/>
              <a:tileRect/>
            </a:gradFill>
            <a:ln w="9525" cap="flat" cmpd="sng" algn="ctr">
              <a:gradFill>
                <a:gsLst>
                  <a:gs pos="100000">
                    <a:srgbClr val="00B2F2"/>
                  </a:gs>
                  <a:gs pos="0">
                    <a:srgbClr val="00B2F2">
                      <a:alpha val="0"/>
                    </a:srgbClr>
                  </a:gs>
                </a:gsLst>
                <a:lin ang="5400000" scaled="0"/>
              </a:gradFill>
              <a:prstDash val="solid"/>
            </a:ln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GPU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算力资源服务能力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200" b="1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71551" y="1444169"/>
              <a:ext cx="3384112" cy="792601"/>
            </a:xfrm>
            <a:prstGeom prst="rect">
              <a:avLst/>
            </a:prstGeom>
            <a:gradFill>
              <a:gsLst>
                <a:gs pos="0">
                  <a:srgbClr val="00B2F2"/>
                </a:gs>
                <a:gs pos="100000">
                  <a:srgbClr val="00B2F2"/>
                </a:gs>
                <a:gs pos="63000">
                  <a:srgbClr val="00B2F2">
                    <a:alpha val="10000"/>
                  </a:srgbClr>
                </a:gs>
                <a:gs pos="38000">
                  <a:srgbClr val="00B2F2">
                    <a:alpha val="10000"/>
                  </a:srgbClr>
                </a:gs>
              </a:gsLst>
              <a:lin ang="0" scaled="0"/>
            </a:gradFill>
            <a:ln w="12700" cap="flat" cmpd="sng" algn="ctr">
              <a:noFill/>
              <a:prstDash val="dash"/>
            </a:ln>
          </p:spPr>
          <p:txBody>
            <a:bodyPr rtlCol="0" anchor="ctr"/>
            <a:lstStyle/>
            <a:p>
              <a:pPr marL="171450" indent="-171450" defTabSz="685800" fontAlgn="auto">
                <a:lnSpc>
                  <a:spcPct val="150000"/>
                </a:lnSpc>
                <a:spcBef>
                  <a:spcPts val="0"/>
                </a:spcBef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en-US" altLang="zh-CN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GPU/</a:t>
              </a:r>
              <a:r>
                <a:rPr lang="en-US" altLang="zh-CN" sz="900" kern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vGPU</a:t>
              </a:r>
              <a:r>
                <a: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资源池化管理。</a:t>
              </a:r>
              <a:endParaRPr lang="en-US" altLang="zh-CN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171450" indent="-171450" defTabSz="685800" fontAlgn="auto">
                <a:lnSpc>
                  <a:spcPct val="150000"/>
                </a:lnSpc>
                <a:spcBef>
                  <a:spcPts val="0"/>
                </a:spcBef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业务设置</a:t>
              </a:r>
              <a:r>
                <a:rPr lang="en-US" altLang="zh-CN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GPU/</a:t>
              </a:r>
              <a:r>
                <a:rPr lang="en-US" altLang="zh-CN" sz="900" kern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vGPU</a:t>
              </a:r>
              <a:r>
                <a: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资源独占或按优先级抢占。</a:t>
              </a:r>
              <a:endParaRPr lang="zh-CN" altLang="en-US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171450" indent="-171450" defTabSz="685800" fontAlgn="auto">
                <a:lnSpc>
                  <a:spcPct val="150000"/>
                </a:lnSpc>
                <a:spcBef>
                  <a:spcPts val="0"/>
                </a:spcBef>
                <a:buSzPct val="80000"/>
                <a:buFont typeface="Wingdings" panose="05000000000000000000" pitchFamily="2" charset="2"/>
                <a:buChar char="n"/>
                <a:defRPr/>
              </a:pPr>
              <a:r>
                <a: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虚拟机根据策略自动分配和释放</a:t>
              </a:r>
              <a:r>
                <a:rPr lang="en-US" altLang="zh-CN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GPU/</a:t>
              </a:r>
              <a:r>
                <a:rPr lang="en-US" altLang="zh-CN" sz="900" kern="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vGPU</a:t>
              </a:r>
              <a:r>
                <a:rPr lang="zh-CN" altLang="en-US" sz="9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资源。</a:t>
              </a:r>
              <a:endParaRPr lang="zh-CN" altLang="en-US" sz="9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571552" y="2393735"/>
              <a:ext cx="3421000" cy="1995826"/>
              <a:chOff x="791845" y="2347231"/>
              <a:chExt cx="3421000" cy="1995826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791845" y="2347231"/>
                <a:ext cx="3417638" cy="385256"/>
              </a:xfrm>
              <a:prstGeom prst="rect">
                <a:avLst/>
              </a:prstGeom>
              <a:solidFill>
                <a:srgbClr val="FFC335">
                  <a:alpha val="10000"/>
                </a:srgbClr>
              </a:solidFill>
              <a:ln w="6350" cap="flat" cmpd="sng" algn="ctr">
                <a:gradFill flip="none" rotWithShape="1">
                  <a:gsLst>
                    <a:gs pos="0">
                      <a:srgbClr val="FFC335">
                        <a:alpha val="0"/>
                      </a:srgbClr>
                    </a:gs>
                    <a:gs pos="100000">
                      <a:srgbClr val="FFC335"/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68578" tIns="34289" rIns="68578" bIns="34289" rtlCol="0" anchor="b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业务虚拟机</a:t>
                </a:r>
                <a:endParaRPr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4" name="文本框 10"/>
              <p:cNvSpPr txBox="1"/>
              <p:nvPr/>
            </p:nvSpPr>
            <p:spPr>
              <a:xfrm>
                <a:off x="2451432" y="2378385"/>
                <a:ext cx="121039" cy="352210"/>
              </a:xfrm>
              <a:prstGeom prst="rect">
                <a:avLst/>
              </a:prstGeom>
              <a:noFill/>
            </p:spPr>
            <p:txBody>
              <a:bodyPr wrap="square" lIns="68578" tIns="34289" rIns="68578" bIns="34289" rtlCol="0">
                <a:spAutoFit/>
              </a:bodyPr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800" b="1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……</a:t>
                </a:r>
                <a:endParaRPr lang="en-US" altLang="zh-CN" sz="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8" name="screen-modern-design_35904"/>
              <p:cNvSpPr>
                <a:spLocks noChangeAspect="1"/>
              </p:cNvSpPr>
              <p:nvPr/>
            </p:nvSpPr>
            <p:spPr bwMode="auto">
              <a:xfrm>
                <a:off x="947454" y="2433000"/>
                <a:ext cx="243260" cy="192981"/>
              </a:xfrm>
              <a:custGeom>
                <a:avLst/>
                <a:gdLst>
                  <a:gd name="T0" fmla="*/ 3316 w 3316"/>
                  <a:gd name="T1" fmla="*/ 2124 h 2805"/>
                  <a:gd name="T2" fmla="*/ 3316 w 3316"/>
                  <a:gd name="T3" fmla="*/ 0 h 2805"/>
                  <a:gd name="T4" fmla="*/ 0 w 3316"/>
                  <a:gd name="T5" fmla="*/ 0 h 2805"/>
                  <a:gd name="T6" fmla="*/ 0 w 3316"/>
                  <a:gd name="T7" fmla="*/ 2124 h 2805"/>
                  <a:gd name="T8" fmla="*/ 1353 w 3316"/>
                  <a:gd name="T9" fmla="*/ 2124 h 2805"/>
                  <a:gd name="T10" fmla="*/ 1353 w 3316"/>
                  <a:gd name="T11" fmla="*/ 2692 h 2805"/>
                  <a:gd name="T12" fmla="*/ 646 w 3316"/>
                  <a:gd name="T13" fmla="*/ 2692 h 2805"/>
                  <a:gd name="T14" fmla="*/ 646 w 3316"/>
                  <a:gd name="T15" fmla="*/ 2805 h 2805"/>
                  <a:gd name="T16" fmla="*/ 2627 w 3316"/>
                  <a:gd name="T17" fmla="*/ 2805 h 2805"/>
                  <a:gd name="T18" fmla="*/ 2627 w 3316"/>
                  <a:gd name="T19" fmla="*/ 2692 h 2805"/>
                  <a:gd name="T20" fmla="*/ 1935 w 3316"/>
                  <a:gd name="T21" fmla="*/ 2692 h 2805"/>
                  <a:gd name="T22" fmla="*/ 1935 w 3316"/>
                  <a:gd name="T23" fmla="*/ 2124 h 2805"/>
                  <a:gd name="T24" fmla="*/ 3316 w 3316"/>
                  <a:gd name="T25" fmla="*/ 2124 h 2805"/>
                  <a:gd name="T26" fmla="*/ 3316 w 3316"/>
                  <a:gd name="T27" fmla="*/ 2124 h 2805"/>
                  <a:gd name="T28" fmla="*/ 311 w 3316"/>
                  <a:gd name="T29" fmla="*/ 310 h 2805"/>
                  <a:gd name="T30" fmla="*/ 3005 w 3316"/>
                  <a:gd name="T31" fmla="*/ 310 h 2805"/>
                  <a:gd name="T32" fmla="*/ 3005 w 3316"/>
                  <a:gd name="T33" fmla="*/ 1813 h 2805"/>
                  <a:gd name="T34" fmla="*/ 311 w 3316"/>
                  <a:gd name="T35" fmla="*/ 1813 h 2805"/>
                  <a:gd name="T36" fmla="*/ 311 w 3316"/>
                  <a:gd name="T37" fmla="*/ 310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16" h="2805">
                    <a:moveTo>
                      <a:pt x="3316" y="2124"/>
                    </a:moveTo>
                    <a:lnTo>
                      <a:pt x="3316" y="0"/>
                    </a:lnTo>
                    <a:lnTo>
                      <a:pt x="0" y="0"/>
                    </a:lnTo>
                    <a:lnTo>
                      <a:pt x="0" y="2124"/>
                    </a:lnTo>
                    <a:lnTo>
                      <a:pt x="1353" y="2124"/>
                    </a:lnTo>
                    <a:lnTo>
                      <a:pt x="1353" y="2692"/>
                    </a:lnTo>
                    <a:lnTo>
                      <a:pt x="646" y="2692"/>
                    </a:lnTo>
                    <a:lnTo>
                      <a:pt x="646" y="2805"/>
                    </a:lnTo>
                    <a:lnTo>
                      <a:pt x="2627" y="2805"/>
                    </a:lnTo>
                    <a:lnTo>
                      <a:pt x="2627" y="2692"/>
                    </a:lnTo>
                    <a:lnTo>
                      <a:pt x="1935" y="2692"/>
                    </a:lnTo>
                    <a:lnTo>
                      <a:pt x="1935" y="2124"/>
                    </a:lnTo>
                    <a:lnTo>
                      <a:pt x="3316" y="2124"/>
                    </a:lnTo>
                    <a:lnTo>
                      <a:pt x="3316" y="2124"/>
                    </a:lnTo>
                    <a:close/>
                    <a:moveTo>
                      <a:pt x="311" y="310"/>
                    </a:moveTo>
                    <a:lnTo>
                      <a:pt x="3005" y="310"/>
                    </a:lnTo>
                    <a:lnTo>
                      <a:pt x="3005" y="1813"/>
                    </a:lnTo>
                    <a:lnTo>
                      <a:pt x="311" y="1813"/>
                    </a:lnTo>
                    <a:lnTo>
                      <a:pt x="311" y="310"/>
                    </a:lnTo>
                    <a:close/>
                  </a:path>
                </a:pathLst>
              </a:custGeom>
              <a:solidFill>
                <a:srgbClr val="FFC335">
                  <a:alpha val="40000"/>
                </a:srgbClr>
              </a:solidFill>
              <a:ln w="3175">
                <a:solidFill>
                  <a:srgbClr val="FFC335"/>
                </a:solidFill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0" name="椭圆 89"/>
              <p:cNvSpPr/>
              <p:nvPr/>
            </p:nvSpPr>
            <p:spPr>
              <a:xfrm>
                <a:off x="1069084" y="2514994"/>
                <a:ext cx="166732" cy="162218"/>
              </a:xfrm>
              <a:prstGeom prst="ellipse">
                <a:avLst/>
              </a:prstGeom>
              <a:solidFill>
                <a:srgbClr val="FFC33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b="1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1" name="iconfont-10734-5173712"/>
              <p:cNvSpPr>
                <a:spLocks noChangeAspect="1"/>
              </p:cNvSpPr>
              <p:nvPr/>
            </p:nvSpPr>
            <p:spPr bwMode="auto">
              <a:xfrm>
                <a:off x="1101329" y="2552366"/>
                <a:ext cx="102240" cy="87474"/>
              </a:xfrm>
              <a:custGeom>
                <a:avLst/>
                <a:gdLst>
                  <a:gd name="connsiteX0" fmla="*/ 327422 w 533400"/>
                  <a:gd name="connsiteY0" fmla="*/ 342911 h 457214"/>
                  <a:gd name="connsiteX1" fmla="*/ 327422 w 533400"/>
                  <a:gd name="connsiteY1" fmla="*/ 377440 h 457214"/>
                  <a:gd name="connsiteX2" fmla="*/ 339328 w 533400"/>
                  <a:gd name="connsiteY2" fmla="*/ 389346 h 457214"/>
                  <a:gd name="connsiteX3" fmla="*/ 404813 w 533400"/>
                  <a:gd name="connsiteY3" fmla="*/ 389346 h 457214"/>
                  <a:gd name="connsiteX4" fmla="*/ 416719 w 533400"/>
                  <a:gd name="connsiteY4" fmla="*/ 377440 h 457214"/>
                  <a:gd name="connsiteX5" fmla="*/ 416719 w 533400"/>
                  <a:gd name="connsiteY5" fmla="*/ 342911 h 457214"/>
                  <a:gd name="connsiteX6" fmla="*/ 107156 w 533400"/>
                  <a:gd name="connsiteY6" fmla="*/ 342911 h 457214"/>
                  <a:gd name="connsiteX7" fmla="*/ 107156 w 533400"/>
                  <a:gd name="connsiteY7" fmla="*/ 377440 h 457214"/>
                  <a:gd name="connsiteX8" fmla="*/ 119063 w 533400"/>
                  <a:gd name="connsiteY8" fmla="*/ 389346 h 457214"/>
                  <a:gd name="connsiteX9" fmla="*/ 226219 w 533400"/>
                  <a:gd name="connsiteY9" fmla="*/ 389346 h 457214"/>
                  <a:gd name="connsiteX10" fmla="*/ 238125 w 533400"/>
                  <a:gd name="connsiteY10" fmla="*/ 377440 h 457214"/>
                  <a:gd name="connsiteX11" fmla="*/ 238125 w 533400"/>
                  <a:gd name="connsiteY11" fmla="*/ 342911 h 457214"/>
                  <a:gd name="connsiteX12" fmla="*/ 86328 w 533400"/>
                  <a:gd name="connsiteY12" fmla="*/ 235204 h 457214"/>
                  <a:gd name="connsiteX13" fmla="*/ 211320 w 533400"/>
                  <a:gd name="connsiteY13" fmla="*/ 235204 h 457214"/>
                  <a:gd name="connsiteX14" fmla="*/ 226177 w 533400"/>
                  <a:gd name="connsiteY14" fmla="*/ 250060 h 457214"/>
                  <a:gd name="connsiteX15" fmla="*/ 211320 w 533400"/>
                  <a:gd name="connsiteY15" fmla="*/ 264964 h 457214"/>
                  <a:gd name="connsiteX16" fmla="*/ 86328 w 533400"/>
                  <a:gd name="connsiteY16" fmla="*/ 264964 h 457214"/>
                  <a:gd name="connsiteX17" fmla="*/ 71424 w 533400"/>
                  <a:gd name="connsiteY17" fmla="*/ 250060 h 457214"/>
                  <a:gd name="connsiteX18" fmla="*/ 86328 w 533400"/>
                  <a:gd name="connsiteY18" fmla="*/ 235204 h 457214"/>
                  <a:gd name="connsiteX19" fmla="*/ 86328 w 533400"/>
                  <a:gd name="connsiteY19" fmla="*/ 175684 h 457214"/>
                  <a:gd name="connsiteX20" fmla="*/ 211320 w 533400"/>
                  <a:gd name="connsiteY20" fmla="*/ 175684 h 457214"/>
                  <a:gd name="connsiteX21" fmla="*/ 226177 w 533400"/>
                  <a:gd name="connsiteY21" fmla="*/ 190540 h 457214"/>
                  <a:gd name="connsiteX22" fmla="*/ 211320 w 533400"/>
                  <a:gd name="connsiteY22" fmla="*/ 205444 h 457214"/>
                  <a:gd name="connsiteX23" fmla="*/ 86328 w 533400"/>
                  <a:gd name="connsiteY23" fmla="*/ 205444 h 457214"/>
                  <a:gd name="connsiteX24" fmla="*/ 71424 w 533400"/>
                  <a:gd name="connsiteY24" fmla="*/ 190540 h 457214"/>
                  <a:gd name="connsiteX25" fmla="*/ 86328 w 533400"/>
                  <a:gd name="connsiteY25" fmla="*/ 175684 h 457214"/>
                  <a:gd name="connsiteX26" fmla="*/ 375596 w 533400"/>
                  <a:gd name="connsiteY26" fmla="*/ 145924 h 457214"/>
                  <a:gd name="connsiteX27" fmla="*/ 390452 w 533400"/>
                  <a:gd name="connsiteY27" fmla="*/ 160780 h 457214"/>
                  <a:gd name="connsiteX28" fmla="*/ 390452 w 533400"/>
                  <a:gd name="connsiteY28" fmla="*/ 175684 h 457214"/>
                  <a:gd name="connsiteX29" fmla="*/ 405356 w 533400"/>
                  <a:gd name="connsiteY29" fmla="*/ 175684 h 457214"/>
                  <a:gd name="connsiteX30" fmla="*/ 420212 w 533400"/>
                  <a:gd name="connsiteY30" fmla="*/ 190540 h 457214"/>
                  <a:gd name="connsiteX31" fmla="*/ 405356 w 533400"/>
                  <a:gd name="connsiteY31" fmla="*/ 205444 h 457214"/>
                  <a:gd name="connsiteX32" fmla="*/ 390452 w 533400"/>
                  <a:gd name="connsiteY32" fmla="*/ 205444 h 457214"/>
                  <a:gd name="connsiteX33" fmla="*/ 390452 w 533400"/>
                  <a:gd name="connsiteY33" fmla="*/ 220300 h 457214"/>
                  <a:gd name="connsiteX34" fmla="*/ 375596 w 533400"/>
                  <a:gd name="connsiteY34" fmla="*/ 235204 h 457214"/>
                  <a:gd name="connsiteX35" fmla="*/ 360692 w 533400"/>
                  <a:gd name="connsiteY35" fmla="*/ 220300 h 457214"/>
                  <a:gd name="connsiteX36" fmla="*/ 360692 w 533400"/>
                  <a:gd name="connsiteY36" fmla="*/ 205444 h 457214"/>
                  <a:gd name="connsiteX37" fmla="*/ 345836 w 533400"/>
                  <a:gd name="connsiteY37" fmla="*/ 205444 h 457214"/>
                  <a:gd name="connsiteX38" fmla="*/ 330932 w 533400"/>
                  <a:gd name="connsiteY38" fmla="*/ 190540 h 457214"/>
                  <a:gd name="connsiteX39" fmla="*/ 345836 w 533400"/>
                  <a:gd name="connsiteY39" fmla="*/ 175684 h 457214"/>
                  <a:gd name="connsiteX40" fmla="*/ 360692 w 533400"/>
                  <a:gd name="connsiteY40" fmla="*/ 175684 h 457214"/>
                  <a:gd name="connsiteX41" fmla="*/ 360692 w 533400"/>
                  <a:gd name="connsiteY41" fmla="*/ 160780 h 457214"/>
                  <a:gd name="connsiteX42" fmla="*/ 375596 w 533400"/>
                  <a:gd name="connsiteY42" fmla="*/ 145924 h 457214"/>
                  <a:gd name="connsiteX43" fmla="*/ 375597 w 533400"/>
                  <a:gd name="connsiteY43" fmla="*/ 122031 h 457214"/>
                  <a:gd name="connsiteX44" fmla="*/ 327171 w 533400"/>
                  <a:gd name="connsiteY44" fmla="*/ 142088 h 457214"/>
                  <a:gd name="connsiteX45" fmla="*/ 307124 w 533400"/>
                  <a:gd name="connsiteY45" fmla="*/ 190490 h 457214"/>
                  <a:gd name="connsiteX46" fmla="*/ 327171 w 533400"/>
                  <a:gd name="connsiteY46" fmla="*/ 238893 h 457214"/>
                  <a:gd name="connsiteX47" fmla="*/ 375597 w 533400"/>
                  <a:gd name="connsiteY47" fmla="*/ 258997 h 457214"/>
                  <a:gd name="connsiteX48" fmla="*/ 423975 w 533400"/>
                  <a:gd name="connsiteY48" fmla="*/ 238893 h 457214"/>
                  <a:gd name="connsiteX49" fmla="*/ 444021 w 533400"/>
                  <a:gd name="connsiteY49" fmla="*/ 190490 h 457214"/>
                  <a:gd name="connsiteX50" fmla="*/ 423975 w 533400"/>
                  <a:gd name="connsiteY50" fmla="*/ 142088 h 457214"/>
                  <a:gd name="connsiteX51" fmla="*/ 375597 w 533400"/>
                  <a:gd name="connsiteY51" fmla="*/ 122031 h 457214"/>
                  <a:gd name="connsiteX52" fmla="*/ 86328 w 533400"/>
                  <a:gd name="connsiteY52" fmla="*/ 116164 h 457214"/>
                  <a:gd name="connsiteX53" fmla="*/ 211320 w 533400"/>
                  <a:gd name="connsiteY53" fmla="*/ 116164 h 457214"/>
                  <a:gd name="connsiteX54" fmla="*/ 226177 w 533400"/>
                  <a:gd name="connsiteY54" fmla="*/ 131020 h 457214"/>
                  <a:gd name="connsiteX55" fmla="*/ 211320 w 533400"/>
                  <a:gd name="connsiteY55" fmla="*/ 145924 h 457214"/>
                  <a:gd name="connsiteX56" fmla="*/ 86328 w 533400"/>
                  <a:gd name="connsiteY56" fmla="*/ 145924 h 457214"/>
                  <a:gd name="connsiteX57" fmla="*/ 71424 w 533400"/>
                  <a:gd name="connsiteY57" fmla="*/ 131020 h 457214"/>
                  <a:gd name="connsiteX58" fmla="*/ 86328 w 533400"/>
                  <a:gd name="connsiteY58" fmla="*/ 116164 h 457214"/>
                  <a:gd name="connsiteX59" fmla="*/ 375597 w 533400"/>
                  <a:gd name="connsiteY59" fmla="*/ 92256 h 457214"/>
                  <a:gd name="connsiteX60" fmla="*/ 473781 w 533400"/>
                  <a:gd name="connsiteY60" fmla="*/ 190490 h 457214"/>
                  <a:gd name="connsiteX61" fmla="*/ 375597 w 533400"/>
                  <a:gd name="connsiteY61" fmla="*/ 288772 h 457214"/>
                  <a:gd name="connsiteX62" fmla="*/ 277364 w 533400"/>
                  <a:gd name="connsiteY62" fmla="*/ 190490 h 457214"/>
                  <a:gd name="connsiteX63" fmla="*/ 375597 w 533400"/>
                  <a:gd name="connsiteY63" fmla="*/ 92256 h 457214"/>
                  <a:gd name="connsiteX64" fmla="*/ 29765 w 533400"/>
                  <a:gd name="connsiteY64" fmla="*/ 67868 h 457214"/>
                  <a:gd name="connsiteX65" fmla="*/ 29765 w 533400"/>
                  <a:gd name="connsiteY65" fmla="*/ 313144 h 457214"/>
                  <a:gd name="connsiteX66" fmla="*/ 491728 w 533400"/>
                  <a:gd name="connsiteY66" fmla="*/ 313144 h 457214"/>
                  <a:gd name="connsiteX67" fmla="*/ 503635 w 533400"/>
                  <a:gd name="connsiteY67" fmla="*/ 301237 h 457214"/>
                  <a:gd name="connsiteX68" fmla="*/ 503635 w 533400"/>
                  <a:gd name="connsiteY68" fmla="*/ 79774 h 457214"/>
                  <a:gd name="connsiteX69" fmla="*/ 491728 w 533400"/>
                  <a:gd name="connsiteY69" fmla="*/ 67868 h 457214"/>
                  <a:gd name="connsiteX70" fmla="*/ 14906 w 533400"/>
                  <a:gd name="connsiteY70" fmla="*/ 0 h 457214"/>
                  <a:gd name="connsiteX71" fmla="*/ 29765 w 533400"/>
                  <a:gd name="connsiteY71" fmla="*/ 14907 h 457214"/>
                  <a:gd name="connsiteX72" fmla="*/ 29765 w 533400"/>
                  <a:gd name="connsiteY72" fmla="*/ 38101 h 457214"/>
                  <a:gd name="connsiteX73" fmla="*/ 491728 w 533400"/>
                  <a:gd name="connsiteY73" fmla="*/ 38101 h 457214"/>
                  <a:gd name="connsiteX74" fmla="*/ 533400 w 533400"/>
                  <a:gd name="connsiteY74" fmla="*/ 79774 h 457214"/>
                  <a:gd name="connsiteX75" fmla="*/ 533400 w 533400"/>
                  <a:gd name="connsiteY75" fmla="*/ 301237 h 457214"/>
                  <a:gd name="connsiteX76" fmla="*/ 491728 w 533400"/>
                  <a:gd name="connsiteY76" fmla="*/ 342911 h 457214"/>
                  <a:gd name="connsiteX77" fmla="*/ 446485 w 533400"/>
                  <a:gd name="connsiteY77" fmla="*/ 342911 h 457214"/>
                  <a:gd name="connsiteX78" fmla="*/ 446485 w 533400"/>
                  <a:gd name="connsiteY78" fmla="*/ 377440 h 457214"/>
                  <a:gd name="connsiteX79" fmla="*/ 404813 w 533400"/>
                  <a:gd name="connsiteY79" fmla="*/ 419113 h 457214"/>
                  <a:gd name="connsiteX80" fmla="*/ 339328 w 533400"/>
                  <a:gd name="connsiteY80" fmla="*/ 419113 h 457214"/>
                  <a:gd name="connsiteX81" fmla="*/ 297656 w 533400"/>
                  <a:gd name="connsiteY81" fmla="*/ 377440 h 457214"/>
                  <a:gd name="connsiteX82" fmla="*/ 297656 w 533400"/>
                  <a:gd name="connsiteY82" fmla="*/ 342911 h 457214"/>
                  <a:gd name="connsiteX83" fmla="*/ 267891 w 533400"/>
                  <a:gd name="connsiteY83" fmla="*/ 342911 h 457214"/>
                  <a:gd name="connsiteX84" fmla="*/ 267891 w 533400"/>
                  <a:gd name="connsiteY84" fmla="*/ 377440 h 457214"/>
                  <a:gd name="connsiteX85" fmla="*/ 226219 w 533400"/>
                  <a:gd name="connsiteY85" fmla="*/ 419113 h 457214"/>
                  <a:gd name="connsiteX86" fmla="*/ 119063 w 533400"/>
                  <a:gd name="connsiteY86" fmla="*/ 419113 h 457214"/>
                  <a:gd name="connsiteX87" fmla="*/ 77391 w 533400"/>
                  <a:gd name="connsiteY87" fmla="*/ 377440 h 457214"/>
                  <a:gd name="connsiteX88" fmla="*/ 77391 w 533400"/>
                  <a:gd name="connsiteY88" fmla="*/ 342911 h 457214"/>
                  <a:gd name="connsiteX89" fmla="*/ 29765 w 533400"/>
                  <a:gd name="connsiteY89" fmla="*/ 342911 h 457214"/>
                  <a:gd name="connsiteX90" fmla="*/ 29765 w 533400"/>
                  <a:gd name="connsiteY90" fmla="*/ 442355 h 457214"/>
                  <a:gd name="connsiteX91" fmla="*/ 14906 w 533400"/>
                  <a:gd name="connsiteY91" fmla="*/ 457214 h 457214"/>
                  <a:gd name="connsiteX92" fmla="*/ 0 w 533400"/>
                  <a:gd name="connsiteY92" fmla="*/ 442355 h 457214"/>
                  <a:gd name="connsiteX93" fmla="*/ 0 w 533400"/>
                  <a:gd name="connsiteY93" fmla="*/ 14907 h 457214"/>
                  <a:gd name="connsiteX94" fmla="*/ 14906 w 533400"/>
                  <a:gd name="connsiteY94" fmla="*/ 0 h 45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33400" h="457214">
                    <a:moveTo>
                      <a:pt x="327422" y="342911"/>
                    </a:moveTo>
                    <a:lnTo>
                      <a:pt x="327422" y="377440"/>
                    </a:lnTo>
                    <a:cubicBezTo>
                      <a:pt x="327422" y="384012"/>
                      <a:pt x="332756" y="389346"/>
                      <a:pt x="339328" y="389346"/>
                    </a:cubicBezTo>
                    <a:lnTo>
                      <a:pt x="404813" y="389346"/>
                    </a:lnTo>
                    <a:cubicBezTo>
                      <a:pt x="411385" y="389346"/>
                      <a:pt x="416719" y="384012"/>
                      <a:pt x="416719" y="377440"/>
                    </a:cubicBezTo>
                    <a:lnTo>
                      <a:pt x="416719" y="342911"/>
                    </a:lnTo>
                    <a:close/>
                    <a:moveTo>
                      <a:pt x="107156" y="342911"/>
                    </a:moveTo>
                    <a:lnTo>
                      <a:pt x="107156" y="377440"/>
                    </a:lnTo>
                    <a:cubicBezTo>
                      <a:pt x="107156" y="384012"/>
                      <a:pt x="112490" y="389346"/>
                      <a:pt x="119063" y="389346"/>
                    </a:cubicBezTo>
                    <a:lnTo>
                      <a:pt x="226219" y="389346"/>
                    </a:lnTo>
                    <a:cubicBezTo>
                      <a:pt x="232791" y="389346"/>
                      <a:pt x="238125" y="384012"/>
                      <a:pt x="238125" y="377440"/>
                    </a:cubicBezTo>
                    <a:lnTo>
                      <a:pt x="238125" y="342911"/>
                    </a:lnTo>
                    <a:close/>
                    <a:moveTo>
                      <a:pt x="86328" y="235204"/>
                    </a:moveTo>
                    <a:lnTo>
                      <a:pt x="211320" y="235204"/>
                    </a:lnTo>
                    <a:cubicBezTo>
                      <a:pt x="219510" y="235204"/>
                      <a:pt x="226177" y="241823"/>
                      <a:pt x="226177" y="250060"/>
                    </a:cubicBezTo>
                    <a:cubicBezTo>
                      <a:pt x="226177" y="258298"/>
                      <a:pt x="219510" y="264964"/>
                      <a:pt x="211320" y="264964"/>
                    </a:cubicBezTo>
                    <a:lnTo>
                      <a:pt x="86328" y="264964"/>
                    </a:lnTo>
                    <a:cubicBezTo>
                      <a:pt x="78091" y="264964"/>
                      <a:pt x="71424" y="258298"/>
                      <a:pt x="71424" y="250060"/>
                    </a:cubicBezTo>
                    <a:cubicBezTo>
                      <a:pt x="71424" y="241823"/>
                      <a:pt x="78091" y="235204"/>
                      <a:pt x="86328" y="235204"/>
                    </a:cubicBezTo>
                    <a:close/>
                    <a:moveTo>
                      <a:pt x="86328" y="175684"/>
                    </a:moveTo>
                    <a:lnTo>
                      <a:pt x="211320" y="175684"/>
                    </a:lnTo>
                    <a:cubicBezTo>
                      <a:pt x="219510" y="175684"/>
                      <a:pt x="226177" y="182303"/>
                      <a:pt x="226177" y="190540"/>
                    </a:cubicBezTo>
                    <a:cubicBezTo>
                      <a:pt x="226177" y="198778"/>
                      <a:pt x="219510" y="205444"/>
                      <a:pt x="211320" y="205444"/>
                    </a:cubicBezTo>
                    <a:lnTo>
                      <a:pt x="86328" y="205444"/>
                    </a:lnTo>
                    <a:cubicBezTo>
                      <a:pt x="78091" y="205444"/>
                      <a:pt x="71424" y="198778"/>
                      <a:pt x="71424" y="190540"/>
                    </a:cubicBezTo>
                    <a:cubicBezTo>
                      <a:pt x="71424" y="182303"/>
                      <a:pt x="78091" y="175684"/>
                      <a:pt x="86328" y="175684"/>
                    </a:cubicBezTo>
                    <a:close/>
                    <a:moveTo>
                      <a:pt x="375596" y="145924"/>
                    </a:moveTo>
                    <a:cubicBezTo>
                      <a:pt x="383786" y="145924"/>
                      <a:pt x="390452" y="152543"/>
                      <a:pt x="390452" y="160780"/>
                    </a:cubicBezTo>
                    <a:lnTo>
                      <a:pt x="390452" y="175684"/>
                    </a:lnTo>
                    <a:lnTo>
                      <a:pt x="405356" y="175684"/>
                    </a:lnTo>
                    <a:cubicBezTo>
                      <a:pt x="413546" y="175684"/>
                      <a:pt x="420212" y="182303"/>
                      <a:pt x="420212" y="190540"/>
                    </a:cubicBezTo>
                    <a:cubicBezTo>
                      <a:pt x="420212" y="198778"/>
                      <a:pt x="413546" y="205444"/>
                      <a:pt x="405356" y="205444"/>
                    </a:cubicBezTo>
                    <a:lnTo>
                      <a:pt x="390452" y="205444"/>
                    </a:lnTo>
                    <a:lnTo>
                      <a:pt x="390452" y="220300"/>
                    </a:lnTo>
                    <a:cubicBezTo>
                      <a:pt x="390452" y="228538"/>
                      <a:pt x="383786" y="235204"/>
                      <a:pt x="375596" y="235204"/>
                    </a:cubicBezTo>
                    <a:cubicBezTo>
                      <a:pt x="367358" y="235204"/>
                      <a:pt x="360692" y="228538"/>
                      <a:pt x="360692" y="220300"/>
                    </a:cubicBezTo>
                    <a:lnTo>
                      <a:pt x="360692" y="205444"/>
                    </a:lnTo>
                    <a:lnTo>
                      <a:pt x="345836" y="205444"/>
                    </a:lnTo>
                    <a:cubicBezTo>
                      <a:pt x="337598" y="205444"/>
                      <a:pt x="330932" y="198778"/>
                      <a:pt x="330932" y="190540"/>
                    </a:cubicBezTo>
                    <a:cubicBezTo>
                      <a:pt x="330932" y="182303"/>
                      <a:pt x="337598" y="175684"/>
                      <a:pt x="345836" y="175684"/>
                    </a:cubicBezTo>
                    <a:lnTo>
                      <a:pt x="360692" y="175684"/>
                    </a:lnTo>
                    <a:lnTo>
                      <a:pt x="360692" y="160780"/>
                    </a:lnTo>
                    <a:cubicBezTo>
                      <a:pt x="360692" y="152543"/>
                      <a:pt x="367358" y="145924"/>
                      <a:pt x="375596" y="145924"/>
                    </a:cubicBezTo>
                    <a:close/>
                    <a:moveTo>
                      <a:pt x="375597" y="122031"/>
                    </a:moveTo>
                    <a:cubicBezTo>
                      <a:pt x="357312" y="122031"/>
                      <a:pt x="340122" y="129130"/>
                      <a:pt x="327171" y="142088"/>
                    </a:cubicBezTo>
                    <a:cubicBezTo>
                      <a:pt x="314267" y="154998"/>
                      <a:pt x="307124" y="172196"/>
                      <a:pt x="307124" y="190490"/>
                    </a:cubicBezTo>
                    <a:cubicBezTo>
                      <a:pt x="307124" y="208784"/>
                      <a:pt x="314267" y="225982"/>
                      <a:pt x="327171" y="238893"/>
                    </a:cubicBezTo>
                    <a:cubicBezTo>
                      <a:pt x="340122" y="251851"/>
                      <a:pt x="357312" y="258997"/>
                      <a:pt x="375597" y="258997"/>
                    </a:cubicBezTo>
                    <a:cubicBezTo>
                      <a:pt x="393834" y="258997"/>
                      <a:pt x="411023" y="251851"/>
                      <a:pt x="423975" y="238893"/>
                    </a:cubicBezTo>
                    <a:cubicBezTo>
                      <a:pt x="436879" y="225982"/>
                      <a:pt x="444021" y="208784"/>
                      <a:pt x="444021" y="190490"/>
                    </a:cubicBezTo>
                    <a:cubicBezTo>
                      <a:pt x="444021" y="172196"/>
                      <a:pt x="436879" y="154998"/>
                      <a:pt x="423975" y="142088"/>
                    </a:cubicBezTo>
                    <a:cubicBezTo>
                      <a:pt x="411023" y="129130"/>
                      <a:pt x="393834" y="122031"/>
                      <a:pt x="375597" y="122031"/>
                    </a:cubicBezTo>
                    <a:close/>
                    <a:moveTo>
                      <a:pt x="86328" y="116164"/>
                    </a:moveTo>
                    <a:lnTo>
                      <a:pt x="211320" y="116164"/>
                    </a:lnTo>
                    <a:cubicBezTo>
                      <a:pt x="219510" y="116164"/>
                      <a:pt x="226177" y="122783"/>
                      <a:pt x="226177" y="131020"/>
                    </a:cubicBezTo>
                    <a:cubicBezTo>
                      <a:pt x="226177" y="139258"/>
                      <a:pt x="219510" y="145924"/>
                      <a:pt x="211320" y="145924"/>
                    </a:cubicBezTo>
                    <a:lnTo>
                      <a:pt x="86328" y="145924"/>
                    </a:lnTo>
                    <a:cubicBezTo>
                      <a:pt x="78091" y="145924"/>
                      <a:pt x="71424" y="139258"/>
                      <a:pt x="71424" y="131020"/>
                    </a:cubicBezTo>
                    <a:cubicBezTo>
                      <a:pt x="71424" y="122783"/>
                      <a:pt x="78091" y="116164"/>
                      <a:pt x="86328" y="116164"/>
                    </a:cubicBezTo>
                    <a:close/>
                    <a:moveTo>
                      <a:pt x="375597" y="92256"/>
                    </a:moveTo>
                    <a:cubicBezTo>
                      <a:pt x="429831" y="92256"/>
                      <a:pt x="473781" y="136228"/>
                      <a:pt x="473781" y="190490"/>
                    </a:cubicBezTo>
                    <a:cubicBezTo>
                      <a:pt x="473781" y="244752"/>
                      <a:pt x="429831" y="288772"/>
                      <a:pt x="375597" y="288772"/>
                    </a:cubicBezTo>
                    <a:cubicBezTo>
                      <a:pt x="321314" y="288772"/>
                      <a:pt x="277364" y="244752"/>
                      <a:pt x="277364" y="190490"/>
                    </a:cubicBezTo>
                    <a:cubicBezTo>
                      <a:pt x="277364" y="136228"/>
                      <a:pt x="321314" y="92256"/>
                      <a:pt x="375597" y="92256"/>
                    </a:cubicBezTo>
                    <a:close/>
                    <a:moveTo>
                      <a:pt x="29765" y="67868"/>
                    </a:moveTo>
                    <a:lnTo>
                      <a:pt x="29765" y="313144"/>
                    </a:lnTo>
                    <a:lnTo>
                      <a:pt x="491728" y="313144"/>
                    </a:lnTo>
                    <a:cubicBezTo>
                      <a:pt x="498301" y="313144"/>
                      <a:pt x="503635" y="307810"/>
                      <a:pt x="503635" y="301237"/>
                    </a:cubicBezTo>
                    <a:lnTo>
                      <a:pt x="503635" y="79774"/>
                    </a:lnTo>
                    <a:cubicBezTo>
                      <a:pt x="503635" y="73202"/>
                      <a:pt x="498301" y="67868"/>
                      <a:pt x="491728" y="67868"/>
                    </a:cubicBezTo>
                    <a:close/>
                    <a:moveTo>
                      <a:pt x="14906" y="0"/>
                    </a:moveTo>
                    <a:cubicBezTo>
                      <a:pt x="23098" y="0"/>
                      <a:pt x="29765" y="6668"/>
                      <a:pt x="29765" y="14907"/>
                    </a:cubicBezTo>
                    <a:lnTo>
                      <a:pt x="29765" y="38101"/>
                    </a:lnTo>
                    <a:lnTo>
                      <a:pt x="491728" y="38101"/>
                    </a:lnTo>
                    <a:cubicBezTo>
                      <a:pt x="514731" y="38101"/>
                      <a:pt x="533400" y="56771"/>
                      <a:pt x="533400" y="79774"/>
                    </a:cubicBezTo>
                    <a:lnTo>
                      <a:pt x="533400" y="301237"/>
                    </a:lnTo>
                    <a:cubicBezTo>
                      <a:pt x="533400" y="324241"/>
                      <a:pt x="514731" y="342911"/>
                      <a:pt x="491728" y="342911"/>
                    </a:cubicBezTo>
                    <a:lnTo>
                      <a:pt x="446485" y="342911"/>
                    </a:lnTo>
                    <a:lnTo>
                      <a:pt x="446485" y="377440"/>
                    </a:lnTo>
                    <a:cubicBezTo>
                      <a:pt x="446485" y="400443"/>
                      <a:pt x="427816" y="419113"/>
                      <a:pt x="404813" y="419113"/>
                    </a:cubicBezTo>
                    <a:lnTo>
                      <a:pt x="339328" y="419113"/>
                    </a:lnTo>
                    <a:cubicBezTo>
                      <a:pt x="316325" y="419113"/>
                      <a:pt x="297656" y="400443"/>
                      <a:pt x="297656" y="377440"/>
                    </a:cubicBezTo>
                    <a:lnTo>
                      <a:pt x="297656" y="342911"/>
                    </a:lnTo>
                    <a:lnTo>
                      <a:pt x="267891" y="342911"/>
                    </a:lnTo>
                    <a:lnTo>
                      <a:pt x="267891" y="377440"/>
                    </a:lnTo>
                    <a:cubicBezTo>
                      <a:pt x="267891" y="400443"/>
                      <a:pt x="249222" y="419113"/>
                      <a:pt x="226219" y="419113"/>
                    </a:cubicBezTo>
                    <a:lnTo>
                      <a:pt x="119063" y="419113"/>
                    </a:lnTo>
                    <a:cubicBezTo>
                      <a:pt x="96060" y="419113"/>
                      <a:pt x="77391" y="400443"/>
                      <a:pt x="77391" y="377440"/>
                    </a:cubicBezTo>
                    <a:lnTo>
                      <a:pt x="77391" y="342911"/>
                    </a:lnTo>
                    <a:lnTo>
                      <a:pt x="29765" y="342911"/>
                    </a:lnTo>
                    <a:lnTo>
                      <a:pt x="29765" y="442355"/>
                    </a:lnTo>
                    <a:cubicBezTo>
                      <a:pt x="29765" y="450546"/>
                      <a:pt x="23098" y="457214"/>
                      <a:pt x="14906" y="457214"/>
                    </a:cubicBezTo>
                    <a:cubicBezTo>
                      <a:pt x="6667" y="457214"/>
                      <a:pt x="0" y="450546"/>
                      <a:pt x="0" y="442355"/>
                    </a:cubicBezTo>
                    <a:lnTo>
                      <a:pt x="0" y="14907"/>
                    </a:lnTo>
                    <a:cubicBezTo>
                      <a:pt x="0" y="6668"/>
                      <a:pt x="6667" y="0"/>
                      <a:pt x="14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4" name="screen-modern-design_35904"/>
              <p:cNvSpPr>
                <a:spLocks noChangeAspect="1"/>
              </p:cNvSpPr>
              <p:nvPr/>
            </p:nvSpPr>
            <p:spPr bwMode="auto">
              <a:xfrm>
                <a:off x="1409407" y="2433000"/>
                <a:ext cx="243260" cy="192981"/>
              </a:xfrm>
              <a:custGeom>
                <a:avLst/>
                <a:gdLst>
                  <a:gd name="T0" fmla="*/ 3316 w 3316"/>
                  <a:gd name="T1" fmla="*/ 2124 h 2805"/>
                  <a:gd name="T2" fmla="*/ 3316 w 3316"/>
                  <a:gd name="T3" fmla="*/ 0 h 2805"/>
                  <a:gd name="T4" fmla="*/ 0 w 3316"/>
                  <a:gd name="T5" fmla="*/ 0 h 2805"/>
                  <a:gd name="T6" fmla="*/ 0 w 3316"/>
                  <a:gd name="T7" fmla="*/ 2124 h 2805"/>
                  <a:gd name="T8" fmla="*/ 1353 w 3316"/>
                  <a:gd name="T9" fmla="*/ 2124 h 2805"/>
                  <a:gd name="T10" fmla="*/ 1353 w 3316"/>
                  <a:gd name="T11" fmla="*/ 2692 h 2805"/>
                  <a:gd name="T12" fmla="*/ 646 w 3316"/>
                  <a:gd name="T13" fmla="*/ 2692 h 2805"/>
                  <a:gd name="T14" fmla="*/ 646 w 3316"/>
                  <a:gd name="T15" fmla="*/ 2805 h 2805"/>
                  <a:gd name="T16" fmla="*/ 2627 w 3316"/>
                  <a:gd name="T17" fmla="*/ 2805 h 2805"/>
                  <a:gd name="T18" fmla="*/ 2627 w 3316"/>
                  <a:gd name="T19" fmla="*/ 2692 h 2805"/>
                  <a:gd name="T20" fmla="*/ 1935 w 3316"/>
                  <a:gd name="T21" fmla="*/ 2692 h 2805"/>
                  <a:gd name="T22" fmla="*/ 1935 w 3316"/>
                  <a:gd name="T23" fmla="*/ 2124 h 2805"/>
                  <a:gd name="T24" fmla="*/ 3316 w 3316"/>
                  <a:gd name="T25" fmla="*/ 2124 h 2805"/>
                  <a:gd name="T26" fmla="*/ 3316 w 3316"/>
                  <a:gd name="T27" fmla="*/ 2124 h 2805"/>
                  <a:gd name="T28" fmla="*/ 311 w 3316"/>
                  <a:gd name="T29" fmla="*/ 310 h 2805"/>
                  <a:gd name="T30" fmla="*/ 3005 w 3316"/>
                  <a:gd name="T31" fmla="*/ 310 h 2805"/>
                  <a:gd name="T32" fmla="*/ 3005 w 3316"/>
                  <a:gd name="T33" fmla="*/ 1813 h 2805"/>
                  <a:gd name="T34" fmla="*/ 311 w 3316"/>
                  <a:gd name="T35" fmla="*/ 1813 h 2805"/>
                  <a:gd name="T36" fmla="*/ 311 w 3316"/>
                  <a:gd name="T37" fmla="*/ 310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16" h="2805">
                    <a:moveTo>
                      <a:pt x="3316" y="2124"/>
                    </a:moveTo>
                    <a:lnTo>
                      <a:pt x="3316" y="0"/>
                    </a:lnTo>
                    <a:lnTo>
                      <a:pt x="0" y="0"/>
                    </a:lnTo>
                    <a:lnTo>
                      <a:pt x="0" y="2124"/>
                    </a:lnTo>
                    <a:lnTo>
                      <a:pt x="1353" y="2124"/>
                    </a:lnTo>
                    <a:lnTo>
                      <a:pt x="1353" y="2692"/>
                    </a:lnTo>
                    <a:lnTo>
                      <a:pt x="646" y="2692"/>
                    </a:lnTo>
                    <a:lnTo>
                      <a:pt x="646" y="2805"/>
                    </a:lnTo>
                    <a:lnTo>
                      <a:pt x="2627" y="2805"/>
                    </a:lnTo>
                    <a:lnTo>
                      <a:pt x="2627" y="2692"/>
                    </a:lnTo>
                    <a:lnTo>
                      <a:pt x="1935" y="2692"/>
                    </a:lnTo>
                    <a:lnTo>
                      <a:pt x="1935" y="2124"/>
                    </a:lnTo>
                    <a:lnTo>
                      <a:pt x="3316" y="2124"/>
                    </a:lnTo>
                    <a:lnTo>
                      <a:pt x="3316" y="2124"/>
                    </a:lnTo>
                    <a:close/>
                    <a:moveTo>
                      <a:pt x="311" y="310"/>
                    </a:moveTo>
                    <a:lnTo>
                      <a:pt x="3005" y="310"/>
                    </a:lnTo>
                    <a:lnTo>
                      <a:pt x="3005" y="1813"/>
                    </a:lnTo>
                    <a:lnTo>
                      <a:pt x="311" y="1813"/>
                    </a:lnTo>
                    <a:lnTo>
                      <a:pt x="311" y="310"/>
                    </a:lnTo>
                    <a:close/>
                  </a:path>
                </a:pathLst>
              </a:custGeom>
              <a:solidFill>
                <a:srgbClr val="FFC335">
                  <a:alpha val="40000"/>
                </a:srgbClr>
              </a:solidFill>
              <a:ln w="3175">
                <a:solidFill>
                  <a:srgbClr val="FFC335"/>
                </a:solidFill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1531037" y="2514994"/>
                <a:ext cx="166732" cy="162218"/>
              </a:xfrm>
              <a:prstGeom prst="ellipse">
                <a:avLst/>
              </a:prstGeom>
              <a:solidFill>
                <a:srgbClr val="FFC33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b="1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7" name="iconfont-10734-5173712"/>
              <p:cNvSpPr>
                <a:spLocks noChangeAspect="1"/>
              </p:cNvSpPr>
              <p:nvPr/>
            </p:nvSpPr>
            <p:spPr bwMode="auto">
              <a:xfrm>
                <a:off x="1563282" y="2552366"/>
                <a:ext cx="102240" cy="87474"/>
              </a:xfrm>
              <a:custGeom>
                <a:avLst/>
                <a:gdLst>
                  <a:gd name="connsiteX0" fmla="*/ 327422 w 533400"/>
                  <a:gd name="connsiteY0" fmla="*/ 342911 h 457214"/>
                  <a:gd name="connsiteX1" fmla="*/ 327422 w 533400"/>
                  <a:gd name="connsiteY1" fmla="*/ 377440 h 457214"/>
                  <a:gd name="connsiteX2" fmla="*/ 339328 w 533400"/>
                  <a:gd name="connsiteY2" fmla="*/ 389346 h 457214"/>
                  <a:gd name="connsiteX3" fmla="*/ 404813 w 533400"/>
                  <a:gd name="connsiteY3" fmla="*/ 389346 h 457214"/>
                  <a:gd name="connsiteX4" fmla="*/ 416719 w 533400"/>
                  <a:gd name="connsiteY4" fmla="*/ 377440 h 457214"/>
                  <a:gd name="connsiteX5" fmla="*/ 416719 w 533400"/>
                  <a:gd name="connsiteY5" fmla="*/ 342911 h 457214"/>
                  <a:gd name="connsiteX6" fmla="*/ 107156 w 533400"/>
                  <a:gd name="connsiteY6" fmla="*/ 342911 h 457214"/>
                  <a:gd name="connsiteX7" fmla="*/ 107156 w 533400"/>
                  <a:gd name="connsiteY7" fmla="*/ 377440 h 457214"/>
                  <a:gd name="connsiteX8" fmla="*/ 119063 w 533400"/>
                  <a:gd name="connsiteY8" fmla="*/ 389346 h 457214"/>
                  <a:gd name="connsiteX9" fmla="*/ 226219 w 533400"/>
                  <a:gd name="connsiteY9" fmla="*/ 389346 h 457214"/>
                  <a:gd name="connsiteX10" fmla="*/ 238125 w 533400"/>
                  <a:gd name="connsiteY10" fmla="*/ 377440 h 457214"/>
                  <a:gd name="connsiteX11" fmla="*/ 238125 w 533400"/>
                  <a:gd name="connsiteY11" fmla="*/ 342911 h 457214"/>
                  <a:gd name="connsiteX12" fmla="*/ 86328 w 533400"/>
                  <a:gd name="connsiteY12" fmla="*/ 235204 h 457214"/>
                  <a:gd name="connsiteX13" fmla="*/ 211320 w 533400"/>
                  <a:gd name="connsiteY13" fmla="*/ 235204 h 457214"/>
                  <a:gd name="connsiteX14" fmla="*/ 226177 w 533400"/>
                  <a:gd name="connsiteY14" fmla="*/ 250060 h 457214"/>
                  <a:gd name="connsiteX15" fmla="*/ 211320 w 533400"/>
                  <a:gd name="connsiteY15" fmla="*/ 264964 h 457214"/>
                  <a:gd name="connsiteX16" fmla="*/ 86328 w 533400"/>
                  <a:gd name="connsiteY16" fmla="*/ 264964 h 457214"/>
                  <a:gd name="connsiteX17" fmla="*/ 71424 w 533400"/>
                  <a:gd name="connsiteY17" fmla="*/ 250060 h 457214"/>
                  <a:gd name="connsiteX18" fmla="*/ 86328 w 533400"/>
                  <a:gd name="connsiteY18" fmla="*/ 235204 h 457214"/>
                  <a:gd name="connsiteX19" fmla="*/ 86328 w 533400"/>
                  <a:gd name="connsiteY19" fmla="*/ 175684 h 457214"/>
                  <a:gd name="connsiteX20" fmla="*/ 211320 w 533400"/>
                  <a:gd name="connsiteY20" fmla="*/ 175684 h 457214"/>
                  <a:gd name="connsiteX21" fmla="*/ 226177 w 533400"/>
                  <a:gd name="connsiteY21" fmla="*/ 190540 h 457214"/>
                  <a:gd name="connsiteX22" fmla="*/ 211320 w 533400"/>
                  <a:gd name="connsiteY22" fmla="*/ 205444 h 457214"/>
                  <a:gd name="connsiteX23" fmla="*/ 86328 w 533400"/>
                  <a:gd name="connsiteY23" fmla="*/ 205444 h 457214"/>
                  <a:gd name="connsiteX24" fmla="*/ 71424 w 533400"/>
                  <a:gd name="connsiteY24" fmla="*/ 190540 h 457214"/>
                  <a:gd name="connsiteX25" fmla="*/ 86328 w 533400"/>
                  <a:gd name="connsiteY25" fmla="*/ 175684 h 457214"/>
                  <a:gd name="connsiteX26" fmla="*/ 375596 w 533400"/>
                  <a:gd name="connsiteY26" fmla="*/ 145924 h 457214"/>
                  <a:gd name="connsiteX27" fmla="*/ 390452 w 533400"/>
                  <a:gd name="connsiteY27" fmla="*/ 160780 h 457214"/>
                  <a:gd name="connsiteX28" fmla="*/ 390452 w 533400"/>
                  <a:gd name="connsiteY28" fmla="*/ 175684 h 457214"/>
                  <a:gd name="connsiteX29" fmla="*/ 405356 w 533400"/>
                  <a:gd name="connsiteY29" fmla="*/ 175684 h 457214"/>
                  <a:gd name="connsiteX30" fmla="*/ 420212 w 533400"/>
                  <a:gd name="connsiteY30" fmla="*/ 190540 h 457214"/>
                  <a:gd name="connsiteX31" fmla="*/ 405356 w 533400"/>
                  <a:gd name="connsiteY31" fmla="*/ 205444 h 457214"/>
                  <a:gd name="connsiteX32" fmla="*/ 390452 w 533400"/>
                  <a:gd name="connsiteY32" fmla="*/ 205444 h 457214"/>
                  <a:gd name="connsiteX33" fmla="*/ 390452 w 533400"/>
                  <a:gd name="connsiteY33" fmla="*/ 220300 h 457214"/>
                  <a:gd name="connsiteX34" fmla="*/ 375596 w 533400"/>
                  <a:gd name="connsiteY34" fmla="*/ 235204 h 457214"/>
                  <a:gd name="connsiteX35" fmla="*/ 360692 w 533400"/>
                  <a:gd name="connsiteY35" fmla="*/ 220300 h 457214"/>
                  <a:gd name="connsiteX36" fmla="*/ 360692 w 533400"/>
                  <a:gd name="connsiteY36" fmla="*/ 205444 h 457214"/>
                  <a:gd name="connsiteX37" fmla="*/ 345836 w 533400"/>
                  <a:gd name="connsiteY37" fmla="*/ 205444 h 457214"/>
                  <a:gd name="connsiteX38" fmla="*/ 330932 w 533400"/>
                  <a:gd name="connsiteY38" fmla="*/ 190540 h 457214"/>
                  <a:gd name="connsiteX39" fmla="*/ 345836 w 533400"/>
                  <a:gd name="connsiteY39" fmla="*/ 175684 h 457214"/>
                  <a:gd name="connsiteX40" fmla="*/ 360692 w 533400"/>
                  <a:gd name="connsiteY40" fmla="*/ 175684 h 457214"/>
                  <a:gd name="connsiteX41" fmla="*/ 360692 w 533400"/>
                  <a:gd name="connsiteY41" fmla="*/ 160780 h 457214"/>
                  <a:gd name="connsiteX42" fmla="*/ 375596 w 533400"/>
                  <a:gd name="connsiteY42" fmla="*/ 145924 h 457214"/>
                  <a:gd name="connsiteX43" fmla="*/ 375597 w 533400"/>
                  <a:gd name="connsiteY43" fmla="*/ 122031 h 457214"/>
                  <a:gd name="connsiteX44" fmla="*/ 327171 w 533400"/>
                  <a:gd name="connsiteY44" fmla="*/ 142088 h 457214"/>
                  <a:gd name="connsiteX45" fmla="*/ 307124 w 533400"/>
                  <a:gd name="connsiteY45" fmla="*/ 190490 h 457214"/>
                  <a:gd name="connsiteX46" fmla="*/ 327171 w 533400"/>
                  <a:gd name="connsiteY46" fmla="*/ 238893 h 457214"/>
                  <a:gd name="connsiteX47" fmla="*/ 375597 w 533400"/>
                  <a:gd name="connsiteY47" fmla="*/ 258997 h 457214"/>
                  <a:gd name="connsiteX48" fmla="*/ 423975 w 533400"/>
                  <a:gd name="connsiteY48" fmla="*/ 238893 h 457214"/>
                  <a:gd name="connsiteX49" fmla="*/ 444021 w 533400"/>
                  <a:gd name="connsiteY49" fmla="*/ 190490 h 457214"/>
                  <a:gd name="connsiteX50" fmla="*/ 423975 w 533400"/>
                  <a:gd name="connsiteY50" fmla="*/ 142088 h 457214"/>
                  <a:gd name="connsiteX51" fmla="*/ 375597 w 533400"/>
                  <a:gd name="connsiteY51" fmla="*/ 122031 h 457214"/>
                  <a:gd name="connsiteX52" fmla="*/ 86328 w 533400"/>
                  <a:gd name="connsiteY52" fmla="*/ 116164 h 457214"/>
                  <a:gd name="connsiteX53" fmla="*/ 211320 w 533400"/>
                  <a:gd name="connsiteY53" fmla="*/ 116164 h 457214"/>
                  <a:gd name="connsiteX54" fmla="*/ 226177 w 533400"/>
                  <a:gd name="connsiteY54" fmla="*/ 131020 h 457214"/>
                  <a:gd name="connsiteX55" fmla="*/ 211320 w 533400"/>
                  <a:gd name="connsiteY55" fmla="*/ 145924 h 457214"/>
                  <a:gd name="connsiteX56" fmla="*/ 86328 w 533400"/>
                  <a:gd name="connsiteY56" fmla="*/ 145924 h 457214"/>
                  <a:gd name="connsiteX57" fmla="*/ 71424 w 533400"/>
                  <a:gd name="connsiteY57" fmla="*/ 131020 h 457214"/>
                  <a:gd name="connsiteX58" fmla="*/ 86328 w 533400"/>
                  <a:gd name="connsiteY58" fmla="*/ 116164 h 457214"/>
                  <a:gd name="connsiteX59" fmla="*/ 375597 w 533400"/>
                  <a:gd name="connsiteY59" fmla="*/ 92256 h 457214"/>
                  <a:gd name="connsiteX60" fmla="*/ 473781 w 533400"/>
                  <a:gd name="connsiteY60" fmla="*/ 190490 h 457214"/>
                  <a:gd name="connsiteX61" fmla="*/ 375597 w 533400"/>
                  <a:gd name="connsiteY61" fmla="*/ 288772 h 457214"/>
                  <a:gd name="connsiteX62" fmla="*/ 277364 w 533400"/>
                  <a:gd name="connsiteY62" fmla="*/ 190490 h 457214"/>
                  <a:gd name="connsiteX63" fmla="*/ 375597 w 533400"/>
                  <a:gd name="connsiteY63" fmla="*/ 92256 h 457214"/>
                  <a:gd name="connsiteX64" fmla="*/ 29765 w 533400"/>
                  <a:gd name="connsiteY64" fmla="*/ 67868 h 457214"/>
                  <a:gd name="connsiteX65" fmla="*/ 29765 w 533400"/>
                  <a:gd name="connsiteY65" fmla="*/ 313144 h 457214"/>
                  <a:gd name="connsiteX66" fmla="*/ 491728 w 533400"/>
                  <a:gd name="connsiteY66" fmla="*/ 313144 h 457214"/>
                  <a:gd name="connsiteX67" fmla="*/ 503635 w 533400"/>
                  <a:gd name="connsiteY67" fmla="*/ 301237 h 457214"/>
                  <a:gd name="connsiteX68" fmla="*/ 503635 w 533400"/>
                  <a:gd name="connsiteY68" fmla="*/ 79774 h 457214"/>
                  <a:gd name="connsiteX69" fmla="*/ 491728 w 533400"/>
                  <a:gd name="connsiteY69" fmla="*/ 67868 h 457214"/>
                  <a:gd name="connsiteX70" fmla="*/ 14906 w 533400"/>
                  <a:gd name="connsiteY70" fmla="*/ 0 h 457214"/>
                  <a:gd name="connsiteX71" fmla="*/ 29765 w 533400"/>
                  <a:gd name="connsiteY71" fmla="*/ 14907 h 457214"/>
                  <a:gd name="connsiteX72" fmla="*/ 29765 w 533400"/>
                  <a:gd name="connsiteY72" fmla="*/ 38101 h 457214"/>
                  <a:gd name="connsiteX73" fmla="*/ 491728 w 533400"/>
                  <a:gd name="connsiteY73" fmla="*/ 38101 h 457214"/>
                  <a:gd name="connsiteX74" fmla="*/ 533400 w 533400"/>
                  <a:gd name="connsiteY74" fmla="*/ 79774 h 457214"/>
                  <a:gd name="connsiteX75" fmla="*/ 533400 w 533400"/>
                  <a:gd name="connsiteY75" fmla="*/ 301237 h 457214"/>
                  <a:gd name="connsiteX76" fmla="*/ 491728 w 533400"/>
                  <a:gd name="connsiteY76" fmla="*/ 342911 h 457214"/>
                  <a:gd name="connsiteX77" fmla="*/ 446485 w 533400"/>
                  <a:gd name="connsiteY77" fmla="*/ 342911 h 457214"/>
                  <a:gd name="connsiteX78" fmla="*/ 446485 w 533400"/>
                  <a:gd name="connsiteY78" fmla="*/ 377440 h 457214"/>
                  <a:gd name="connsiteX79" fmla="*/ 404813 w 533400"/>
                  <a:gd name="connsiteY79" fmla="*/ 419113 h 457214"/>
                  <a:gd name="connsiteX80" fmla="*/ 339328 w 533400"/>
                  <a:gd name="connsiteY80" fmla="*/ 419113 h 457214"/>
                  <a:gd name="connsiteX81" fmla="*/ 297656 w 533400"/>
                  <a:gd name="connsiteY81" fmla="*/ 377440 h 457214"/>
                  <a:gd name="connsiteX82" fmla="*/ 297656 w 533400"/>
                  <a:gd name="connsiteY82" fmla="*/ 342911 h 457214"/>
                  <a:gd name="connsiteX83" fmla="*/ 267891 w 533400"/>
                  <a:gd name="connsiteY83" fmla="*/ 342911 h 457214"/>
                  <a:gd name="connsiteX84" fmla="*/ 267891 w 533400"/>
                  <a:gd name="connsiteY84" fmla="*/ 377440 h 457214"/>
                  <a:gd name="connsiteX85" fmla="*/ 226219 w 533400"/>
                  <a:gd name="connsiteY85" fmla="*/ 419113 h 457214"/>
                  <a:gd name="connsiteX86" fmla="*/ 119063 w 533400"/>
                  <a:gd name="connsiteY86" fmla="*/ 419113 h 457214"/>
                  <a:gd name="connsiteX87" fmla="*/ 77391 w 533400"/>
                  <a:gd name="connsiteY87" fmla="*/ 377440 h 457214"/>
                  <a:gd name="connsiteX88" fmla="*/ 77391 w 533400"/>
                  <a:gd name="connsiteY88" fmla="*/ 342911 h 457214"/>
                  <a:gd name="connsiteX89" fmla="*/ 29765 w 533400"/>
                  <a:gd name="connsiteY89" fmla="*/ 342911 h 457214"/>
                  <a:gd name="connsiteX90" fmla="*/ 29765 w 533400"/>
                  <a:gd name="connsiteY90" fmla="*/ 442355 h 457214"/>
                  <a:gd name="connsiteX91" fmla="*/ 14906 w 533400"/>
                  <a:gd name="connsiteY91" fmla="*/ 457214 h 457214"/>
                  <a:gd name="connsiteX92" fmla="*/ 0 w 533400"/>
                  <a:gd name="connsiteY92" fmla="*/ 442355 h 457214"/>
                  <a:gd name="connsiteX93" fmla="*/ 0 w 533400"/>
                  <a:gd name="connsiteY93" fmla="*/ 14907 h 457214"/>
                  <a:gd name="connsiteX94" fmla="*/ 14906 w 533400"/>
                  <a:gd name="connsiteY94" fmla="*/ 0 h 45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33400" h="457214">
                    <a:moveTo>
                      <a:pt x="327422" y="342911"/>
                    </a:moveTo>
                    <a:lnTo>
                      <a:pt x="327422" y="377440"/>
                    </a:lnTo>
                    <a:cubicBezTo>
                      <a:pt x="327422" y="384012"/>
                      <a:pt x="332756" y="389346"/>
                      <a:pt x="339328" y="389346"/>
                    </a:cubicBezTo>
                    <a:lnTo>
                      <a:pt x="404813" y="389346"/>
                    </a:lnTo>
                    <a:cubicBezTo>
                      <a:pt x="411385" y="389346"/>
                      <a:pt x="416719" y="384012"/>
                      <a:pt x="416719" y="377440"/>
                    </a:cubicBezTo>
                    <a:lnTo>
                      <a:pt x="416719" y="342911"/>
                    </a:lnTo>
                    <a:close/>
                    <a:moveTo>
                      <a:pt x="107156" y="342911"/>
                    </a:moveTo>
                    <a:lnTo>
                      <a:pt x="107156" y="377440"/>
                    </a:lnTo>
                    <a:cubicBezTo>
                      <a:pt x="107156" y="384012"/>
                      <a:pt x="112490" y="389346"/>
                      <a:pt x="119063" y="389346"/>
                    </a:cubicBezTo>
                    <a:lnTo>
                      <a:pt x="226219" y="389346"/>
                    </a:lnTo>
                    <a:cubicBezTo>
                      <a:pt x="232791" y="389346"/>
                      <a:pt x="238125" y="384012"/>
                      <a:pt x="238125" y="377440"/>
                    </a:cubicBezTo>
                    <a:lnTo>
                      <a:pt x="238125" y="342911"/>
                    </a:lnTo>
                    <a:close/>
                    <a:moveTo>
                      <a:pt x="86328" y="235204"/>
                    </a:moveTo>
                    <a:lnTo>
                      <a:pt x="211320" y="235204"/>
                    </a:lnTo>
                    <a:cubicBezTo>
                      <a:pt x="219510" y="235204"/>
                      <a:pt x="226177" y="241823"/>
                      <a:pt x="226177" y="250060"/>
                    </a:cubicBezTo>
                    <a:cubicBezTo>
                      <a:pt x="226177" y="258298"/>
                      <a:pt x="219510" y="264964"/>
                      <a:pt x="211320" y="264964"/>
                    </a:cubicBezTo>
                    <a:lnTo>
                      <a:pt x="86328" y="264964"/>
                    </a:lnTo>
                    <a:cubicBezTo>
                      <a:pt x="78091" y="264964"/>
                      <a:pt x="71424" y="258298"/>
                      <a:pt x="71424" y="250060"/>
                    </a:cubicBezTo>
                    <a:cubicBezTo>
                      <a:pt x="71424" y="241823"/>
                      <a:pt x="78091" y="235204"/>
                      <a:pt x="86328" y="235204"/>
                    </a:cubicBezTo>
                    <a:close/>
                    <a:moveTo>
                      <a:pt x="86328" y="175684"/>
                    </a:moveTo>
                    <a:lnTo>
                      <a:pt x="211320" y="175684"/>
                    </a:lnTo>
                    <a:cubicBezTo>
                      <a:pt x="219510" y="175684"/>
                      <a:pt x="226177" y="182303"/>
                      <a:pt x="226177" y="190540"/>
                    </a:cubicBezTo>
                    <a:cubicBezTo>
                      <a:pt x="226177" y="198778"/>
                      <a:pt x="219510" y="205444"/>
                      <a:pt x="211320" y="205444"/>
                    </a:cubicBezTo>
                    <a:lnTo>
                      <a:pt x="86328" y="205444"/>
                    </a:lnTo>
                    <a:cubicBezTo>
                      <a:pt x="78091" y="205444"/>
                      <a:pt x="71424" y="198778"/>
                      <a:pt x="71424" y="190540"/>
                    </a:cubicBezTo>
                    <a:cubicBezTo>
                      <a:pt x="71424" y="182303"/>
                      <a:pt x="78091" y="175684"/>
                      <a:pt x="86328" y="175684"/>
                    </a:cubicBezTo>
                    <a:close/>
                    <a:moveTo>
                      <a:pt x="375596" y="145924"/>
                    </a:moveTo>
                    <a:cubicBezTo>
                      <a:pt x="383786" y="145924"/>
                      <a:pt x="390452" y="152543"/>
                      <a:pt x="390452" y="160780"/>
                    </a:cubicBezTo>
                    <a:lnTo>
                      <a:pt x="390452" y="175684"/>
                    </a:lnTo>
                    <a:lnTo>
                      <a:pt x="405356" y="175684"/>
                    </a:lnTo>
                    <a:cubicBezTo>
                      <a:pt x="413546" y="175684"/>
                      <a:pt x="420212" y="182303"/>
                      <a:pt x="420212" y="190540"/>
                    </a:cubicBezTo>
                    <a:cubicBezTo>
                      <a:pt x="420212" y="198778"/>
                      <a:pt x="413546" y="205444"/>
                      <a:pt x="405356" y="205444"/>
                    </a:cubicBezTo>
                    <a:lnTo>
                      <a:pt x="390452" y="205444"/>
                    </a:lnTo>
                    <a:lnTo>
                      <a:pt x="390452" y="220300"/>
                    </a:lnTo>
                    <a:cubicBezTo>
                      <a:pt x="390452" y="228538"/>
                      <a:pt x="383786" y="235204"/>
                      <a:pt x="375596" y="235204"/>
                    </a:cubicBezTo>
                    <a:cubicBezTo>
                      <a:pt x="367358" y="235204"/>
                      <a:pt x="360692" y="228538"/>
                      <a:pt x="360692" y="220300"/>
                    </a:cubicBezTo>
                    <a:lnTo>
                      <a:pt x="360692" y="205444"/>
                    </a:lnTo>
                    <a:lnTo>
                      <a:pt x="345836" y="205444"/>
                    </a:lnTo>
                    <a:cubicBezTo>
                      <a:pt x="337598" y="205444"/>
                      <a:pt x="330932" y="198778"/>
                      <a:pt x="330932" y="190540"/>
                    </a:cubicBezTo>
                    <a:cubicBezTo>
                      <a:pt x="330932" y="182303"/>
                      <a:pt x="337598" y="175684"/>
                      <a:pt x="345836" y="175684"/>
                    </a:cubicBezTo>
                    <a:lnTo>
                      <a:pt x="360692" y="175684"/>
                    </a:lnTo>
                    <a:lnTo>
                      <a:pt x="360692" y="160780"/>
                    </a:lnTo>
                    <a:cubicBezTo>
                      <a:pt x="360692" y="152543"/>
                      <a:pt x="367358" y="145924"/>
                      <a:pt x="375596" y="145924"/>
                    </a:cubicBezTo>
                    <a:close/>
                    <a:moveTo>
                      <a:pt x="375597" y="122031"/>
                    </a:moveTo>
                    <a:cubicBezTo>
                      <a:pt x="357312" y="122031"/>
                      <a:pt x="340122" y="129130"/>
                      <a:pt x="327171" y="142088"/>
                    </a:cubicBezTo>
                    <a:cubicBezTo>
                      <a:pt x="314267" y="154998"/>
                      <a:pt x="307124" y="172196"/>
                      <a:pt x="307124" y="190490"/>
                    </a:cubicBezTo>
                    <a:cubicBezTo>
                      <a:pt x="307124" y="208784"/>
                      <a:pt x="314267" y="225982"/>
                      <a:pt x="327171" y="238893"/>
                    </a:cubicBezTo>
                    <a:cubicBezTo>
                      <a:pt x="340122" y="251851"/>
                      <a:pt x="357312" y="258997"/>
                      <a:pt x="375597" y="258997"/>
                    </a:cubicBezTo>
                    <a:cubicBezTo>
                      <a:pt x="393834" y="258997"/>
                      <a:pt x="411023" y="251851"/>
                      <a:pt x="423975" y="238893"/>
                    </a:cubicBezTo>
                    <a:cubicBezTo>
                      <a:pt x="436879" y="225982"/>
                      <a:pt x="444021" y="208784"/>
                      <a:pt x="444021" y="190490"/>
                    </a:cubicBezTo>
                    <a:cubicBezTo>
                      <a:pt x="444021" y="172196"/>
                      <a:pt x="436879" y="154998"/>
                      <a:pt x="423975" y="142088"/>
                    </a:cubicBezTo>
                    <a:cubicBezTo>
                      <a:pt x="411023" y="129130"/>
                      <a:pt x="393834" y="122031"/>
                      <a:pt x="375597" y="122031"/>
                    </a:cubicBezTo>
                    <a:close/>
                    <a:moveTo>
                      <a:pt x="86328" y="116164"/>
                    </a:moveTo>
                    <a:lnTo>
                      <a:pt x="211320" y="116164"/>
                    </a:lnTo>
                    <a:cubicBezTo>
                      <a:pt x="219510" y="116164"/>
                      <a:pt x="226177" y="122783"/>
                      <a:pt x="226177" y="131020"/>
                    </a:cubicBezTo>
                    <a:cubicBezTo>
                      <a:pt x="226177" y="139258"/>
                      <a:pt x="219510" y="145924"/>
                      <a:pt x="211320" y="145924"/>
                    </a:cubicBezTo>
                    <a:lnTo>
                      <a:pt x="86328" y="145924"/>
                    </a:lnTo>
                    <a:cubicBezTo>
                      <a:pt x="78091" y="145924"/>
                      <a:pt x="71424" y="139258"/>
                      <a:pt x="71424" y="131020"/>
                    </a:cubicBezTo>
                    <a:cubicBezTo>
                      <a:pt x="71424" y="122783"/>
                      <a:pt x="78091" y="116164"/>
                      <a:pt x="86328" y="116164"/>
                    </a:cubicBezTo>
                    <a:close/>
                    <a:moveTo>
                      <a:pt x="375597" y="92256"/>
                    </a:moveTo>
                    <a:cubicBezTo>
                      <a:pt x="429831" y="92256"/>
                      <a:pt x="473781" y="136228"/>
                      <a:pt x="473781" y="190490"/>
                    </a:cubicBezTo>
                    <a:cubicBezTo>
                      <a:pt x="473781" y="244752"/>
                      <a:pt x="429831" y="288772"/>
                      <a:pt x="375597" y="288772"/>
                    </a:cubicBezTo>
                    <a:cubicBezTo>
                      <a:pt x="321314" y="288772"/>
                      <a:pt x="277364" y="244752"/>
                      <a:pt x="277364" y="190490"/>
                    </a:cubicBezTo>
                    <a:cubicBezTo>
                      <a:pt x="277364" y="136228"/>
                      <a:pt x="321314" y="92256"/>
                      <a:pt x="375597" y="92256"/>
                    </a:cubicBezTo>
                    <a:close/>
                    <a:moveTo>
                      <a:pt x="29765" y="67868"/>
                    </a:moveTo>
                    <a:lnTo>
                      <a:pt x="29765" y="313144"/>
                    </a:lnTo>
                    <a:lnTo>
                      <a:pt x="491728" y="313144"/>
                    </a:lnTo>
                    <a:cubicBezTo>
                      <a:pt x="498301" y="313144"/>
                      <a:pt x="503635" y="307810"/>
                      <a:pt x="503635" y="301237"/>
                    </a:cubicBezTo>
                    <a:lnTo>
                      <a:pt x="503635" y="79774"/>
                    </a:lnTo>
                    <a:cubicBezTo>
                      <a:pt x="503635" y="73202"/>
                      <a:pt x="498301" y="67868"/>
                      <a:pt x="491728" y="67868"/>
                    </a:cubicBezTo>
                    <a:close/>
                    <a:moveTo>
                      <a:pt x="14906" y="0"/>
                    </a:moveTo>
                    <a:cubicBezTo>
                      <a:pt x="23098" y="0"/>
                      <a:pt x="29765" y="6668"/>
                      <a:pt x="29765" y="14907"/>
                    </a:cubicBezTo>
                    <a:lnTo>
                      <a:pt x="29765" y="38101"/>
                    </a:lnTo>
                    <a:lnTo>
                      <a:pt x="491728" y="38101"/>
                    </a:lnTo>
                    <a:cubicBezTo>
                      <a:pt x="514731" y="38101"/>
                      <a:pt x="533400" y="56771"/>
                      <a:pt x="533400" y="79774"/>
                    </a:cubicBezTo>
                    <a:lnTo>
                      <a:pt x="533400" y="301237"/>
                    </a:lnTo>
                    <a:cubicBezTo>
                      <a:pt x="533400" y="324241"/>
                      <a:pt x="514731" y="342911"/>
                      <a:pt x="491728" y="342911"/>
                    </a:cubicBezTo>
                    <a:lnTo>
                      <a:pt x="446485" y="342911"/>
                    </a:lnTo>
                    <a:lnTo>
                      <a:pt x="446485" y="377440"/>
                    </a:lnTo>
                    <a:cubicBezTo>
                      <a:pt x="446485" y="400443"/>
                      <a:pt x="427816" y="419113"/>
                      <a:pt x="404813" y="419113"/>
                    </a:cubicBezTo>
                    <a:lnTo>
                      <a:pt x="339328" y="419113"/>
                    </a:lnTo>
                    <a:cubicBezTo>
                      <a:pt x="316325" y="419113"/>
                      <a:pt x="297656" y="400443"/>
                      <a:pt x="297656" y="377440"/>
                    </a:cubicBezTo>
                    <a:lnTo>
                      <a:pt x="297656" y="342911"/>
                    </a:lnTo>
                    <a:lnTo>
                      <a:pt x="267891" y="342911"/>
                    </a:lnTo>
                    <a:lnTo>
                      <a:pt x="267891" y="377440"/>
                    </a:lnTo>
                    <a:cubicBezTo>
                      <a:pt x="267891" y="400443"/>
                      <a:pt x="249222" y="419113"/>
                      <a:pt x="226219" y="419113"/>
                    </a:cubicBezTo>
                    <a:lnTo>
                      <a:pt x="119063" y="419113"/>
                    </a:lnTo>
                    <a:cubicBezTo>
                      <a:pt x="96060" y="419113"/>
                      <a:pt x="77391" y="400443"/>
                      <a:pt x="77391" y="377440"/>
                    </a:cubicBezTo>
                    <a:lnTo>
                      <a:pt x="77391" y="342911"/>
                    </a:lnTo>
                    <a:lnTo>
                      <a:pt x="29765" y="342911"/>
                    </a:lnTo>
                    <a:lnTo>
                      <a:pt x="29765" y="442355"/>
                    </a:lnTo>
                    <a:cubicBezTo>
                      <a:pt x="29765" y="450546"/>
                      <a:pt x="23098" y="457214"/>
                      <a:pt x="14906" y="457214"/>
                    </a:cubicBezTo>
                    <a:cubicBezTo>
                      <a:pt x="6667" y="457214"/>
                      <a:pt x="0" y="450546"/>
                      <a:pt x="0" y="442355"/>
                    </a:cubicBezTo>
                    <a:lnTo>
                      <a:pt x="0" y="14907"/>
                    </a:lnTo>
                    <a:cubicBezTo>
                      <a:pt x="0" y="6668"/>
                      <a:pt x="6667" y="0"/>
                      <a:pt x="14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0" name="screen-modern-design_35904"/>
              <p:cNvSpPr>
                <a:spLocks noChangeAspect="1"/>
              </p:cNvSpPr>
              <p:nvPr/>
            </p:nvSpPr>
            <p:spPr bwMode="auto">
              <a:xfrm>
                <a:off x="1871359" y="2433000"/>
                <a:ext cx="243260" cy="192981"/>
              </a:xfrm>
              <a:custGeom>
                <a:avLst/>
                <a:gdLst>
                  <a:gd name="T0" fmla="*/ 3316 w 3316"/>
                  <a:gd name="T1" fmla="*/ 2124 h 2805"/>
                  <a:gd name="T2" fmla="*/ 3316 w 3316"/>
                  <a:gd name="T3" fmla="*/ 0 h 2805"/>
                  <a:gd name="T4" fmla="*/ 0 w 3316"/>
                  <a:gd name="T5" fmla="*/ 0 h 2805"/>
                  <a:gd name="T6" fmla="*/ 0 w 3316"/>
                  <a:gd name="T7" fmla="*/ 2124 h 2805"/>
                  <a:gd name="T8" fmla="*/ 1353 w 3316"/>
                  <a:gd name="T9" fmla="*/ 2124 h 2805"/>
                  <a:gd name="T10" fmla="*/ 1353 w 3316"/>
                  <a:gd name="T11" fmla="*/ 2692 h 2805"/>
                  <a:gd name="T12" fmla="*/ 646 w 3316"/>
                  <a:gd name="T13" fmla="*/ 2692 h 2805"/>
                  <a:gd name="T14" fmla="*/ 646 w 3316"/>
                  <a:gd name="T15" fmla="*/ 2805 h 2805"/>
                  <a:gd name="T16" fmla="*/ 2627 w 3316"/>
                  <a:gd name="T17" fmla="*/ 2805 h 2805"/>
                  <a:gd name="T18" fmla="*/ 2627 w 3316"/>
                  <a:gd name="T19" fmla="*/ 2692 h 2805"/>
                  <a:gd name="T20" fmla="*/ 1935 w 3316"/>
                  <a:gd name="T21" fmla="*/ 2692 h 2805"/>
                  <a:gd name="T22" fmla="*/ 1935 w 3316"/>
                  <a:gd name="T23" fmla="*/ 2124 h 2805"/>
                  <a:gd name="T24" fmla="*/ 3316 w 3316"/>
                  <a:gd name="T25" fmla="*/ 2124 h 2805"/>
                  <a:gd name="T26" fmla="*/ 3316 w 3316"/>
                  <a:gd name="T27" fmla="*/ 2124 h 2805"/>
                  <a:gd name="T28" fmla="*/ 311 w 3316"/>
                  <a:gd name="T29" fmla="*/ 310 h 2805"/>
                  <a:gd name="T30" fmla="*/ 3005 w 3316"/>
                  <a:gd name="T31" fmla="*/ 310 h 2805"/>
                  <a:gd name="T32" fmla="*/ 3005 w 3316"/>
                  <a:gd name="T33" fmla="*/ 1813 h 2805"/>
                  <a:gd name="T34" fmla="*/ 311 w 3316"/>
                  <a:gd name="T35" fmla="*/ 1813 h 2805"/>
                  <a:gd name="T36" fmla="*/ 311 w 3316"/>
                  <a:gd name="T37" fmla="*/ 310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16" h="2805">
                    <a:moveTo>
                      <a:pt x="3316" y="2124"/>
                    </a:moveTo>
                    <a:lnTo>
                      <a:pt x="3316" y="0"/>
                    </a:lnTo>
                    <a:lnTo>
                      <a:pt x="0" y="0"/>
                    </a:lnTo>
                    <a:lnTo>
                      <a:pt x="0" y="2124"/>
                    </a:lnTo>
                    <a:lnTo>
                      <a:pt x="1353" y="2124"/>
                    </a:lnTo>
                    <a:lnTo>
                      <a:pt x="1353" y="2692"/>
                    </a:lnTo>
                    <a:lnTo>
                      <a:pt x="646" y="2692"/>
                    </a:lnTo>
                    <a:lnTo>
                      <a:pt x="646" y="2805"/>
                    </a:lnTo>
                    <a:lnTo>
                      <a:pt x="2627" y="2805"/>
                    </a:lnTo>
                    <a:lnTo>
                      <a:pt x="2627" y="2692"/>
                    </a:lnTo>
                    <a:lnTo>
                      <a:pt x="1935" y="2692"/>
                    </a:lnTo>
                    <a:lnTo>
                      <a:pt x="1935" y="2124"/>
                    </a:lnTo>
                    <a:lnTo>
                      <a:pt x="3316" y="2124"/>
                    </a:lnTo>
                    <a:lnTo>
                      <a:pt x="3316" y="2124"/>
                    </a:lnTo>
                    <a:close/>
                    <a:moveTo>
                      <a:pt x="311" y="310"/>
                    </a:moveTo>
                    <a:lnTo>
                      <a:pt x="3005" y="310"/>
                    </a:lnTo>
                    <a:lnTo>
                      <a:pt x="3005" y="1813"/>
                    </a:lnTo>
                    <a:lnTo>
                      <a:pt x="311" y="1813"/>
                    </a:lnTo>
                    <a:lnTo>
                      <a:pt x="311" y="310"/>
                    </a:lnTo>
                    <a:close/>
                  </a:path>
                </a:pathLst>
              </a:custGeom>
              <a:solidFill>
                <a:srgbClr val="FFC335">
                  <a:alpha val="40000"/>
                </a:srgbClr>
              </a:solidFill>
              <a:ln w="3175">
                <a:solidFill>
                  <a:srgbClr val="FFC335"/>
                </a:solidFill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2" name="椭圆 81"/>
              <p:cNvSpPr/>
              <p:nvPr/>
            </p:nvSpPr>
            <p:spPr>
              <a:xfrm>
                <a:off x="1992989" y="2514994"/>
                <a:ext cx="166732" cy="162218"/>
              </a:xfrm>
              <a:prstGeom prst="ellipse">
                <a:avLst/>
              </a:prstGeom>
              <a:solidFill>
                <a:srgbClr val="FFC33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b="1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83" name="iconfont-10734-5173712"/>
              <p:cNvSpPr>
                <a:spLocks noChangeAspect="1"/>
              </p:cNvSpPr>
              <p:nvPr/>
            </p:nvSpPr>
            <p:spPr bwMode="auto">
              <a:xfrm>
                <a:off x="2025234" y="2552366"/>
                <a:ext cx="102240" cy="87474"/>
              </a:xfrm>
              <a:custGeom>
                <a:avLst/>
                <a:gdLst>
                  <a:gd name="connsiteX0" fmla="*/ 327422 w 533400"/>
                  <a:gd name="connsiteY0" fmla="*/ 342911 h 457214"/>
                  <a:gd name="connsiteX1" fmla="*/ 327422 w 533400"/>
                  <a:gd name="connsiteY1" fmla="*/ 377440 h 457214"/>
                  <a:gd name="connsiteX2" fmla="*/ 339328 w 533400"/>
                  <a:gd name="connsiteY2" fmla="*/ 389346 h 457214"/>
                  <a:gd name="connsiteX3" fmla="*/ 404813 w 533400"/>
                  <a:gd name="connsiteY3" fmla="*/ 389346 h 457214"/>
                  <a:gd name="connsiteX4" fmla="*/ 416719 w 533400"/>
                  <a:gd name="connsiteY4" fmla="*/ 377440 h 457214"/>
                  <a:gd name="connsiteX5" fmla="*/ 416719 w 533400"/>
                  <a:gd name="connsiteY5" fmla="*/ 342911 h 457214"/>
                  <a:gd name="connsiteX6" fmla="*/ 107156 w 533400"/>
                  <a:gd name="connsiteY6" fmla="*/ 342911 h 457214"/>
                  <a:gd name="connsiteX7" fmla="*/ 107156 w 533400"/>
                  <a:gd name="connsiteY7" fmla="*/ 377440 h 457214"/>
                  <a:gd name="connsiteX8" fmla="*/ 119063 w 533400"/>
                  <a:gd name="connsiteY8" fmla="*/ 389346 h 457214"/>
                  <a:gd name="connsiteX9" fmla="*/ 226219 w 533400"/>
                  <a:gd name="connsiteY9" fmla="*/ 389346 h 457214"/>
                  <a:gd name="connsiteX10" fmla="*/ 238125 w 533400"/>
                  <a:gd name="connsiteY10" fmla="*/ 377440 h 457214"/>
                  <a:gd name="connsiteX11" fmla="*/ 238125 w 533400"/>
                  <a:gd name="connsiteY11" fmla="*/ 342911 h 457214"/>
                  <a:gd name="connsiteX12" fmla="*/ 86328 w 533400"/>
                  <a:gd name="connsiteY12" fmla="*/ 235204 h 457214"/>
                  <a:gd name="connsiteX13" fmla="*/ 211320 w 533400"/>
                  <a:gd name="connsiteY13" fmla="*/ 235204 h 457214"/>
                  <a:gd name="connsiteX14" fmla="*/ 226177 w 533400"/>
                  <a:gd name="connsiteY14" fmla="*/ 250060 h 457214"/>
                  <a:gd name="connsiteX15" fmla="*/ 211320 w 533400"/>
                  <a:gd name="connsiteY15" fmla="*/ 264964 h 457214"/>
                  <a:gd name="connsiteX16" fmla="*/ 86328 w 533400"/>
                  <a:gd name="connsiteY16" fmla="*/ 264964 h 457214"/>
                  <a:gd name="connsiteX17" fmla="*/ 71424 w 533400"/>
                  <a:gd name="connsiteY17" fmla="*/ 250060 h 457214"/>
                  <a:gd name="connsiteX18" fmla="*/ 86328 w 533400"/>
                  <a:gd name="connsiteY18" fmla="*/ 235204 h 457214"/>
                  <a:gd name="connsiteX19" fmla="*/ 86328 w 533400"/>
                  <a:gd name="connsiteY19" fmla="*/ 175684 h 457214"/>
                  <a:gd name="connsiteX20" fmla="*/ 211320 w 533400"/>
                  <a:gd name="connsiteY20" fmla="*/ 175684 h 457214"/>
                  <a:gd name="connsiteX21" fmla="*/ 226177 w 533400"/>
                  <a:gd name="connsiteY21" fmla="*/ 190540 h 457214"/>
                  <a:gd name="connsiteX22" fmla="*/ 211320 w 533400"/>
                  <a:gd name="connsiteY22" fmla="*/ 205444 h 457214"/>
                  <a:gd name="connsiteX23" fmla="*/ 86328 w 533400"/>
                  <a:gd name="connsiteY23" fmla="*/ 205444 h 457214"/>
                  <a:gd name="connsiteX24" fmla="*/ 71424 w 533400"/>
                  <a:gd name="connsiteY24" fmla="*/ 190540 h 457214"/>
                  <a:gd name="connsiteX25" fmla="*/ 86328 w 533400"/>
                  <a:gd name="connsiteY25" fmla="*/ 175684 h 457214"/>
                  <a:gd name="connsiteX26" fmla="*/ 375596 w 533400"/>
                  <a:gd name="connsiteY26" fmla="*/ 145924 h 457214"/>
                  <a:gd name="connsiteX27" fmla="*/ 390452 w 533400"/>
                  <a:gd name="connsiteY27" fmla="*/ 160780 h 457214"/>
                  <a:gd name="connsiteX28" fmla="*/ 390452 w 533400"/>
                  <a:gd name="connsiteY28" fmla="*/ 175684 h 457214"/>
                  <a:gd name="connsiteX29" fmla="*/ 405356 w 533400"/>
                  <a:gd name="connsiteY29" fmla="*/ 175684 h 457214"/>
                  <a:gd name="connsiteX30" fmla="*/ 420212 w 533400"/>
                  <a:gd name="connsiteY30" fmla="*/ 190540 h 457214"/>
                  <a:gd name="connsiteX31" fmla="*/ 405356 w 533400"/>
                  <a:gd name="connsiteY31" fmla="*/ 205444 h 457214"/>
                  <a:gd name="connsiteX32" fmla="*/ 390452 w 533400"/>
                  <a:gd name="connsiteY32" fmla="*/ 205444 h 457214"/>
                  <a:gd name="connsiteX33" fmla="*/ 390452 w 533400"/>
                  <a:gd name="connsiteY33" fmla="*/ 220300 h 457214"/>
                  <a:gd name="connsiteX34" fmla="*/ 375596 w 533400"/>
                  <a:gd name="connsiteY34" fmla="*/ 235204 h 457214"/>
                  <a:gd name="connsiteX35" fmla="*/ 360692 w 533400"/>
                  <a:gd name="connsiteY35" fmla="*/ 220300 h 457214"/>
                  <a:gd name="connsiteX36" fmla="*/ 360692 w 533400"/>
                  <a:gd name="connsiteY36" fmla="*/ 205444 h 457214"/>
                  <a:gd name="connsiteX37" fmla="*/ 345836 w 533400"/>
                  <a:gd name="connsiteY37" fmla="*/ 205444 h 457214"/>
                  <a:gd name="connsiteX38" fmla="*/ 330932 w 533400"/>
                  <a:gd name="connsiteY38" fmla="*/ 190540 h 457214"/>
                  <a:gd name="connsiteX39" fmla="*/ 345836 w 533400"/>
                  <a:gd name="connsiteY39" fmla="*/ 175684 h 457214"/>
                  <a:gd name="connsiteX40" fmla="*/ 360692 w 533400"/>
                  <a:gd name="connsiteY40" fmla="*/ 175684 h 457214"/>
                  <a:gd name="connsiteX41" fmla="*/ 360692 w 533400"/>
                  <a:gd name="connsiteY41" fmla="*/ 160780 h 457214"/>
                  <a:gd name="connsiteX42" fmla="*/ 375596 w 533400"/>
                  <a:gd name="connsiteY42" fmla="*/ 145924 h 457214"/>
                  <a:gd name="connsiteX43" fmla="*/ 375597 w 533400"/>
                  <a:gd name="connsiteY43" fmla="*/ 122031 h 457214"/>
                  <a:gd name="connsiteX44" fmla="*/ 327171 w 533400"/>
                  <a:gd name="connsiteY44" fmla="*/ 142088 h 457214"/>
                  <a:gd name="connsiteX45" fmla="*/ 307124 w 533400"/>
                  <a:gd name="connsiteY45" fmla="*/ 190490 h 457214"/>
                  <a:gd name="connsiteX46" fmla="*/ 327171 w 533400"/>
                  <a:gd name="connsiteY46" fmla="*/ 238893 h 457214"/>
                  <a:gd name="connsiteX47" fmla="*/ 375597 w 533400"/>
                  <a:gd name="connsiteY47" fmla="*/ 258997 h 457214"/>
                  <a:gd name="connsiteX48" fmla="*/ 423975 w 533400"/>
                  <a:gd name="connsiteY48" fmla="*/ 238893 h 457214"/>
                  <a:gd name="connsiteX49" fmla="*/ 444021 w 533400"/>
                  <a:gd name="connsiteY49" fmla="*/ 190490 h 457214"/>
                  <a:gd name="connsiteX50" fmla="*/ 423975 w 533400"/>
                  <a:gd name="connsiteY50" fmla="*/ 142088 h 457214"/>
                  <a:gd name="connsiteX51" fmla="*/ 375597 w 533400"/>
                  <a:gd name="connsiteY51" fmla="*/ 122031 h 457214"/>
                  <a:gd name="connsiteX52" fmla="*/ 86328 w 533400"/>
                  <a:gd name="connsiteY52" fmla="*/ 116164 h 457214"/>
                  <a:gd name="connsiteX53" fmla="*/ 211320 w 533400"/>
                  <a:gd name="connsiteY53" fmla="*/ 116164 h 457214"/>
                  <a:gd name="connsiteX54" fmla="*/ 226177 w 533400"/>
                  <a:gd name="connsiteY54" fmla="*/ 131020 h 457214"/>
                  <a:gd name="connsiteX55" fmla="*/ 211320 w 533400"/>
                  <a:gd name="connsiteY55" fmla="*/ 145924 h 457214"/>
                  <a:gd name="connsiteX56" fmla="*/ 86328 w 533400"/>
                  <a:gd name="connsiteY56" fmla="*/ 145924 h 457214"/>
                  <a:gd name="connsiteX57" fmla="*/ 71424 w 533400"/>
                  <a:gd name="connsiteY57" fmla="*/ 131020 h 457214"/>
                  <a:gd name="connsiteX58" fmla="*/ 86328 w 533400"/>
                  <a:gd name="connsiteY58" fmla="*/ 116164 h 457214"/>
                  <a:gd name="connsiteX59" fmla="*/ 375597 w 533400"/>
                  <a:gd name="connsiteY59" fmla="*/ 92256 h 457214"/>
                  <a:gd name="connsiteX60" fmla="*/ 473781 w 533400"/>
                  <a:gd name="connsiteY60" fmla="*/ 190490 h 457214"/>
                  <a:gd name="connsiteX61" fmla="*/ 375597 w 533400"/>
                  <a:gd name="connsiteY61" fmla="*/ 288772 h 457214"/>
                  <a:gd name="connsiteX62" fmla="*/ 277364 w 533400"/>
                  <a:gd name="connsiteY62" fmla="*/ 190490 h 457214"/>
                  <a:gd name="connsiteX63" fmla="*/ 375597 w 533400"/>
                  <a:gd name="connsiteY63" fmla="*/ 92256 h 457214"/>
                  <a:gd name="connsiteX64" fmla="*/ 29765 w 533400"/>
                  <a:gd name="connsiteY64" fmla="*/ 67868 h 457214"/>
                  <a:gd name="connsiteX65" fmla="*/ 29765 w 533400"/>
                  <a:gd name="connsiteY65" fmla="*/ 313144 h 457214"/>
                  <a:gd name="connsiteX66" fmla="*/ 491728 w 533400"/>
                  <a:gd name="connsiteY66" fmla="*/ 313144 h 457214"/>
                  <a:gd name="connsiteX67" fmla="*/ 503635 w 533400"/>
                  <a:gd name="connsiteY67" fmla="*/ 301237 h 457214"/>
                  <a:gd name="connsiteX68" fmla="*/ 503635 w 533400"/>
                  <a:gd name="connsiteY68" fmla="*/ 79774 h 457214"/>
                  <a:gd name="connsiteX69" fmla="*/ 491728 w 533400"/>
                  <a:gd name="connsiteY69" fmla="*/ 67868 h 457214"/>
                  <a:gd name="connsiteX70" fmla="*/ 14906 w 533400"/>
                  <a:gd name="connsiteY70" fmla="*/ 0 h 457214"/>
                  <a:gd name="connsiteX71" fmla="*/ 29765 w 533400"/>
                  <a:gd name="connsiteY71" fmla="*/ 14907 h 457214"/>
                  <a:gd name="connsiteX72" fmla="*/ 29765 w 533400"/>
                  <a:gd name="connsiteY72" fmla="*/ 38101 h 457214"/>
                  <a:gd name="connsiteX73" fmla="*/ 491728 w 533400"/>
                  <a:gd name="connsiteY73" fmla="*/ 38101 h 457214"/>
                  <a:gd name="connsiteX74" fmla="*/ 533400 w 533400"/>
                  <a:gd name="connsiteY74" fmla="*/ 79774 h 457214"/>
                  <a:gd name="connsiteX75" fmla="*/ 533400 w 533400"/>
                  <a:gd name="connsiteY75" fmla="*/ 301237 h 457214"/>
                  <a:gd name="connsiteX76" fmla="*/ 491728 w 533400"/>
                  <a:gd name="connsiteY76" fmla="*/ 342911 h 457214"/>
                  <a:gd name="connsiteX77" fmla="*/ 446485 w 533400"/>
                  <a:gd name="connsiteY77" fmla="*/ 342911 h 457214"/>
                  <a:gd name="connsiteX78" fmla="*/ 446485 w 533400"/>
                  <a:gd name="connsiteY78" fmla="*/ 377440 h 457214"/>
                  <a:gd name="connsiteX79" fmla="*/ 404813 w 533400"/>
                  <a:gd name="connsiteY79" fmla="*/ 419113 h 457214"/>
                  <a:gd name="connsiteX80" fmla="*/ 339328 w 533400"/>
                  <a:gd name="connsiteY80" fmla="*/ 419113 h 457214"/>
                  <a:gd name="connsiteX81" fmla="*/ 297656 w 533400"/>
                  <a:gd name="connsiteY81" fmla="*/ 377440 h 457214"/>
                  <a:gd name="connsiteX82" fmla="*/ 297656 w 533400"/>
                  <a:gd name="connsiteY82" fmla="*/ 342911 h 457214"/>
                  <a:gd name="connsiteX83" fmla="*/ 267891 w 533400"/>
                  <a:gd name="connsiteY83" fmla="*/ 342911 h 457214"/>
                  <a:gd name="connsiteX84" fmla="*/ 267891 w 533400"/>
                  <a:gd name="connsiteY84" fmla="*/ 377440 h 457214"/>
                  <a:gd name="connsiteX85" fmla="*/ 226219 w 533400"/>
                  <a:gd name="connsiteY85" fmla="*/ 419113 h 457214"/>
                  <a:gd name="connsiteX86" fmla="*/ 119063 w 533400"/>
                  <a:gd name="connsiteY86" fmla="*/ 419113 h 457214"/>
                  <a:gd name="connsiteX87" fmla="*/ 77391 w 533400"/>
                  <a:gd name="connsiteY87" fmla="*/ 377440 h 457214"/>
                  <a:gd name="connsiteX88" fmla="*/ 77391 w 533400"/>
                  <a:gd name="connsiteY88" fmla="*/ 342911 h 457214"/>
                  <a:gd name="connsiteX89" fmla="*/ 29765 w 533400"/>
                  <a:gd name="connsiteY89" fmla="*/ 342911 h 457214"/>
                  <a:gd name="connsiteX90" fmla="*/ 29765 w 533400"/>
                  <a:gd name="connsiteY90" fmla="*/ 442355 h 457214"/>
                  <a:gd name="connsiteX91" fmla="*/ 14906 w 533400"/>
                  <a:gd name="connsiteY91" fmla="*/ 457214 h 457214"/>
                  <a:gd name="connsiteX92" fmla="*/ 0 w 533400"/>
                  <a:gd name="connsiteY92" fmla="*/ 442355 h 457214"/>
                  <a:gd name="connsiteX93" fmla="*/ 0 w 533400"/>
                  <a:gd name="connsiteY93" fmla="*/ 14907 h 457214"/>
                  <a:gd name="connsiteX94" fmla="*/ 14906 w 533400"/>
                  <a:gd name="connsiteY94" fmla="*/ 0 h 45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33400" h="457214">
                    <a:moveTo>
                      <a:pt x="327422" y="342911"/>
                    </a:moveTo>
                    <a:lnTo>
                      <a:pt x="327422" y="377440"/>
                    </a:lnTo>
                    <a:cubicBezTo>
                      <a:pt x="327422" y="384012"/>
                      <a:pt x="332756" y="389346"/>
                      <a:pt x="339328" y="389346"/>
                    </a:cubicBezTo>
                    <a:lnTo>
                      <a:pt x="404813" y="389346"/>
                    </a:lnTo>
                    <a:cubicBezTo>
                      <a:pt x="411385" y="389346"/>
                      <a:pt x="416719" y="384012"/>
                      <a:pt x="416719" y="377440"/>
                    </a:cubicBezTo>
                    <a:lnTo>
                      <a:pt x="416719" y="342911"/>
                    </a:lnTo>
                    <a:close/>
                    <a:moveTo>
                      <a:pt x="107156" y="342911"/>
                    </a:moveTo>
                    <a:lnTo>
                      <a:pt x="107156" y="377440"/>
                    </a:lnTo>
                    <a:cubicBezTo>
                      <a:pt x="107156" y="384012"/>
                      <a:pt x="112490" y="389346"/>
                      <a:pt x="119063" y="389346"/>
                    </a:cubicBezTo>
                    <a:lnTo>
                      <a:pt x="226219" y="389346"/>
                    </a:lnTo>
                    <a:cubicBezTo>
                      <a:pt x="232791" y="389346"/>
                      <a:pt x="238125" y="384012"/>
                      <a:pt x="238125" y="377440"/>
                    </a:cubicBezTo>
                    <a:lnTo>
                      <a:pt x="238125" y="342911"/>
                    </a:lnTo>
                    <a:close/>
                    <a:moveTo>
                      <a:pt x="86328" y="235204"/>
                    </a:moveTo>
                    <a:lnTo>
                      <a:pt x="211320" y="235204"/>
                    </a:lnTo>
                    <a:cubicBezTo>
                      <a:pt x="219510" y="235204"/>
                      <a:pt x="226177" y="241823"/>
                      <a:pt x="226177" y="250060"/>
                    </a:cubicBezTo>
                    <a:cubicBezTo>
                      <a:pt x="226177" y="258298"/>
                      <a:pt x="219510" y="264964"/>
                      <a:pt x="211320" y="264964"/>
                    </a:cubicBezTo>
                    <a:lnTo>
                      <a:pt x="86328" y="264964"/>
                    </a:lnTo>
                    <a:cubicBezTo>
                      <a:pt x="78091" y="264964"/>
                      <a:pt x="71424" y="258298"/>
                      <a:pt x="71424" y="250060"/>
                    </a:cubicBezTo>
                    <a:cubicBezTo>
                      <a:pt x="71424" y="241823"/>
                      <a:pt x="78091" y="235204"/>
                      <a:pt x="86328" y="235204"/>
                    </a:cubicBezTo>
                    <a:close/>
                    <a:moveTo>
                      <a:pt x="86328" y="175684"/>
                    </a:moveTo>
                    <a:lnTo>
                      <a:pt x="211320" y="175684"/>
                    </a:lnTo>
                    <a:cubicBezTo>
                      <a:pt x="219510" y="175684"/>
                      <a:pt x="226177" y="182303"/>
                      <a:pt x="226177" y="190540"/>
                    </a:cubicBezTo>
                    <a:cubicBezTo>
                      <a:pt x="226177" y="198778"/>
                      <a:pt x="219510" y="205444"/>
                      <a:pt x="211320" y="205444"/>
                    </a:cubicBezTo>
                    <a:lnTo>
                      <a:pt x="86328" y="205444"/>
                    </a:lnTo>
                    <a:cubicBezTo>
                      <a:pt x="78091" y="205444"/>
                      <a:pt x="71424" y="198778"/>
                      <a:pt x="71424" y="190540"/>
                    </a:cubicBezTo>
                    <a:cubicBezTo>
                      <a:pt x="71424" y="182303"/>
                      <a:pt x="78091" y="175684"/>
                      <a:pt x="86328" y="175684"/>
                    </a:cubicBezTo>
                    <a:close/>
                    <a:moveTo>
                      <a:pt x="375596" y="145924"/>
                    </a:moveTo>
                    <a:cubicBezTo>
                      <a:pt x="383786" y="145924"/>
                      <a:pt x="390452" y="152543"/>
                      <a:pt x="390452" y="160780"/>
                    </a:cubicBezTo>
                    <a:lnTo>
                      <a:pt x="390452" y="175684"/>
                    </a:lnTo>
                    <a:lnTo>
                      <a:pt x="405356" y="175684"/>
                    </a:lnTo>
                    <a:cubicBezTo>
                      <a:pt x="413546" y="175684"/>
                      <a:pt x="420212" y="182303"/>
                      <a:pt x="420212" y="190540"/>
                    </a:cubicBezTo>
                    <a:cubicBezTo>
                      <a:pt x="420212" y="198778"/>
                      <a:pt x="413546" y="205444"/>
                      <a:pt x="405356" y="205444"/>
                    </a:cubicBezTo>
                    <a:lnTo>
                      <a:pt x="390452" y="205444"/>
                    </a:lnTo>
                    <a:lnTo>
                      <a:pt x="390452" y="220300"/>
                    </a:lnTo>
                    <a:cubicBezTo>
                      <a:pt x="390452" y="228538"/>
                      <a:pt x="383786" y="235204"/>
                      <a:pt x="375596" y="235204"/>
                    </a:cubicBezTo>
                    <a:cubicBezTo>
                      <a:pt x="367358" y="235204"/>
                      <a:pt x="360692" y="228538"/>
                      <a:pt x="360692" y="220300"/>
                    </a:cubicBezTo>
                    <a:lnTo>
                      <a:pt x="360692" y="205444"/>
                    </a:lnTo>
                    <a:lnTo>
                      <a:pt x="345836" y="205444"/>
                    </a:lnTo>
                    <a:cubicBezTo>
                      <a:pt x="337598" y="205444"/>
                      <a:pt x="330932" y="198778"/>
                      <a:pt x="330932" y="190540"/>
                    </a:cubicBezTo>
                    <a:cubicBezTo>
                      <a:pt x="330932" y="182303"/>
                      <a:pt x="337598" y="175684"/>
                      <a:pt x="345836" y="175684"/>
                    </a:cubicBezTo>
                    <a:lnTo>
                      <a:pt x="360692" y="175684"/>
                    </a:lnTo>
                    <a:lnTo>
                      <a:pt x="360692" y="160780"/>
                    </a:lnTo>
                    <a:cubicBezTo>
                      <a:pt x="360692" y="152543"/>
                      <a:pt x="367358" y="145924"/>
                      <a:pt x="375596" y="145924"/>
                    </a:cubicBezTo>
                    <a:close/>
                    <a:moveTo>
                      <a:pt x="375597" y="122031"/>
                    </a:moveTo>
                    <a:cubicBezTo>
                      <a:pt x="357312" y="122031"/>
                      <a:pt x="340122" y="129130"/>
                      <a:pt x="327171" y="142088"/>
                    </a:cubicBezTo>
                    <a:cubicBezTo>
                      <a:pt x="314267" y="154998"/>
                      <a:pt x="307124" y="172196"/>
                      <a:pt x="307124" y="190490"/>
                    </a:cubicBezTo>
                    <a:cubicBezTo>
                      <a:pt x="307124" y="208784"/>
                      <a:pt x="314267" y="225982"/>
                      <a:pt x="327171" y="238893"/>
                    </a:cubicBezTo>
                    <a:cubicBezTo>
                      <a:pt x="340122" y="251851"/>
                      <a:pt x="357312" y="258997"/>
                      <a:pt x="375597" y="258997"/>
                    </a:cubicBezTo>
                    <a:cubicBezTo>
                      <a:pt x="393834" y="258997"/>
                      <a:pt x="411023" y="251851"/>
                      <a:pt x="423975" y="238893"/>
                    </a:cubicBezTo>
                    <a:cubicBezTo>
                      <a:pt x="436879" y="225982"/>
                      <a:pt x="444021" y="208784"/>
                      <a:pt x="444021" y="190490"/>
                    </a:cubicBezTo>
                    <a:cubicBezTo>
                      <a:pt x="444021" y="172196"/>
                      <a:pt x="436879" y="154998"/>
                      <a:pt x="423975" y="142088"/>
                    </a:cubicBezTo>
                    <a:cubicBezTo>
                      <a:pt x="411023" y="129130"/>
                      <a:pt x="393834" y="122031"/>
                      <a:pt x="375597" y="122031"/>
                    </a:cubicBezTo>
                    <a:close/>
                    <a:moveTo>
                      <a:pt x="86328" y="116164"/>
                    </a:moveTo>
                    <a:lnTo>
                      <a:pt x="211320" y="116164"/>
                    </a:lnTo>
                    <a:cubicBezTo>
                      <a:pt x="219510" y="116164"/>
                      <a:pt x="226177" y="122783"/>
                      <a:pt x="226177" y="131020"/>
                    </a:cubicBezTo>
                    <a:cubicBezTo>
                      <a:pt x="226177" y="139258"/>
                      <a:pt x="219510" y="145924"/>
                      <a:pt x="211320" y="145924"/>
                    </a:cubicBezTo>
                    <a:lnTo>
                      <a:pt x="86328" y="145924"/>
                    </a:lnTo>
                    <a:cubicBezTo>
                      <a:pt x="78091" y="145924"/>
                      <a:pt x="71424" y="139258"/>
                      <a:pt x="71424" y="131020"/>
                    </a:cubicBezTo>
                    <a:cubicBezTo>
                      <a:pt x="71424" y="122783"/>
                      <a:pt x="78091" y="116164"/>
                      <a:pt x="86328" y="116164"/>
                    </a:cubicBezTo>
                    <a:close/>
                    <a:moveTo>
                      <a:pt x="375597" y="92256"/>
                    </a:moveTo>
                    <a:cubicBezTo>
                      <a:pt x="429831" y="92256"/>
                      <a:pt x="473781" y="136228"/>
                      <a:pt x="473781" y="190490"/>
                    </a:cubicBezTo>
                    <a:cubicBezTo>
                      <a:pt x="473781" y="244752"/>
                      <a:pt x="429831" y="288772"/>
                      <a:pt x="375597" y="288772"/>
                    </a:cubicBezTo>
                    <a:cubicBezTo>
                      <a:pt x="321314" y="288772"/>
                      <a:pt x="277364" y="244752"/>
                      <a:pt x="277364" y="190490"/>
                    </a:cubicBezTo>
                    <a:cubicBezTo>
                      <a:pt x="277364" y="136228"/>
                      <a:pt x="321314" y="92256"/>
                      <a:pt x="375597" y="92256"/>
                    </a:cubicBezTo>
                    <a:close/>
                    <a:moveTo>
                      <a:pt x="29765" y="67868"/>
                    </a:moveTo>
                    <a:lnTo>
                      <a:pt x="29765" y="313144"/>
                    </a:lnTo>
                    <a:lnTo>
                      <a:pt x="491728" y="313144"/>
                    </a:lnTo>
                    <a:cubicBezTo>
                      <a:pt x="498301" y="313144"/>
                      <a:pt x="503635" y="307810"/>
                      <a:pt x="503635" y="301237"/>
                    </a:cubicBezTo>
                    <a:lnTo>
                      <a:pt x="503635" y="79774"/>
                    </a:lnTo>
                    <a:cubicBezTo>
                      <a:pt x="503635" y="73202"/>
                      <a:pt x="498301" y="67868"/>
                      <a:pt x="491728" y="67868"/>
                    </a:cubicBezTo>
                    <a:close/>
                    <a:moveTo>
                      <a:pt x="14906" y="0"/>
                    </a:moveTo>
                    <a:cubicBezTo>
                      <a:pt x="23098" y="0"/>
                      <a:pt x="29765" y="6668"/>
                      <a:pt x="29765" y="14907"/>
                    </a:cubicBezTo>
                    <a:lnTo>
                      <a:pt x="29765" y="38101"/>
                    </a:lnTo>
                    <a:lnTo>
                      <a:pt x="491728" y="38101"/>
                    </a:lnTo>
                    <a:cubicBezTo>
                      <a:pt x="514731" y="38101"/>
                      <a:pt x="533400" y="56771"/>
                      <a:pt x="533400" y="79774"/>
                    </a:cubicBezTo>
                    <a:lnTo>
                      <a:pt x="533400" y="301237"/>
                    </a:lnTo>
                    <a:cubicBezTo>
                      <a:pt x="533400" y="324241"/>
                      <a:pt x="514731" y="342911"/>
                      <a:pt x="491728" y="342911"/>
                    </a:cubicBezTo>
                    <a:lnTo>
                      <a:pt x="446485" y="342911"/>
                    </a:lnTo>
                    <a:lnTo>
                      <a:pt x="446485" y="377440"/>
                    </a:lnTo>
                    <a:cubicBezTo>
                      <a:pt x="446485" y="400443"/>
                      <a:pt x="427816" y="419113"/>
                      <a:pt x="404813" y="419113"/>
                    </a:cubicBezTo>
                    <a:lnTo>
                      <a:pt x="339328" y="419113"/>
                    </a:lnTo>
                    <a:cubicBezTo>
                      <a:pt x="316325" y="419113"/>
                      <a:pt x="297656" y="400443"/>
                      <a:pt x="297656" y="377440"/>
                    </a:cubicBezTo>
                    <a:lnTo>
                      <a:pt x="297656" y="342911"/>
                    </a:lnTo>
                    <a:lnTo>
                      <a:pt x="267891" y="342911"/>
                    </a:lnTo>
                    <a:lnTo>
                      <a:pt x="267891" y="377440"/>
                    </a:lnTo>
                    <a:cubicBezTo>
                      <a:pt x="267891" y="400443"/>
                      <a:pt x="249222" y="419113"/>
                      <a:pt x="226219" y="419113"/>
                    </a:cubicBezTo>
                    <a:lnTo>
                      <a:pt x="119063" y="419113"/>
                    </a:lnTo>
                    <a:cubicBezTo>
                      <a:pt x="96060" y="419113"/>
                      <a:pt x="77391" y="400443"/>
                      <a:pt x="77391" y="377440"/>
                    </a:cubicBezTo>
                    <a:lnTo>
                      <a:pt x="77391" y="342911"/>
                    </a:lnTo>
                    <a:lnTo>
                      <a:pt x="29765" y="342911"/>
                    </a:lnTo>
                    <a:lnTo>
                      <a:pt x="29765" y="442355"/>
                    </a:lnTo>
                    <a:cubicBezTo>
                      <a:pt x="29765" y="450546"/>
                      <a:pt x="23098" y="457214"/>
                      <a:pt x="14906" y="457214"/>
                    </a:cubicBezTo>
                    <a:cubicBezTo>
                      <a:pt x="6667" y="457214"/>
                      <a:pt x="0" y="450546"/>
                      <a:pt x="0" y="442355"/>
                    </a:cubicBezTo>
                    <a:lnTo>
                      <a:pt x="0" y="14907"/>
                    </a:lnTo>
                    <a:cubicBezTo>
                      <a:pt x="0" y="6668"/>
                      <a:pt x="6667" y="0"/>
                      <a:pt x="14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6" name="screen-modern-design_35904"/>
              <p:cNvSpPr>
                <a:spLocks noChangeAspect="1"/>
              </p:cNvSpPr>
              <p:nvPr/>
            </p:nvSpPr>
            <p:spPr bwMode="auto">
              <a:xfrm>
                <a:off x="2864180" y="2433000"/>
                <a:ext cx="243260" cy="192981"/>
              </a:xfrm>
              <a:custGeom>
                <a:avLst/>
                <a:gdLst>
                  <a:gd name="T0" fmla="*/ 3316 w 3316"/>
                  <a:gd name="T1" fmla="*/ 2124 h 2805"/>
                  <a:gd name="T2" fmla="*/ 3316 w 3316"/>
                  <a:gd name="T3" fmla="*/ 0 h 2805"/>
                  <a:gd name="T4" fmla="*/ 0 w 3316"/>
                  <a:gd name="T5" fmla="*/ 0 h 2805"/>
                  <a:gd name="T6" fmla="*/ 0 w 3316"/>
                  <a:gd name="T7" fmla="*/ 2124 h 2805"/>
                  <a:gd name="T8" fmla="*/ 1353 w 3316"/>
                  <a:gd name="T9" fmla="*/ 2124 h 2805"/>
                  <a:gd name="T10" fmla="*/ 1353 w 3316"/>
                  <a:gd name="T11" fmla="*/ 2692 h 2805"/>
                  <a:gd name="T12" fmla="*/ 646 w 3316"/>
                  <a:gd name="T13" fmla="*/ 2692 h 2805"/>
                  <a:gd name="T14" fmla="*/ 646 w 3316"/>
                  <a:gd name="T15" fmla="*/ 2805 h 2805"/>
                  <a:gd name="T16" fmla="*/ 2627 w 3316"/>
                  <a:gd name="T17" fmla="*/ 2805 h 2805"/>
                  <a:gd name="T18" fmla="*/ 2627 w 3316"/>
                  <a:gd name="T19" fmla="*/ 2692 h 2805"/>
                  <a:gd name="T20" fmla="*/ 1935 w 3316"/>
                  <a:gd name="T21" fmla="*/ 2692 h 2805"/>
                  <a:gd name="T22" fmla="*/ 1935 w 3316"/>
                  <a:gd name="T23" fmla="*/ 2124 h 2805"/>
                  <a:gd name="T24" fmla="*/ 3316 w 3316"/>
                  <a:gd name="T25" fmla="*/ 2124 h 2805"/>
                  <a:gd name="T26" fmla="*/ 3316 w 3316"/>
                  <a:gd name="T27" fmla="*/ 2124 h 2805"/>
                  <a:gd name="T28" fmla="*/ 311 w 3316"/>
                  <a:gd name="T29" fmla="*/ 310 h 2805"/>
                  <a:gd name="T30" fmla="*/ 3005 w 3316"/>
                  <a:gd name="T31" fmla="*/ 310 h 2805"/>
                  <a:gd name="T32" fmla="*/ 3005 w 3316"/>
                  <a:gd name="T33" fmla="*/ 1813 h 2805"/>
                  <a:gd name="T34" fmla="*/ 311 w 3316"/>
                  <a:gd name="T35" fmla="*/ 1813 h 2805"/>
                  <a:gd name="T36" fmla="*/ 311 w 3316"/>
                  <a:gd name="T37" fmla="*/ 310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16" h="2805">
                    <a:moveTo>
                      <a:pt x="3316" y="2124"/>
                    </a:moveTo>
                    <a:lnTo>
                      <a:pt x="3316" y="0"/>
                    </a:lnTo>
                    <a:lnTo>
                      <a:pt x="0" y="0"/>
                    </a:lnTo>
                    <a:lnTo>
                      <a:pt x="0" y="2124"/>
                    </a:lnTo>
                    <a:lnTo>
                      <a:pt x="1353" y="2124"/>
                    </a:lnTo>
                    <a:lnTo>
                      <a:pt x="1353" y="2692"/>
                    </a:lnTo>
                    <a:lnTo>
                      <a:pt x="646" y="2692"/>
                    </a:lnTo>
                    <a:lnTo>
                      <a:pt x="646" y="2805"/>
                    </a:lnTo>
                    <a:lnTo>
                      <a:pt x="2627" y="2805"/>
                    </a:lnTo>
                    <a:lnTo>
                      <a:pt x="2627" y="2692"/>
                    </a:lnTo>
                    <a:lnTo>
                      <a:pt x="1935" y="2692"/>
                    </a:lnTo>
                    <a:lnTo>
                      <a:pt x="1935" y="2124"/>
                    </a:lnTo>
                    <a:lnTo>
                      <a:pt x="3316" y="2124"/>
                    </a:lnTo>
                    <a:lnTo>
                      <a:pt x="3316" y="2124"/>
                    </a:lnTo>
                    <a:close/>
                    <a:moveTo>
                      <a:pt x="311" y="310"/>
                    </a:moveTo>
                    <a:lnTo>
                      <a:pt x="3005" y="310"/>
                    </a:lnTo>
                    <a:lnTo>
                      <a:pt x="3005" y="1813"/>
                    </a:lnTo>
                    <a:lnTo>
                      <a:pt x="311" y="1813"/>
                    </a:lnTo>
                    <a:lnTo>
                      <a:pt x="311" y="310"/>
                    </a:lnTo>
                    <a:close/>
                  </a:path>
                </a:pathLst>
              </a:custGeom>
              <a:solidFill>
                <a:srgbClr val="FFC335">
                  <a:alpha val="40000"/>
                </a:srgbClr>
              </a:solidFill>
              <a:ln w="3175">
                <a:solidFill>
                  <a:srgbClr val="FFC335"/>
                </a:solidFill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2985810" y="2514994"/>
                <a:ext cx="166732" cy="162218"/>
              </a:xfrm>
              <a:prstGeom prst="ellipse">
                <a:avLst/>
              </a:prstGeom>
              <a:solidFill>
                <a:srgbClr val="FFC33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b="1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9" name="iconfont-10734-5173712"/>
              <p:cNvSpPr>
                <a:spLocks noChangeAspect="1"/>
              </p:cNvSpPr>
              <p:nvPr/>
            </p:nvSpPr>
            <p:spPr bwMode="auto">
              <a:xfrm>
                <a:off x="3018055" y="2552366"/>
                <a:ext cx="102240" cy="87474"/>
              </a:xfrm>
              <a:custGeom>
                <a:avLst/>
                <a:gdLst>
                  <a:gd name="connsiteX0" fmla="*/ 327422 w 533400"/>
                  <a:gd name="connsiteY0" fmla="*/ 342911 h 457214"/>
                  <a:gd name="connsiteX1" fmla="*/ 327422 w 533400"/>
                  <a:gd name="connsiteY1" fmla="*/ 377440 h 457214"/>
                  <a:gd name="connsiteX2" fmla="*/ 339328 w 533400"/>
                  <a:gd name="connsiteY2" fmla="*/ 389346 h 457214"/>
                  <a:gd name="connsiteX3" fmla="*/ 404813 w 533400"/>
                  <a:gd name="connsiteY3" fmla="*/ 389346 h 457214"/>
                  <a:gd name="connsiteX4" fmla="*/ 416719 w 533400"/>
                  <a:gd name="connsiteY4" fmla="*/ 377440 h 457214"/>
                  <a:gd name="connsiteX5" fmla="*/ 416719 w 533400"/>
                  <a:gd name="connsiteY5" fmla="*/ 342911 h 457214"/>
                  <a:gd name="connsiteX6" fmla="*/ 107156 w 533400"/>
                  <a:gd name="connsiteY6" fmla="*/ 342911 h 457214"/>
                  <a:gd name="connsiteX7" fmla="*/ 107156 w 533400"/>
                  <a:gd name="connsiteY7" fmla="*/ 377440 h 457214"/>
                  <a:gd name="connsiteX8" fmla="*/ 119063 w 533400"/>
                  <a:gd name="connsiteY8" fmla="*/ 389346 h 457214"/>
                  <a:gd name="connsiteX9" fmla="*/ 226219 w 533400"/>
                  <a:gd name="connsiteY9" fmla="*/ 389346 h 457214"/>
                  <a:gd name="connsiteX10" fmla="*/ 238125 w 533400"/>
                  <a:gd name="connsiteY10" fmla="*/ 377440 h 457214"/>
                  <a:gd name="connsiteX11" fmla="*/ 238125 w 533400"/>
                  <a:gd name="connsiteY11" fmla="*/ 342911 h 457214"/>
                  <a:gd name="connsiteX12" fmla="*/ 86328 w 533400"/>
                  <a:gd name="connsiteY12" fmla="*/ 235204 h 457214"/>
                  <a:gd name="connsiteX13" fmla="*/ 211320 w 533400"/>
                  <a:gd name="connsiteY13" fmla="*/ 235204 h 457214"/>
                  <a:gd name="connsiteX14" fmla="*/ 226177 w 533400"/>
                  <a:gd name="connsiteY14" fmla="*/ 250060 h 457214"/>
                  <a:gd name="connsiteX15" fmla="*/ 211320 w 533400"/>
                  <a:gd name="connsiteY15" fmla="*/ 264964 h 457214"/>
                  <a:gd name="connsiteX16" fmla="*/ 86328 w 533400"/>
                  <a:gd name="connsiteY16" fmla="*/ 264964 h 457214"/>
                  <a:gd name="connsiteX17" fmla="*/ 71424 w 533400"/>
                  <a:gd name="connsiteY17" fmla="*/ 250060 h 457214"/>
                  <a:gd name="connsiteX18" fmla="*/ 86328 w 533400"/>
                  <a:gd name="connsiteY18" fmla="*/ 235204 h 457214"/>
                  <a:gd name="connsiteX19" fmla="*/ 86328 w 533400"/>
                  <a:gd name="connsiteY19" fmla="*/ 175684 h 457214"/>
                  <a:gd name="connsiteX20" fmla="*/ 211320 w 533400"/>
                  <a:gd name="connsiteY20" fmla="*/ 175684 h 457214"/>
                  <a:gd name="connsiteX21" fmla="*/ 226177 w 533400"/>
                  <a:gd name="connsiteY21" fmla="*/ 190540 h 457214"/>
                  <a:gd name="connsiteX22" fmla="*/ 211320 w 533400"/>
                  <a:gd name="connsiteY22" fmla="*/ 205444 h 457214"/>
                  <a:gd name="connsiteX23" fmla="*/ 86328 w 533400"/>
                  <a:gd name="connsiteY23" fmla="*/ 205444 h 457214"/>
                  <a:gd name="connsiteX24" fmla="*/ 71424 w 533400"/>
                  <a:gd name="connsiteY24" fmla="*/ 190540 h 457214"/>
                  <a:gd name="connsiteX25" fmla="*/ 86328 w 533400"/>
                  <a:gd name="connsiteY25" fmla="*/ 175684 h 457214"/>
                  <a:gd name="connsiteX26" fmla="*/ 375596 w 533400"/>
                  <a:gd name="connsiteY26" fmla="*/ 145924 h 457214"/>
                  <a:gd name="connsiteX27" fmla="*/ 390452 w 533400"/>
                  <a:gd name="connsiteY27" fmla="*/ 160780 h 457214"/>
                  <a:gd name="connsiteX28" fmla="*/ 390452 w 533400"/>
                  <a:gd name="connsiteY28" fmla="*/ 175684 h 457214"/>
                  <a:gd name="connsiteX29" fmla="*/ 405356 w 533400"/>
                  <a:gd name="connsiteY29" fmla="*/ 175684 h 457214"/>
                  <a:gd name="connsiteX30" fmla="*/ 420212 w 533400"/>
                  <a:gd name="connsiteY30" fmla="*/ 190540 h 457214"/>
                  <a:gd name="connsiteX31" fmla="*/ 405356 w 533400"/>
                  <a:gd name="connsiteY31" fmla="*/ 205444 h 457214"/>
                  <a:gd name="connsiteX32" fmla="*/ 390452 w 533400"/>
                  <a:gd name="connsiteY32" fmla="*/ 205444 h 457214"/>
                  <a:gd name="connsiteX33" fmla="*/ 390452 w 533400"/>
                  <a:gd name="connsiteY33" fmla="*/ 220300 h 457214"/>
                  <a:gd name="connsiteX34" fmla="*/ 375596 w 533400"/>
                  <a:gd name="connsiteY34" fmla="*/ 235204 h 457214"/>
                  <a:gd name="connsiteX35" fmla="*/ 360692 w 533400"/>
                  <a:gd name="connsiteY35" fmla="*/ 220300 h 457214"/>
                  <a:gd name="connsiteX36" fmla="*/ 360692 w 533400"/>
                  <a:gd name="connsiteY36" fmla="*/ 205444 h 457214"/>
                  <a:gd name="connsiteX37" fmla="*/ 345836 w 533400"/>
                  <a:gd name="connsiteY37" fmla="*/ 205444 h 457214"/>
                  <a:gd name="connsiteX38" fmla="*/ 330932 w 533400"/>
                  <a:gd name="connsiteY38" fmla="*/ 190540 h 457214"/>
                  <a:gd name="connsiteX39" fmla="*/ 345836 w 533400"/>
                  <a:gd name="connsiteY39" fmla="*/ 175684 h 457214"/>
                  <a:gd name="connsiteX40" fmla="*/ 360692 w 533400"/>
                  <a:gd name="connsiteY40" fmla="*/ 175684 h 457214"/>
                  <a:gd name="connsiteX41" fmla="*/ 360692 w 533400"/>
                  <a:gd name="connsiteY41" fmla="*/ 160780 h 457214"/>
                  <a:gd name="connsiteX42" fmla="*/ 375596 w 533400"/>
                  <a:gd name="connsiteY42" fmla="*/ 145924 h 457214"/>
                  <a:gd name="connsiteX43" fmla="*/ 375597 w 533400"/>
                  <a:gd name="connsiteY43" fmla="*/ 122031 h 457214"/>
                  <a:gd name="connsiteX44" fmla="*/ 327171 w 533400"/>
                  <a:gd name="connsiteY44" fmla="*/ 142088 h 457214"/>
                  <a:gd name="connsiteX45" fmla="*/ 307124 w 533400"/>
                  <a:gd name="connsiteY45" fmla="*/ 190490 h 457214"/>
                  <a:gd name="connsiteX46" fmla="*/ 327171 w 533400"/>
                  <a:gd name="connsiteY46" fmla="*/ 238893 h 457214"/>
                  <a:gd name="connsiteX47" fmla="*/ 375597 w 533400"/>
                  <a:gd name="connsiteY47" fmla="*/ 258997 h 457214"/>
                  <a:gd name="connsiteX48" fmla="*/ 423975 w 533400"/>
                  <a:gd name="connsiteY48" fmla="*/ 238893 h 457214"/>
                  <a:gd name="connsiteX49" fmla="*/ 444021 w 533400"/>
                  <a:gd name="connsiteY49" fmla="*/ 190490 h 457214"/>
                  <a:gd name="connsiteX50" fmla="*/ 423975 w 533400"/>
                  <a:gd name="connsiteY50" fmla="*/ 142088 h 457214"/>
                  <a:gd name="connsiteX51" fmla="*/ 375597 w 533400"/>
                  <a:gd name="connsiteY51" fmla="*/ 122031 h 457214"/>
                  <a:gd name="connsiteX52" fmla="*/ 86328 w 533400"/>
                  <a:gd name="connsiteY52" fmla="*/ 116164 h 457214"/>
                  <a:gd name="connsiteX53" fmla="*/ 211320 w 533400"/>
                  <a:gd name="connsiteY53" fmla="*/ 116164 h 457214"/>
                  <a:gd name="connsiteX54" fmla="*/ 226177 w 533400"/>
                  <a:gd name="connsiteY54" fmla="*/ 131020 h 457214"/>
                  <a:gd name="connsiteX55" fmla="*/ 211320 w 533400"/>
                  <a:gd name="connsiteY55" fmla="*/ 145924 h 457214"/>
                  <a:gd name="connsiteX56" fmla="*/ 86328 w 533400"/>
                  <a:gd name="connsiteY56" fmla="*/ 145924 h 457214"/>
                  <a:gd name="connsiteX57" fmla="*/ 71424 w 533400"/>
                  <a:gd name="connsiteY57" fmla="*/ 131020 h 457214"/>
                  <a:gd name="connsiteX58" fmla="*/ 86328 w 533400"/>
                  <a:gd name="connsiteY58" fmla="*/ 116164 h 457214"/>
                  <a:gd name="connsiteX59" fmla="*/ 375597 w 533400"/>
                  <a:gd name="connsiteY59" fmla="*/ 92256 h 457214"/>
                  <a:gd name="connsiteX60" fmla="*/ 473781 w 533400"/>
                  <a:gd name="connsiteY60" fmla="*/ 190490 h 457214"/>
                  <a:gd name="connsiteX61" fmla="*/ 375597 w 533400"/>
                  <a:gd name="connsiteY61" fmla="*/ 288772 h 457214"/>
                  <a:gd name="connsiteX62" fmla="*/ 277364 w 533400"/>
                  <a:gd name="connsiteY62" fmla="*/ 190490 h 457214"/>
                  <a:gd name="connsiteX63" fmla="*/ 375597 w 533400"/>
                  <a:gd name="connsiteY63" fmla="*/ 92256 h 457214"/>
                  <a:gd name="connsiteX64" fmla="*/ 29765 w 533400"/>
                  <a:gd name="connsiteY64" fmla="*/ 67868 h 457214"/>
                  <a:gd name="connsiteX65" fmla="*/ 29765 w 533400"/>
                  <a:gd name="connsiteY65" fmla="*/ 313144 h 457214"/>
                  <a:gd name="connsiteX66" fmla="*/ 491728 w 533400"/>
                  <a:gd name="connsiteY66" fmla="*/ 313144 h 457214"/>
                  <a:gd name="connsiteX67" fmla="*/ 503635 w 533400"/>
                  <a:gd name="connsiteY67" fmla="*/ 301237 h 457214"/>
                  <a:gd name="connsiteX68" fmla="*/ 503635 w 533400"/>
                  <a:gd name="connsiteY68" fmla="*/ 79774 h 457214"/>
                  <a:gd name="connsiteX69" fmla="*/ 491728 w 533400"/>
                  <a:gd name="connsiteY69" fmla="*/ 67868 h 457214"/>
                  <a:gd name="connsiteX70" fmla="*/ 14906 w 533400"/>
                  <a:gd name="connsiteY70" fmla="*/ 0 h 457214"/>
                  <a:gd name="connsiteX71" fmla="*/ 29765 w 533400"/>
                  <a:gd name="connsiteY71" fmla="*/ 14907 h 457214"/>
                  <a:gd name="connsiteX72" fmla="*/ 29765 w 533400"/>
                  <a:gd name="connsiteY72" fmla="*/ 38101 h 457214"/>
                  <a:gd name="connsiteX73" fmla="*/ 491728 w 533400"/>
                  <a:gd name="connsiteY73" fmla="*/ 38101 h 457214"/>
                  <a:gd name="connsiteX74" fmla="*/ 533400 w 533400"/>
                  <a:gd name="connsiteY74" fmla="*/ 79774 h 457214"/>
                  <a:gd name="connsiteX75" fmla="*/ 533400 w 533400"/>
                  <a:gd name="connsiteY75" fmla="*/ 301237 h 457214"/>
                  <a:gd name="connsiteX76" fmla="*/ 491728 w 533400"/>
                  <a:gd name="connsiteY76" fmla="*/ 342911 h 457214"/>
                  <a:gd name="connsiteX77" fmla="*/ 446485 w 533400"/>
                  <a:gd name="connsiteY77" fmla="*/ 342911 h 457214"/>
                  <a:gd name="connsiteX78" fmla="*/ 446485 w 533400"/>
                  <a:gd name="connsiteY78" fmla="*/ 377440 h 457214"/>
                  <a:gd name="connsiteX79" fmla="*/ 404813 w 533400"/>
                  <a:gd name="connsiteY79" fmla="*/ 419113 h 457214"/>
                  <a:gd name="connsiteX80" fmla="*/ 339328 w 533400"/>
                  <a:gd name="connsiteY80" fmla="*/ 419113 h 457214"/>
                  <a:gd name="connsiteX81" fmla="*/ 297656 w 533400"/>
                  <a:gd name="connsiteY81" fmla="*/ 377440 h 457214"/>
                  <a:gd name="connsiteX82" fmla="*/ 297656 w 533400"/>
                  <a:gd name="connsiteY82" fmla="*/ 342911 h 457214"/>
                  <a:gd name="connsiteX83" fmla="*/ 267891 w 533400"/>
                  <a:gd name="connsiteY83" fmla="*/ 342911 h 457214"/>
                  <a:gd name="connsiteX84" fmla="*/ 267891 w 533400"/>
                  <a:gd name="connsiteY84" fmla="*/ 377440 h 457214"/>
                  <a:gd name="connsiteX85" fmla="*/ 226219 w 533400"/>
                  <a:gd name="connsiteY85" fmla="*/ 419113 h 457214"/>
                  <a:gd name="connsiteX86" fmla="*/ 119063 w 533400"/>
                  <a:gd name="connsiteY86" fmla="*/ 419113 h 457214"/>
                  <a:gd name="connsiteX87" fmla="*/ 77391 w 533400"/>
                  <a:gd name="connsiteY87" fmla="*/ 377440 h 457214"/>
                  <a:gd name="connsiteX88" fmla="*/ 77391 w 533400"/>
                  <a:gd name="connsiteY88" fmla="*/ 342911 h 457214"/>
                  <a:gd name="connsiteX89" fmla="*/ 29765 w 533400"/>
                  <a:gd name="connsiteY89" fmla="*/ 342911 h 457214"/>
                  <a:gd name="connsiteX90" fmla="*/ 29765 w 533400"/>
                  <a:gd name="connsiteY90" fmla="*/ 442355 h 457214"/>
                  <a:gd name="connsiteX91" fmla="*/ 14906 w 533400"/>
                  <a:gd name="connsiteY91" fmla="*/ 457214 h 457214"/>
                  <a:gd name="connsiteX92" fmla="*/ 0 w 533400"/>
                  <a:gd name="connsiteY92" fmla="*/ 442355 h 457214"/>
                  <a:gd name="connsiteX93" fmla="*/ 0 w 533400"/>
                  <a:gd name="connsiteY93" fmla="*/ 14907 h 457214"/>
                  <a:gd name="connsiteX94" fmla="*/ 14906 w 533400"/>
                  <a:gd name="connsiteY94" fmla="*/ 0 h 45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33400" h="457214">
                    <a:moveTo>
                      <a:pt x="327422" y="342911"/>
                    </a:moveTo>
                    <a:lnTo>
                      <a:pt x="327422" y="377440"/>
                    </a:lnTo>
                    <a:cubicBezTo>
                      <a:pt x="327422" y="384012"/>
                      <a:pt x="332756" y="389346"/>
                      <a:pt x="339328" y="389346"/>
                    </a:cubicBezTo>
                    <a:lnTo>
                      <a:pt x="404813" y="389346"/>
                    </a:lnTo>
                    <a:cubicBezTo>
                      <a:pt x="411385" y="389346"/>
                      <a:pt x="416719" y="384012"/>
                      <a:pt x="416719" y="377440"/>
                    </a:cubicBezTo>
                    <a:lnTo>
                      <a:pt x="416719" y="342911"/>
                    </a:lnTo>
                    <a:close/>
                    <a:moveTo>
                      <a:pt x="107156" y="342911"/>
                    </a:moveTo>
                    <a:lnTo>
                      <a:pt x="107156" y="377440"/>
                    </a:lnTo>
                    <a:cubicBezTo>
                      <a:pt x="107156" y="384012"/>
                      <a:pt x="112490" y="389346"/>
                      <a:pt x="119063" y="389346"/>
                    </a:cubicBezTo>
                    <a:lnTo>
                      <a:pt x="226219" y="389346"/>
                    </a:lnTo>
                    <a:cubicBezTo>
                      <a:pt x="232791" y="389346"/>
                      <a:pt x="238125" y="384012"/>
                      <a:pt x="238125" y="377440"/>
                    </a:cubicBezTo>
                    <a:lnTo>
                      <a:pt x="238125" y="342911"/>
                    </a:lnTo>
                    <a:close/>
                    <a:moveTo>
                      <a:pt x="86328" y="235204"/>
                    </a:moveTo>
                    <a:lnTo>
                      <a:pt x="211320" y="235204"/>
                    </a:lnTo>
                    <a:cubicBezTo>
                      <a:pt x="219510" y="235204"/>
                      <a:pt x="226177" y="241823"/>
                      <a:pt x="226177" y="250060"/>
                    </a:cubicBezTo>
                    <a:cubicBezTo>
                      <a:pt x="226177" y="258298"/>
                      <a:pt x="219510" y="264964"/>
                      <a:pt x="211320" y="264964"/>
                    </a:cubicBezTo>
                    <a:lnTo>
                      <a:pt x="86328" y="264964"/>
                    </a:lnTo>
                    <a:cubicBezTo>
                      <a:pt x="78091" y="264964"/>
                      <a:pt x="71424" y="258298"/>
                      <a:pt x="71424" y="250060"/>
                    </a:cubicBezTo>
                    <a:cubicBezTo>
                      <a:pt x="71424" y="241823"/>
                      <a:pt x="78091" y="235204"/>
                      <a:pt x="86328" y="235204"/>
                    </a:cubicBezTo>
                    <a:close/>
                    <a:moveTo>
                      <a:pt x="86328" y="175684"/>
                    </a:moveTo>
                    <a:lnTo>
                      <a:pt x="211320" y="175684"/>
                    </a:lnTo>
                    <a:cubicBezTo>
                      <a:pt x="219510" y="175684"/>
                      <a:pt x="226177" y="182303"/>
                      <a:pt x="226177" y="190540"/>
                    </a:cubicBezTo>
                    <a:cubicBezTo>
                      <a:pt x="226177" y="198778"/>
                      <a:pt x="219510" y="205444"/>
                      <a:pt x="211320" y="205444"/>
                    </a:cubicBezTo>
                    <a:lnTo>
                      <a:pt x="86328" y="205444"/>
                    </a:lnTo>
                    <a:cubicBezTo>
                      <a:pt x="78091" y="205444"/>
                      <a:pt x="71424" y="198778"/>
                      <a:pt x="71424" y="190540"/>
                    </a:cubicBezTo>
                    <a:cubicBezTo>
                      <a:pt x="71424" y="182303"/>
                      <a:pt x="78091" y="175684"/>
                      <a:pt x="86328" y="175684"/>
                    </a:cubicBezTo>
                    <a:close/>
                    <a:moveTo>
                      <a:pt x="375596" y="145924"/>
                    </a:moveTo>
                    <a:cubicBezTo>
                      <a:pt x="383786" y="145924"/>
                      <a:pt x="390452" y="152543"/>
                      <a:pt x="390452" y="160780"/>
                    </a:cubicBezTo>
                    <a:lnTo>
                      <a:pt x="390452" y="175684"/>
                    </a:lnTo>
                    <a:lnTo>
                      <a:pt x="405356" y="175684"/>
                    </a:lnTo>
                    <a:cubicBezTo>
                      <a:pt x="413546" y="175684"/>
                      <a:pt x="420212" y="182303"/>
                      <a:pt x="420212" y="190540"/>
                    </a:cubicBezTo>
                    <a:cubicBezTo>
                      <a:pt x="420212" y="198778"/>
                      <a:pt x="413546" y="205444"/>
                      <a:pt x="405356" y="205444"/>
                    </a:cubicBezTo>
                    <a:lnTo>
                      <a:pt x="390452" y="205444"/>
                    </a:lnTo>
                    <a:lnTo>
                      <a:pt x="390452" y="220300"/>
                    </a:lnTo>
                    <a:cubicBezTo>
                      <a:pt x="390452" y="228538"/>
                      <a:pt x="383786" y="235204"/>
                      <a:pt x="375596" y="235204"/>
                    </a:cubicBezTo>
                    <a:cubicBezTo>
                      <a:pt x="367358" y="235204"/>
                      <a:pt x="360692" y="228538"/>
                      <a:pt x="360692" y="220300"/>
                    </a:cubicBezTo>
                    <a:lnTo>
                      <a:pt x="360692" y="205444"/>
                    </a:lnTo>
                    <a:lnTo>
                      <a:pt x="345836" y="205444"/>
                    </a:lnTo>
                    <a:cubicBezTo>
                      <a:pt x="337598" y="205444"/>
                      <a:pt x="330932" y="198778"/>
                      <a:pt x="330932" y="190540"/>
                    </a:cubicBezTo>
                    <a:cubicBezTo>
                      <a:pt x="330932" y="182303"/>
                      <a:pt x="337598" y="175684"/>
                      <a:pt x="345836" y="175684"/>
                    </a:cubicBezTo>
                    <a:lnTo>
                      <a:pt x="360692" y="175684"/>
                    </a:lnTo>
                    <a:lnTo>
                      <a:pt x="360692" y="160780"/>
                    </a:lnTo>
                    <a:cubicBezTo>
                      <a:pt x="360692" y="152543"/>
                      <a:pt x="367358" y="145924"/>
                      <a:pt x="375596" y="145924"/>
                    </a:cubicBezTo>
                    <a:close/>
                    <a:moveTo>
                      <a:pt x="375597" y="122031"/>
                    </a:moveTo>
                    <a:cubicBezTo>
                      <a:pt x="357312" y="122031"/>
                      <a:pt x="340122" y="129130"/>
                      <a:pt x="327171" y="142088"/>
                    </a:cubicBezTo>
                    <a:cubicBezTo>
                      <a:pt x="314267" y="154998"/>
                      <a:pt x="307124" y="172196"/>
                      <a:pt x="307124" y="190490"/>
                    </a:cubicBezTo>
                    <a:cubicBezTo>
                      <a:pt x="307124" y="208784"/>
                      <a:pt x="314267" y="225982"/>
                      <a:pt x="327171" y="238893"/>
                    </a:cubicBezTo>
                    <a:cubicBezTo>
                      <a:pt x="340122" y="251851"/>
                      <a:pt x="357312" y="258997"/>
                      <a:pt x="375597" y="258997"/>
                    </a:cubicBezTo>
                    <a:cubicBezTo>
                      <a:pt x="393834" y="258997"/>
                      <a:pt x="411023" y="251851"/>
                      <a:pt x="423975" y="238893"/>
                    </a:cubicBezTo>
                    <a:cubicBezTo>
                      <a:pt x="436879" y="225982"/>
                      <a:pt x="444021" y="208784"/>
                      <a:pt x="444021" y="190490"/>
                    </a:cubicBezTo>
                    <a:cubicBezTo>
                      <a:pt x="444021" y="172196"/>
                      <a:pt x="436879" y="154998"/>
                      <a:pt x="423975" y="142088"/>
                    </a:cubicBezTo>
                    <a:cubicBezTo>
                      <a:pt x="411023" y="129130"/>
                      <a:pt x="393834" y="122031"/>
                      <a:pt x="375597" y="122031"/>
                    </a:cubicBezTo>
                    <a:close/>
                    <a:moveTo>
                      <a:pt x="86328" y="116164"/>
                    </a:moveTo>
                    <a:lnTo>
                      <a:pt x="211320" y="116164"/>
                    </a:lnTo>
                    <a:cubicBezTo>
                      <a:pt x="219510" y="116164"/>
                      <a:pt x="226177" y="122783"/>
                      <a:pt x="226177" y="131020"/>
                    </a:cubicBezTo>
                    <a:cubicBezTo>
                      <a:pt x="226177" y="139258"/>
                      <a:pt x="219510" y="145924"/>
                      <a:pt x="211320" y="145924"/>
                    </a:cubicBezTo>
                    <a:lnTo>
                      <a:pt x="86328" y="145924"/>
                    </a:lnTo>
                    <a:cubicBezTo>
                      <a:pt x="78091" y="145924"/>
                      <a:pt x="71424" y="139258"/>
                      <a:pt x="71424" y="131020"/>
                    </a:cubicBezTo>
                    <a:cubicBezTo>
                      <a:pt x="71424" y="122783"/>
                      <a:pt x="78091" y="116164"/>
                      <a:pt x="86328" y="116164"/>
                    </a:cubicBezTo>
                    <a:close/>
                    <a:moveTo>
                      <a:pt x="375597" y="92256"/>
                    </a:moveTo>
                    <a:cubicBezTo>
                      <a:pt x="429831" y="92256"/>
                      <a:pt x="473781" y="136228"/>
                      <a:pt x="473781" y="190490"/>
                    </a:cubicBezTo>
                    <a:cubicBezTo>
                      <a:pt x="473781" y="244752"/>
                      <a:pt x="429831" y="288772"/>
                      <a:pt x="375597" y="288772"/>
                    </a:cubicBezTo>
                    <a:cubicBezTo>
                      <a:pt x="321314" y="288772"/>
                      <a:pt x="277364" y="244752"/>
                      <a:pt x="277364" y="190490"/>
                    </a:cubicBezTo>
                    <a:cubicBezTo>
                      <a:pt x="277364" y="136228"/>
                      <a:pt x="321314" y="92256"/>
                      <a:pt x="375597" y="92256"/>
                    </a:cubicBezTo>
                    <a:close/>
                    <a:moveTo>
                      <a:pt x="29765" y="67868"/>
                    </a:moveTo>
                    <a:lnTo>
                      <a:pt x="29765" y="313144"/>
                    </a:lnTo>
                    <a:lnTo>
                      <a:pt x="491728" y="313144"/>
                    </a:lnTo>
                    <a:cubicBezTo>
                      <a:pt x="498301" y="313144"/>
                      <a:pt x="503635" y="307810"/>
                      <a:pt x="503635" y="301237"/>
                    </a:cubicBezTo>
                    <a:lnTo>
                      <a:pt x="503635" y="79774"/>
                    </a:lnTo>
                    <a:cubicBezTo>
                      <a:pt x="503635" y="73202"/>
                      <a:pt x="498301" y="67868"/>
                      <a:pt x="491728" y="67868"/>
                    </a:cubicBezTo>
                    <a:close/>
                    <a:moveTo>
                      <a:pt x="14906" y="0"/>
                    </a:moveTo>
                    <a:cubicBezTo>
                      <a:pt x="23098" y="0"/>
                      <a:pt x="29765" y="6668"/>
                      <a:pt x="29765" y="14907"/>
                    </a:cubicBezTo>
                    <a:lnTo>
                      <a:pt x="29765" y="38101"/>
                    </a:lnTo>
                    <a:lnTo>
                      <a:pt x="491728" y="38101"/>
                    </a:lnTo>
                    <a:cubicBezTo>
                      <a:pt x="514731" y="38101"/>
                      <a:pt x="533400" y="56771"/>
                      <a:pt x="533400" y="79774"/>
                    </a:cubicBezTo>
                    <a:lnTo>
                      <a:pt x="533400" y="301237"/>
                    </a:lnTo>
                    <a:cubicBezTo>
                      <a:pt x="533400" y="324241"/>
                      <a:pt x="514731" y="342911"/>
                      <a:pt x="491728" y="342911"/>
                    </a:cubicBezTo>
                    <a:lnTo>
                      <a:pt x="446485" y="342911"/>
                    </a:lnTo>
                    <a:lnTo>
                      <a:pt x="446485" y="377440"/>
                    </a:lnTo>
                    <a:cubicBezTo>
                      <a:pt x="446485" y="400443"/>
                      <a:pt x="427816" y="419113"/>
                      <a:pt x="404813" y="419113"/>
                    </a:cubicBezTo>
                    <a:lnTo>
                      <a:pt x="339328" y="419113"/>
                    </a:lnTo>
                    <a:cubicBezTo>
                      <a:pt x="316325" y="419113"/>
                      <a:pt x="297656" y="400443"/>
                      <a:pt x="297656" y="377440"/>
                    </a:cubicBezTo>
                    <a:lnTo>
                      <a:pt x="297656" y="342911"/>
                    </a:lnTo>
                    <a:lnTo>
                      <a:pt x="267891" y="342911"/>
                    </a:lnTo>
                    <a:lnTo>
                      <a:pt x="267891" y="377440"/>
                    </a:lnTo>
                    <a:cubicBezTo>
                      <a:pt x="267891" y="400443"/>
                      <a:pt x="249222" y="419113"/>
                      <a:pt x="226219" y="419113"/>
                    </a:cubicBezTo>
                    <a:lnTo>
                      <a:pt x="119063" y="419113"/>
                    </a:lnTo>
                    <a:cubicBezTo>
                      <a:pt x="96060" y="419113"/>
                      <a:pt x="77391" y="400443"/>
                      <a:pt x="77391" y="377440"/>
                    </a:cubicBezTo>
                    <a:lnTo>
                      <a:pt x="77391" y="342911"/>
                    </a:lnTo>
                    <a:lnTo>
                      <a:pt x="29765" y="342911"/>
                    </a:lnTo>
                    <a:lnTo>
                      <a:pt x="29765" y="442355"/>
                    </a:lnTo>
                    <a:cubicBezTo>
                      <a:pt x="29765" y="450546"/>
                      <a:pt x="23098" y="457214"/>
                      <a:pt x="14906" y="457214"/>
                    </a:cubicBezTo>
                    <a:cubicBezTo>
                      <a:pt x="6667" y="457214"/>
                      <a:pt x="0" y="450546"/>
                      <a:pt x="0" y="442355"/>
                    </a:cubicBezTo>
                    <a:lnTo>
                      <a:pt x="0" y="14907"/>
                    </a:lnTo>
                    <a:cubicBezTo>
                      <a:pt x="0" y="6668"/>
                      <a:pt x="6667" y="0"/>
                      <a:pt x="14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2" name="screen-modern-design_35904"/>
              <p:cNvSpPr>
                <a:spLocks noChangeAspect="1"/>
              </p:cNvSpPr>
              <p:nvPr/>
            </p:nvSpPr>
            <p:spPr bwMode="auto">
              <a:xfrm>
                <a:off x="3326133" y="2433000"/>
                <a:ext cx="243260" cy="192981"/>
              </a:xfrm>
              <a:custGeom>
                <a:avLst/>
                <a:gdLst>
                  <a:gd name="T0" fmla="*/ 3316 w 3316"/>
                  <a:gd name="T1" fmla="*/ 2124 h 2805"/>
                  <a:gd name="T2" fmla="*/ 3316 w 3316"/>
                  <a:gd name="T3" fmla="*/ 0 h 2805"/>
                  <a:gd name="T4" fmla="*/ 0 w 3316"/>
                  <a:gd name="T5" fmla="*/ 0 h 2805"/>
                  <a:gd name="T6" fmla="*/ 0 w 3316"/>
                  <a:gd name="T7" fmla="*/ 2124 h 2805"/>
                  <a:gd name="T8" fmla="*/ 1353 w 3316"/>
                  <a:gd name="T9" fmla="*/ 2124 h 2805"/>
                  <a:gd name="T10" fmla="*/ 1353 w 3316"/>
                  <a:gd name="T11" fmla="*/ 2692 h 2805"/>
                  <a:gd name="T12" fmla="*/ 646 w 3316"/>
                  <a:gd name="T13" fmla="*/ 2692 h 2805"/>
                  <a:gd name="T14" fmla="*/ 646 w 3316"/>
                  <a:gd name="T15" fmla="*/ 2805 h 2805"/>
                  <a:gd name="T16" fmla="*/ 2627 w 3316"/>
                  <a:gd name="T17" fmla="*/ 2805 h 2805"/>
                  <a:gd name="T18" fmla="*/ 2627 w 3316"/>
                  <a:gd name="T19" fmla="*/ 2692 h 2805"/>
                  <a:gd name="T20" fmla="*/ 1935 w 3316"/>
                  <a:gd name="T21" fmla="*/ 2692 h 2805"/>
                  <a:gd name="T22" fmla="*/ 1935 w 3316"/>
                  <a:gd name="T23" fmla="*/ 2124 h 2805"/>
                  <a:gd name="T24" fmla="*/ 3316 w 3316"/>
                  <a:gd name="T25" fmla="*/ 2124 h 2805"/>
                  <a:gd name="T26" fmla="*/ 3316 w 3316"/>
                  <a:gd name="T27" fmla="*/ 2124 h 2805"/>
                  <a:gd name="T28" fmla="*/ 311 w 3316"/>
                  <a:gd name="T29" fmla="*/ 310 h 2805"/>
                  <a:gd name="T30" fmla="*/ 3005 w 3316"/>
                  <a:gd name="T31" fmla="*/ 310 h 2805"/>
                  <a:gd name="T32" fmla="*/ 3005 w 3316"/>
                  <a:gd name="T33" fmla="*/ 1813 h 2805"/>
                  <a:gd name="T34" fmla="*/ 311 w 3316"/>
                  <a:gd name="T35" fmla="*/ 1813 h 2805"/>
                  <a:gd name="T36" fmla="*/ 311 w 3316"/>
                  <a:gd name="T37" fmla="*/ 310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16" h="2805">
                    <a:moveTo>
                      <a:pt x="3316" y="2124"/>
                    </a:moveTo>
                    <a:lnTo>
                      <a:pt x="3316" y="0"/>
                    </a:lnTo>
                    <a:lnTo>
                      <a:pt x="0" y="0"/>
                    </a:lnTo>
                    <a:lnTo>
                      <a:pt x="0" y="2124"/>
                    </a:lnTo>
                    <a:lnTo>
                      <a:pt x="1353" y="2124"/>
                    </a:lnTo>
                    <a:lnTo>
                      <a:pt x="1353" y="2692"/>
                    </a:lnTo>
                    <a:lnTo>
                      <a:pt x="646" y="2692"/>
                    </a:lnTo>
                    <a:lnTo>
                      <a:pt x="646" y="2805"/>
                    </a:lnTo>
                    <a:lnTo>
                      <a:pt x="2627" y="2805"/>
                    </a:lnTo>
                    <a:lnTo>
                      <a:pt x="2627" y="2692"/>
                    </a:lnTo>
                    <a:lnTo>
                      <a:pt x="1935" y="2692"/>
                    </a:lnTo>
                    <a:lnTo>
                      <a:pt x="1935" y="2124"/>
                    </a:lnTo>
                    <a:lnTo>
                      <a:pt x="3316" y="2124"/>
                    </a:lnTo>
                    <a:lnTo>
                      <a:pt x="3316" y="2124"/>
                    </a:lnTo>
                    <a:close/>
                    <a:moveTo>
                      <a:pt x="311" y="310"/>
                    </a:moveTo>
                    <a:lnTo>
                      <a:pt x="3005" y="310"/>
                    </a:lnTo>
                    <a:lnTo>
                      <a:pt x="3005" y="1813"/>
                    </a:lnTo>
                    <a:lnTo>
                      <a:pt x="311" y="1813"/>
                    </a:lnTo>
                    <a:lnTo>
                      <a:pt x="311" y="310"/>
                    </a:lnTo>
                    <a:close/>
                  </a:path>
                </a:pathLst>
              </a:custGeom>
              <a:solidFill>
                <a:srgbClr val="FFC335">
                  <a:alpha val="40000"/>
                </a:srgbClr>
              </a:solidFill>
              <a:ln w="3175">
                <a:solidFill>
                  <a:srgbClr val="FFC335"/>
                </a:solidFill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3447763" y="2514994"/>
                <a:ext cx="166732" cy="162218"/>
              </a:xfrm>
              <a:prstGeom prst="ellipse">
                <a:avLst/>
              </a:prstGeom>
              <a:solidFill>
                <a:srgbClr val="FFC33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b="1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5" name="iconfont-10734-5173712"/>
              <p:cNvSpPr>
                <a:spLocks noChangeAspect="1"/>
              </p:cNvSpPr>
              <p:nvPr/>
            </p:nvSpPr>
            <p:spPr bwMode="auto">
              <a:xfrm>
                <a:off x="3480008" y="2552366"/>
                <a:ext cx="102240" cy="87474"/>
              </a:xfrm>
              <a:custGeom>
                <a:avLst/>
                <a:gdLst>
                  <a:gd name="connsiteX0" fmla="*/ 327422 w 533400"/>
                  <a:gd name="connsiteY0" fmla="*/ 342911 h 457214"/>
                  <a:gd name="connsiteX1" fmla="*/ 327422 w 533400"/>
                  <a:gd name="connsiteY1" fmla="*/ 377440 h 457214"/>
                  <a:gd name="connsiteX2" fmla="*/ 339328 w 533400"/>
                  <a:gd name="connsiteY2" fmla="*/ 389346 h 457214"/>
                  <a:gd name="connsiteX3" fmla="*/ 404813 w 533400"/>
                  <a:gd name="connsiteY3" fmla="*/ 389346 h 457214"/>
                  <a:gd name="connsiteX4" fmla="*/ 416719 w 533400"/>
                  <a:gd name="connsiteY4" fmla="*/ 377440 h 457214"/>
                  <a:gd name="connsiteX5" fmla="*/ 416719 w 533400"/>
                  <a:gd name="connsiteY5" fmla="*/ 342911 h 457214"/>
                  <a:gd name="connsiteX6" fmla="*/ 107156 w 533400"/>
                  <a:gd name="connsiteY6" fmla="*/ 342911 h 457214"/>
                  <a:gd name="connsiteX7" fmla="*/ 107156 w 533400"/>
                  <a:gd name="connsiteY7" fmla="*/ 377440 h 457214"/>
                  <a:gd name="connsiteX8" fmla="*/ 119063 w 533400"/>
                  <a:gd name="connsiteY8" fmla="*/ 389346 h 457214"/>
                  <a:gd name="connsiteX9" fmla="*/ 226219 w 533400"/>
                  <a:gd name="connsiteY9" fmla="*/ 389346 h 457214"/>
                  <a:gd name="connsiteX10" fmla="*/ 238125 w 533400"/>
                  <a:gd name="connsiteY10" fmla="*/ 377440 h 457214"/>
                  <a:gd name="connsiteX11" fmla="*/ 238125 w 533400"/>
                  <a:gd name="connsiteY11" fmla="*/ 342911 h 457214"/>
                  <a:gd name="connsiteX12" fmla="*/ 86328 w 533400"/>
                  <a:gd name="connsiteY12" fmla="*/ 235204 h 457214"/>
                  <a:gd name="connsiteX13" fmla="*/ 211320 w 533400"/>
                  <a:gd name="connsiteY13" fmla="*/ 235204 h 457214"/>
                  <a:gd name="connsiteX14" fmla="*/ 226177 w 533400"/>
                  <a:gd name="connsiteY14" fmla="*/ 250060 h 457214"/>
                  <a:gd name="connsiteX15" fmla="*/ 211320 w 533400"/>
                  <a:gd name="connsiteY15" fmla="*/ 264964 h 457214"/>
                  <a:gd name="connsiteX16" fmla="*/ 86328 w 533400"/>
                  <a:gd name="connsiteY16" fmla="*/ 264964 h 457214"/>
                  <a:gd name="connsiteX17" fmla="*/ 71424 w 533400"/>
                  <a:gd name="connsiteY17" fmla="*/ 250060 h 457214"/>
                  <a:gd name="connsiteX18" fmla="*/ 86328 w 533400"/>
                  <a:gd name="connsiteY18" fmla="*/ 235204 h 457214"/>
                  <a:gd name="connsiteX19" fmla="*/ 86328 w 533400"/>
                  <a:gd name="connsiteY19" fmla="*/ 175684 h 457214"/>
                  <a:gd name="connsiteX20" fmla="*/ 211320 w 533400"/>
                  <a:gd name="connsiteY20" fmla="*/ 175684 h 457214"/>
                  <a:gd name="connsiteX21" fmla="*/ 226177 w 533400"/>
                  <a:gd name="connsiteY21" fmla="*/ 190540 h 457214"/>
                  <a:gd name="connsiteX22" fmla="*/ 211320 w 533400"/>
                  <a:gd name="connsiteY22" fmla="*/ 205444 h 457214"/>
                  <a:gd name="connsiteX23" fmla="*/ 86328 w 533400"/>
                  <a:gd name="connsiteY23" fmla="*/ 205444 h 457214"/>
                  <a:gd name="connsiteX24" fmla="*/ 71424 w 533400"/>
                  <a:gd name="connsiteY24" fmla="*/ 190540 h 457214"/>
                  <a:gd name="connsiteX25" fmla="*/ 86328 w 533400"/>
                  <a:gd name="connsiteY25" fmla="*/ 175684 h 457214"/>
                  <a:gd name="connsiteX26" fmla="*/ 375596 w 533400"/>
                  <a:gd name="connsiteY26" fmla="*/ 145924 h 457214"/>
                  <a:gd name="connsiteX27" fmla="*/ 390452 w 533400"/>
                  <a:gd name="connsiteY27" fmla="*/ 160780 h 457214"/>
                  <a:gd name="connsiteX28" fmla="*/ 390452 w 533400"/>
                  <a:gd name="connsiteY28" fmla="*/ 175684 h 457214"/>
                  <a:gd name="connsiteX29" fmla="*/ 405356 w 533400"/>
                  <a:gd name="connsiteY29" fmla="*/ 175684 h 457214"/>
                  <a:gd name="connsiteX30" fmla="*/ 420212 w 533400"/>
                  <a:gd name="connsiteY30" fmla="*/ 190540 h 457214"/>
                  <a:gd name="connsiteX31" fmla="*/ 405356 w 533400"/>
                  <a:gd name="connsiteY31" fmla="*/ 205444 h 457214"/>
                  <a:gd name="connsiteX32" fmla="*/ 390452 w 533400"/>
                  <a:gd name="connsiteY32" fmla="*/ 205444 h 457214"/>
                  <a:gd name="connsiteX33" fmla="*/ 390452 w 533400"/>
                  <a:gd name="connsiteY33" fmla="*/ 220300 h 457214"/>
                  <a:gd name="connsiteX34" fmla="*/ 375596 w 533400"/>
                  <a:gd name="connsiteY34" fmla="*/ 235204 h 457214"/>
                  <a:gd name="connsiteX35" fmla="*/ 360692 w 533400"/>
                  <a:gd name="connsiteY35" fmla="*/ 220300 h 457214"/>
                  <a:gd name="connsiteX36" fmla="*/ 360692 w 533400"/>
                  <a:gd name="connsiteY36" fmla="*/ 205444 h 457214"/>
                  <a:gd name="connsiteX37" fmla="*/ 345836 w 533400"/>
                  <a:gd name="connsiteY37" fmla="*/ 205444 h 457214"/>
                  <a:gd name="connsiteX38" fmla="*/ 330932 w 533400"/>
                  <a:gd name="connsiteY38" fmla="*/ 190540 h 457214"/>
                  <a:gd name="connsiteX39" fmla="*/ 345836 w 533400"/>
                  <a:gd name="connsiteY39" fmla="*/ 175684 h 457214"/>
                  <a:gd name="connsiteX40" fmla="*/ 360692 w 533400"/>
                  <a:gd name="connsiteY40" fmla="*/ 175684 h 457214"/>
                  <a:gd name="connsiteX41" fmla="*/ 360692 w 533400"/>
                  <a:gd name="connsiteY41" fmla="*/ 160780 h 457214"/>
                  <a:gd name="connsiteX42" fmla="*/ 375596 w 533400"/>
                  <a:gd name="connsiteY42" fmla="*/ 145924 h 457214"/>
                  <a:gd name="connsiteX43" fmla="*/ 375597 w 533400"/>
                  <a:gd name="connsiteY43" fmla="*/ 122031 h 457214"/>
                  <a:gd name="connsiteX44" fmla="*/ 327171 w 533400"/>
                  <a:gd name="connsiteY44" fmla="*/ 142088 h 457214"/>
                  <a:gd name="connsiteX45" fmla="*/ 307124 w 533400"/>
                  <a:gd name="connsiteY45" fmla="*/ 190490 h 457214"/>
                  <a:gd name="connsiteX46" fmla="*/ 327171 w 533400"/>
                  <a:gd name="connsiteY46" fmla="*/ 238893 h 457214"/>
                  <a:gd name="connsiteX47" fmla="*/ 375597 w 533400"/>
                  <a:gd name="connsiteY47" fmla="*/ 258997 h 457214"/>
                  <a:gd name="connsiteX48" fmla="*/ 423975 w 533400"/>
                  <a:gd name="connsiteY48" fmla="*/ 238893 h 457214"/>
                  <a:gd name="connsiteX49" fmla="*/ 444021 w 533400"/>
                  <a:gd name="connsiteY49" fmla="*/ 190490 h 457214"/>
                  <a:gd name="connsiteX50" fmla="*/ 423975 w 533400"/>
                  <a:gd name="connsiteY50" fmla="*/ 142088 h 457214"/>
                  <a:gd name="connsiteX51" fmla="*/ 375597 w 533400"/>
                  <a:gd name="connsiteY51" fmla="*/ 122031 h 457214"/>
                  <a:gd name="connsiteX52" fmla="*/ 86328 w 533400"/>
                  <a:gd name="connsiteY52" fmla="*/ 116164 h 457214"/>
                  <a:gd name="connsiteX53" fmla="*/ 211320 w 533400"/>
                  <a:gd name="connsiteY53" fmla="*/ 116164 h 457214"/>
                  <a:gd name="connsiteX54" fmla="*/ 226177 w 533400"/>
                  <a:gd name="connsiteY54" fmla="*/ 131020 h 457214"/>
                  <a:gd name="connsiteX55" fmla="*/ 211320 w 533400"/>
                  <a:gd name="connsiteY55" fmla="*/ 145924 h 457214"/>
                  <a:gd name="connsiteX56" fmla="*/ 86328 w 533400"/>
                  <a:gd name="connsiteY56" fmla="*/ 145924 h 457214"/>
                  <a:gd name="connsiteX57" fmla="*/ 71424 w 533400"/>
                  <a:gd name="connsiteY57" fmla="*/ 131020 h 457214"/>
                  <a:gd name="connsiteX58" fmla="*/ 86328 w 533400"/>
                  <a:gd name="connsiteY58" fmla="*/ 116164 h 457214"/>
                  <a:gd name="connsiteX59" fmla="*/ 375597 w 533400"/>
                  <a:gd name="connsiteY59" fmla="*/ 92256 h 457214"/>
                  <a:gd name="connsiteX60" fmla="*/ 473781 w 533400"/>
                  <a:gd name="connsiteY60" fmla="*/ 190490 h 457214"/>
                  <a:gd name="connsiteX61" fmla="*/ 375597 w 533400"/>
                  <a:gd name="connsiteY61" fmla="*/ 288772 h 457214"/>
                  <a:gd name="connsiteX62" fmla="*/ 277364 w 533400"/>
                  <a:gd name="connsiteY62" fmla="*/ 190490 h 457214"/>
                  <a:gd name="connsiteX63" fmla="*/ 375597 w 533400"/>
                  <a:gd name="connsiteY63" fmla="*/ 92256 h 457214"/>
                  <a:gd name="connsiteX64" fmla="*/ 29765 w 533400"/>
                  <a:gd name="connsiteY64" fmla="*/ 67868 h 457214"/>
                  <a:gd name="connsiteX65" fmla="*/ 29765 w 533400"/>
                  <a:gd name="connsiteY65" fmla="*/ 313144 h 457214"/>
                  <a:gd name="connsiteX66" fmla="*/ 491728 w 533400"/>
                  <a:gd name="connsiteY66" fmla="*/ 313144 h 457214"/>
                  <a:gd name="connsiteX67" fmla="*/ 503635 w 533400"/>
                  <a:gd name="connsiteY67" fmla="*/ 301237 h 457214"/>
                  <a:gd name="connsiteX68" fmla="*/ 503635 w 533400"/>
                  <a:gd name="connsiteY68" fmla="*/ 79774 h 457214"/>
                  <a:gd name="connsiteX69" fmla="*/ 491728 w 533400"/>
                  <a:gd name="connsiteY69" fmla="*/ 67868 h 457214"/>
                  <a:gd name="connsiteX70" fmla="*/ 14906 w 533400"/>
                  <a:gd name="connsiteY70" fmla="*/ 0 h 457214"/>
                  <a:gd name="connsiteX71" fmla="*/ 29765 w 533400"/>
                  <a:gd name="connsiteY71" fmla="*/ 14907 h 457214"/>
                  <a:gd name="connsiteX72" fmla="*/ 29765 w 533400"/>
                  <a:gd name="connsiteY72" fmla="*/ 38101 h 457214"/>
                  <a:gd name="connsiteX73" fmla="*/ 491728 w 533400"/>
                  <a:gd name="connsiteY73" fmla="*/ 38101 h 457214"/>
                  <a:gd name="connsiteX74" fmla="*/ 533400 w 533400"/>
                  <a:gd name="connsiteY74" fmla="*/ 79774 h 457214"/>
                  <a:gd name="connsiteX75" fmla="*/ 533400 w 533400"/>
                  <a:gd name="connsiteY75" fmla="*/ 301237 h 457214"/>
                  <a:gd name="connsiteX76" fmla="*/ 491728 w 533400"/>
                  <a:gd name="connsiteY76" fmla="*/ 342911 h 457214"/>
                  <a:gd name="connsiteX77" fmla="*/ 446485 w 533400"/>
                  <a:gd name="connsiteY77" fmla="*/ 342911 h 457214"/>
                  <a:gd name="connsiteX78" fmla="*/ 446485 w 533400"/>
                  <a:gd name="connsiteY78" fmla="*/ 377440 h 457214"/>
                  <a:gd name="connsiteX79" fmla="*/ 404813 w 533400"/>
                  <a:gd name="connsiteY79" fmla="*/ 419113 h 457214"/>
                  <a:gd name="connsiteX80" fmla="*/ 339328 w 533400"/>
                  <a:gd name="connsiteY80" fmla="*/ 419113 h 457214"/>
                  <a:gd name="connsiteX81" fmla="*/ 297656 w 533400"/>
                  <a:gd name="connsiteY81" fmla="*/ 377440 h 457214"/>
                  <a:gd name="connsiteX82" fmla="*/ 297656 w 533400"/>
                  <a:gd name="connsiteY82" fmla="*/ 342911 h 457214"/>
                  <a:gd name="connsiteX83" fmla="*/ 267891 w 533400"/>
                  <a:gd name="connsiteY83" fmla="*/ 342911 h 457214"/>
                  <a:gd name="connsiteX84" fmla="*/ 267891 w 533400"/>
                  <a:gd name="connsiteY84" fmla="*/ 377440 h 457214"/>
                  <a:gd name="connsiteX85" fmla="*/ 226219 w 533400"/>
                  <a:gd name="connsiteY85" fmla="*/ 419113 h 457214"/>
                  <a:gd name="connsiteX86" fmla="*/ 119063 w 533400"/>
                  <a:gd name="connsiteY86" fmla="*/ 419113 h 457214"/>
                  <a:gd name="connsiteX87" fmla="*/ 77391 w 533400"/>
                  <a:gd name="connsiteY87" fmla="*/ 377440 h 457214"/>
                  <a:gd name="connsiteX88" fmla="*/ 77391 w 533400"/>
                  <a:gd name="connsiteY88" fmla="*/ 342911 h 457214"/>
                  <a:gd name="connsiteX89" fmla="*/ 29765 w 533400"/>
                  <a:gd name="connsiteY89" fmla="*/ 342911 h 457214"/>
                  <a:gd name="connsiteX90" fmla="*/ 29765 w 533400"/>
                  <a:gd name="connsiteY90" fmla="*/ 442355 h 457214"/>
                  <a:gd name="connsiteX91" fmla="*/ 14906 w 533400"/>
                  <a:gd name="connsiteY91" fmla="*/ 457214 h 457214"/>
                  <a:gd name="connsiteX92" fmla="*/ 0 w 533400"/>
                  <a:gd name="connsiteY92" fmla="*/ 442355 h 457214"/>
                  <a:gd name="connsiteX93" fmla="*/ 0 w 533400"/>
                  <a:gd name="connsiteY93" fmla="*/ 14907 h 457214"/>
                  <a:gd name="connsiteX94" fmla="*/ 14906 w 533400"/>
                  <a:gd name="connsiteY94" fmla="*/ 0 h 45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33400" h="457214">
                    <a:moveTo>
                      <a:pt x="327422" y="342911"/>
                    </a:moveTo>
                    <a:lnTo>
                      <a:pt x="327422" y="377440"/>
                    </a:lnTo>
                    <a:cubicBezTo>
                      <a:pt x="327422" y="384012"/>
                      <a:pt x="332756" y="389346"/>
                      <a:pt x="339328" y="389346"/>
                    </a:cubicBezTo>
                    <a:lnTo>
                      <a:pt x="404813" y="389346"/>
                    </a:lnTo>
                    <a:cubicBezTo>
                      <a:pt x="411385" y="389346"/>
                      <a:pt x="416719" y="384012"/>
                      <a:pt x="416719" y="377440"/>
                    </a:cubicBezTo>
                    <a:lnTo>
                      <a:pt x="416719" y="342911"/>
                    </a:lnTo>
                    <a:close/>
                    <a:moveTo>
                      <a:pt x="107156" y="342911"/>
                    </a:moveTo>
                    <a:lnTo>
                      <a:pt x="107156" y="377440"/>
                    </a:lnTo>
                    <a:cubicBezTo>
                      <a:pt x="107156" y="384012"/>
                      <a:pt x="112490" y="389346"/>
                      <a:pt x="119063" y="389346"/>
                    </a:cubicBezTo>
                    <a:lnTo>
                      <a:pt x="226219" y="389346"/>
                    </a:lnTo>
                    <a:cubicBezTo>
                      <a:pt x="232791" y="389346"/>
                      <a:pt x="238125" y="384012"/>
                      <a:pt x="238125" y="377440"/>
                    </a:cubicBezTo>
                    <a:lnTo>
                      <a:pt x="238125" y="342911"/>
                    </a:lnTo>
                    <a:close/>
                    <a:moveTo>
                      <a:pt x="86328" y="235204"/>
                    </a:moveTo>
                    <a:lnTo>
                      <a:pt x="211320" y="235204"/>
                    </a:lnTo>
                    <a:cubicBezTo>
                      <a:pt x="219510" y="235204"/>
                      <a:pt x="226177" y="241823"/>
                      <a:pt x="226177" y="250060"/>
                    </a:cubicBezTo>
                    <a:cubicBezTo>
                      <a:pt x="226177" y="258298"/>
                      <a:pt x="219510" y="264964"/>
                      <a:pt x="211320" y="264964"/>
                    </a:cubicBezTo>
                    <a:lnTo>
                      <a:pt x="86328" y="264964"/>
                    </a:lnTo>
                    <a:cubicBezTo>
                      <a:pt x="78091" y="264964"/>
                      <a:pt x="71424" y="258298"/>
                      <a:pt x="71424" y="250060"/>
                    </a:cubicBezTo>
                    <a:cubicBezTo>
                      <a:pt x="71424" y="241823"/>
                      <a:pt x="78091" y="235204"/>
                      <a:pt x="86328" y="235204"/>
                    </a:cubicBezTo>
                    <a:close/>
                    <a:moveTo>
                      <a:pt x="86328" y="175684"/>
                    </a:moveTo>
                    <a:lnTo>
                      <a:pt x="211320" y="175684"/>
                    </a:lnTo>
                    <a:cubicBezTo>
                      <a:pt x="219510" y="175684"/>
                      <a:pt x="226177" y="182303"/>
                      <a:pt x="226177" y="190540"/>
                    </a:cubicBezTo>
                    <a:cubicBezTo>
                      <a:pt x="226177" y="198778"/>
                      <a:pt x="219510" y="205444"/>
                      <a:pt x="211320" y="205444"/>
                    </a:cubicBezTo>
                    <a:lnTo>
                      <a:pt x="86328" y="205444"/>
                    </a:lnTo>
                    <a:cubicBezTo>
                      <a:pt x="78091" y="205444"/>
                      <a:pt x="71424" y="198778"/>
                      <a:pt x="71424" y="190540"/>
                    </a:cubicBezTo>
                    <a:cubicBezTo>
                      <a:pt x="71424" y="182303"/>
                      <a:pt x="78091" y="175684"/>
                      <a:pt x="86328" y="175684"/>
                    </a:cubicBezTo>
                    <a:close/>
                    <a:moveTo>
                      <a:pt x="375596" y="145924"/>
                    </a:moveTo>
                    <a:cubicBezTo>
                      <a:pt x="383786" y="145924"/>
                      <a:pt x="390452" y="152543"/>
                      <a:pt x="390452" y="160780"/>
                    </a:cubicBezTo>
                    <a:lnTo>
                      <a:pt x="390452" y="175684"/>
                    </a:lnTo>
                    <a:lnTo>
                      <a:pt x="405356" y="175684"/>
                    </a:lnTo>
                    <a:cubicBezTo>
                      <a:pt x="413546" y="175684"/>
                      <a:pt x="420212" y="182303"/>
                      <a:pt x="420212" y="190540"/>
                    </a:cubicBezTo>
                    <a:cubicBezTo>
                      <a:pt x="420212" y="198778"/>
                      <a:pt x="413546" y="205444"/>
                      <a:pt x="405356" y="205444"/>
                    </a:cubicBezTo>
                    <a:lnTo>
                      <a:pt x="390452" y="205444"/>
                    </a:lnTo>
                    <a:lnTo>
                      <a:pt x="390452" y="220300"/>
                    </a:lnTo>
                    <a:cubicBezTo>
                      <a:pt x="390452" y="228538"/>
                      <a:pt x="383786" y="235204"/>
                      <a:pt x="375596" y="235204"/>
                    </a:cubicBezTo>
                    <a:cubicBezTo>
                      <a:pt x="367358" y="235204"/>
                      <a:pt x="360692" y="228538"/>
                      <a:pt x="360692" y="220300"/>
                    </a:cubicBezTo>
                    <a:lnTo>
                      <a:pt x="360692" y="205444"/>
                    </a:lnTo>
                    <a:lnTo>
                      <a:pt x="345836" y="205444"/>
                    </a:lnTo>
                    <a:cubicBezTo>
                      <a:pt x="337598" y="205444"/>
                      <a:pt x="330932" y="198778"/>
                      <a:pt x="330932" y="190540"/>
                    </a:cubicBezTo>
                    <a:cubicBezTo>
                      <a:pt x="330932" y="182303"/>
                      <a:pt x="337598" y="175684"/>
                      <a:pt x="345836" y="175684"/>
                    </a:cubicBezTo>
                    <a:lnTo>
                      <a:pt x="360692" y="175684"/>
                    </a:lnTo>
                    <a:lnTo>
                      <a:pt x="360692" y="160780"/>
                    </a:lnTo>
                    <a:cubicBezTo>
                      <a:pt x="360692" y="152543"/>
                      <a:pt x="367358" y="145924"/>
                      <a:pt x="375596" y="145924"/>
                    </a:cubicBezTo>
                    <a:close/>
                    <a:moveTo>
                      <a:pt x="375597" y="122031"/>
                    </a:moveTo>
                    <a:cubicBezTo>
                      <a:pt x="357312" y="122031"/>
                      <a:pt x="340122" y="129130"/>
                      <a:pt x="327171" y="142088"/>
                    </a:cubicBezTo>
                    <a:cubicBezTo>
                      <a:pt x="314267" y="154998"/>
                      <a:pt x="307124" y="172196"/>
                      <a:pt x="307124" y="190490"/>
                    </a:cubicBezTo>
                    <a:cubicBezTo>
                      <a:pt x="307124" y="208784"/>
                      <a:pt x="314267" y="225982"/>
                      <a:pt x="327171" y="238893"/>
                    </a:cubicBezTo>
                    <a:cubicBezTo>
                      <a:pt x="340122" y="251851"/>
                      <a:pt x="357312" y="258997"/>
                      <a:pt x="375597" y="258997"/>
                    </a:cubicBezTo>
                    <a:cubicBezTo>
                      <a:pt x="393834" y="258997"/>
                      <a:pt x="411023" y="251851"/>
                      <a:pt x="423975" y="238893"/>
                    </a:cubicBezTo>
                    <a:cubicBezTo>
                      <a:pt x="436879" y="225982"/>
                      <a:pt x="444021" y="208784"/>
                      <a:pt x="444021" y="190490"/>
                    </a:cubicBezTo>
                    <a:cubicBezTo>
                      <a:pt x="444021" y="172196"/>
                      <a:pt x="436879" y="154998"/>
                      <a:pt x="423975" y="142088"/>
                    </a:cubicBezTo>
                    <a:cubicBezTo>
                      <a:pt x="411023" y="129130"/>
                      <a:pt x="393834" y="122031"/>
                      <a:pt x="375597" y="122031"/>
                    </a:cubicBezTo>
                    <a:close/>
                    <a:moveTo>
                      <a:pt x="86328" y="116164"/>
                    </a:moveTo>
                    <a:lnTo>
                      <a:pt x="211320" y="116164"/>
                    </a:lnTo>
                    <a:cubicBezTo>
                      <a:pt x="219510" y="116164"/>
                      <a:pt x="226177" y="122783"/>
                      <a:pt x="226177" y="131020"/>
                    </a:cubicBezTo>
                    <a:cubicBezTo>
                      <a:pt x="226177" y="139258"/>
                      <a:pt x="219510" y="145924"/>
                      <a:pt x="211320" y="145924"/>
                    </a:cubicBezTo>
                    <a:lnTo>
                      <a:pt x="86328" y="145924"/>
                    </a:lnTo>
                    <a:cubicBezTo>
                      <a:pt x="78091" y="145924"/>
                      <a:pt x="71424" y="139258"/>
                      <a:pt x="71424" y="131020"/>
                    </a:cubicBezTo>
                    <a:cubicBezTo>
                      <a:pt x="71424" y="122783"/>
                      <a:pt x="78091" y="116164"/>
                      <a:pt x="86328" y="116164"/>
                    </a:cubicBezTo>
                    <a:close/>
                    <a:moveTo>
                      <a:pt x="375597" y="92256"/>
                    </a:moveTo>
                    <a:cubicBezTo>
                      <a:pt x="429831" y="92256"/>
                      <a:pt x="473781" y="136228"/>
                      <a:pt x="473781" y="190490"/>
                    </a:cubicBezTo>
                    <a:cubicBezTo>
                      <a:pt x="473781" y="244752"/>
                      <a:pt x="429831" y="288772"/>
                      <a:pt x="375597" y="288772"/>
                    </a:cubicBezTo>
                    <a:cubicBezTo>
                      <a:pt x="321314" y="288772"/>
                      <a:pt x="277364" y="244752"/>
                      <a:pt x="277364" y="190490"/>
                    </a:cubicBezTo>
                    <a:cubicBezTo>
                      <a:pt x="277364" y="136228"/>
                      <a:pt x="321314" y="92256"/>
                      <a:pt x="375597" y="92256"/>
                    </a:cubicBezTo>
                    <a:close/>
                    <a:moveTo>
                      <a:pt x="29765" y="67868"/>
                    </a:moveTo>
                    <a:lnTo>
                      <a:pt x="29765" y="313144"/>
                    </a:lnTo>
                    <a:lnTo>
                      <a:pt x="491728" y="313144"/>
                    </a:lnTo>
                    <a:cubicBezTo>
                      <a:pt x="498301" y="313144"/>
                      <a:pt x="503635" y="307810"/>
                      <a:pt x="503635" y="301237"/>
                    </a:cubicBezTo>
                    <a:lnTo>
                      <a:pt x="503635" y="79774"/>
                    </a:lnTo>
                    <a:cubicBezTo>
                      <a:pt x="503635" y="73202"/>
                      <a:pt x="498301" y="67868"/>
                      <a:pt x="491728" y="67868"/>
                    </a:cubicBezTo>
                    <a:close/>
                    <a:moveTo>
                      <a:pt x="14906" y="0"/>
                    </a:moveTo>
                    <a:cubicBezTo>
                      <a:pt x="23098" y="0"/>
                      <a:pt x="29765" y="6668"/>
                      <a:pt x="29765" y="14907"/>
                    </a:cubicBezTo>
                    <a:lnTo>
                      <a:pt x="29765" y="38101"/>
                    </a:lnTo>
                    <a:lnTo>
                      <a:pt x="491728" y="38101"/>
                    </a:lnTo>
                    <a:cubicBezTo>
                      <a:pt x="514731" y="38101"/>
                      <a:pt x="533400" y="56771"/>
                      <a:pt x="533400" y="79774"/>
                    </a:cubicBezTo>
                    <a:lnTo>
                      <a:pt x="533400" y="301237"/>
                    </a:lnTo>
                    <a:cubicBezTo>
                      <a:pt x="533400" y="324241"/>
                      <a:pt x="514731" y="342911"/>
                      <a:pt x="491728" y="342911"/>
                    </a:cubicBezTo>
                    <a:lnTo>
                      <a:pt x="446485" y="342911"/>
                    </a:lnTo>
                    <a:lnTo>
                      <a:pt x="446485" y="377440"/>
                    </a:lnTo>
                    <a:cubicBezTo>
                      <a:pt x="446485" y="400443"/>
                      <a:pt x="427816" y="419113"/>
                      <a:pt x="404813" y="419113"/>
                    </a:cubicBezTo>
                    <a:lnTo>
                      <a:pt x="339328" y="419113"/>
                    </a:lnTo>
                    <a:cubicBezTo>
                      <a:pt x="316325" y="419113"/>
                      <a:pt x="297656" y="400443"/>
                      <a:pt x="297656" y="377440"/>
                    </a:cubicBezTo>
                    <a:lnTo>
                      <a:pt x="297656" y="342911"/>
                    </a:lnTo>
                    <a:lnTo>
                      <a:pt x="267891" y="342911"/>
                    </a:lnTo>
                    <a:lnTo>
                      <a:pt x="267891" y="377440"/>
                    </a:lnTo>
                    <a:cubicBezTo>
                      <a:pt x="267891" y="400443"/>
                      <a:pt x="249222" y="419113"/>
                      <a:pt x="226219" y="419113"/>
                    </a:cubicBezTo>
                    <a:lnTo>
                      <a:pt x="119063" y="419113"/>
                    </a:lnTo>
                    <a:cubicBezTo>
                      <a:pt x="96060" y="419113"/>
                      <a:pt x="77391" y="400443"/>
                      <a:pt x="77391" y="377440"/>
                    </a:cubicBezTo>
                    <a:lnTo>
                      <a:pt x="77391" y="342911"/>
                    </a:lnTo>
                    <a:lnTo>
                      <a:pt x="29765" y="342911"/>
                    </a:lnTo>
                    <a:lnTo>
                      <a:pt x="29765" y="442355"/>
                    </a:lnTo>
                    <a:cubicBezTo>
                      <a:pt x="29765" y="450546"/>
                      <a:pt x="23098" y="457214"/>
                      <a:pt x="14906" y="457214"/>
                    </a:cubicBezTo>
                    <a:cubicBezTo>
                      <a:pt x="6667" y="457214"/>
                      <a:pt x="0" y="450546"/>
                      <a:pt x="0" y="442355"/>
                    </a:cubicBezTo>
                    <a:lnTo>
                      <a:pt x="0" y="14907"/>
                    </a:lnTo>
                    <a:cubicBezTo>
                      <a:pt x="0" y="6668"/>
                      <a:pt x="6667" y="0"/>
                      <a:pt x="14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68" name="screen-modern-design_35904"/>
              <p:cNvSpPr>
                <a:spLocks noChangeAspect="1"/>
              </p:cNvSpPr>
              <p:nvPr/>
            </p:nvSpPr>
            <p:spPr bwMode="auto">
              <a:xfrm>
                <a:off x="3788085" y="2433000"/>
                <a:ext cx="243260" cy="192981"/>
              </a:xfrm>
              <a:custGeom>
                <a:avLst/>
                <a:gdLst>
                  <a:gd name="T0" fmla="*/ 3316 w 3316"/>
                  <a:gd name="T1" fmla="*/ 2124 h 2805"/>
                  <a:gd name="T2" fmla="*/ 3316 w 3316"/>
                  <a:gd name="T3" fmla="*/ 0 h 2805"/>
                  <a:gd name="T4" fmla="*/ 0 w 3316"/>
                  <a:gd name="T5" fmla="*/ 0 h 2805"/>
                  <a:gd name="T6" fmla="*/ 0 w 3316"/>
                  <a:gd name="T7" fmla="*/ 2124 h 2805"/>
                  <a:gd name="T8" fmla="*/ 1353 w 3316"/>
                  <a:gd name="T9" fmla="*/ 2124 h 2805"/>
                  <a:gd name="T10" fmla="*/ 1353 w 3316"/>
                  <a:gd name="T11" fmla="*/ 2692 h 2805"/>
                  <a:gd name="T12" fmla="*/ 646 w 3316"/>
                  <a:gd name="T13" fmla="*/ 2692 h 2805"/>
                  <a:gd name="T14" fmla="*/ 646 w 3316"/>
                  <a:gd name="T15" fmla="*/ 2805 h 2805"/>
                  <a:gd name="T16" fmla="*/ 2627 w 3316"/>
                  <a:gd name="T17" fmla="*/ 2805 h 2805"/>
                  <a:gd name="T18" fmla="*/ 2627 w 3316"/>
                  <a:gd name="T19" fmla="*/ 2692 h 2805"/>
                  <a:gd name="T20" fmla="*/ 1935 w 3316"/>
                  <a:gd name="T21" fmla="*/ 2692 h 2805"/>
                  <a:gd name="T22" fmla="*/ 1935 w 3316"/>
                  <a:gd name="T23" fmla="*/ 2124 h 2805"/>
                  <a:gd name="T24" fmla="*/ 3316 w 3316"/>
                  <a:gd name="T25" fmla="*/ 2124 h 2805"/>
                  <a:gd name="T26" fmla="*/ 3316 w 3316"/>
                  <a:gd name="T27" fmla="*/ 2124 h 2805"/>
                  <a:gd name="T28" fmla="*/ 311 w 3316"/>
                  <a:gd name="T29" fmla="*/ 310 h 2805"/>
                  <a:gd name="T30" fmla="*/ 3005 w 3316"/>
                  <a:gd name="T31" fmla="*/ 310 h 2805"/>
                  <a:gd name="T32" fmla="*/ 3005 w 3316"/>
                  <a:gd name="T33" fmla="*/ 1813 h 2805"/>
                  <a:gd name="T34" fmla="*/ 311 w 3316"/>
                  <a:gd name="T35" fmla="*/ 1813 h 2805"/>
                  <a:gd name="T36" fmla="*/ 311 w 3316"/>
                  <a:gd name="T37" fmla="*/ 310 h 2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316" h="2805">
                    <a:moveTo>
                      <a:pt x="3316" y="2124"/>
                    </a:moveTo>
                    <a:lnTo>
                      <a:pt x="3316" y="0"/>
                    </a:lnTo>
                    <a:lnTo>
                      <a:pt x="0" y="0"/>
                    </a:lnTo>
                    <a:lnTo>
                      <a:pt x="0" y="2124"/>
                    </a:lnTo>
                    <a:lnTo>
                      <a:pt x="1353" y="2124"/>
                    </a:lnTo>
                    <a:lnTo>
                      <a:pt x="1353" y="2692"/>
                    </a:lnTo>
                    <a:lnTo>
                      <a:pt x="646" y="2692"/>
                    </a:lnTo>
                    <a:lnTo>
                      <a:pt x="646" y="2805"/>
                    </a:lnTo>
                    <a:lnTo>
                      <a:pt x="2627" y="2805"/>
                    </a:lnTo>
                    <a:lnTo>
                      <a:pt x="2627" y="2692"/>
                    </a:lnTo>
                    <a:lnTo>
                      <a:pt x="1935" y="2692"/>
                    </a:lnTo>
                    <a:lnTo>
                      <a:pt x="1935" y="2124"/>
                    </a:lnTo>
                    <a:lnTo>
                      <a:pt x="3316" y="2124"/>
                    </a:lnTo>
                    <a:lnTo>
                      <a:pt x="3316" y="2124"/>
                    </a:lnTo>
                    <a:close/>
                    <a:moveTo>
                      <a:pt x="311" y="310"/>
                    </a:moveTo>
                    <a:lnTo>
                      <a:pt x="3005" y="310"/>
                    </a:lnTo>
                    <a:lnTo>
                      <a:pt x="3005" y="1813"/>
                    </a:lnTo>
                    <a:lnTo>
                      <a:pt x="311" y="1813"/>
                    </a:lnTo>
                    <a:lnTo>
                      <a:pt x="311" y="310"/>
                    </a:lnTo>
                    <a:close/>
                  </a:path>
                </a:pathLst>
              </a:custGeom>
              <a:solidFill>
                <a:srgbClr val="FFC335">
                  <a:alpha val="40000"/>
                </a:srgbClr>
              </a:solidFill>
              <a:ln w="3175">
                <a:solidFill>
                  <a:srgbClr val="FFC335"/>
                </a:solidFill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0" name="椭圆 69"/>
              <p:cNvSpPr/>
              <p:nvPr/>
            </p:nvSpPr>
            <p:spPr>
              <a:xfrm>
                <a:off x="3909715" y="2514994"/>
                <a:ext cx="166732" cy="162218"/>
              </a:xfrm>
              <a:prstGeom prst="ellipse">
                <a:avLst/>
              </a:prstGeom>
              <a:solidFill>
                <a:srgbClr val="FFC33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b="1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71" name="iconfont-10734-5173712"/>
              <p:cNvSpPr>
                <a:spLocks noChangeAspect="1"/>
              </p:cNvSpPr>
              <p:nvPr/>
            </p:nvSpPr>
            <p:spPr bwMode="auto">
              <a:xfrm>
                <a:off x="3941960" y="2552366"/>
                <a:ext cx="102240" cy="87474"/>
              </a:xfrm>
              <a:custGeom>
                <a:avLst/>
                <a:gdLst>
                  <a:gd name="connsiteX0" fmla="*/ 327422 w 533400"/>
                  <a:gd name="connsiteY0" fmla="*/ 342911 h 457214"/>
                  <a:gd name="connsiteX1" fmla="*/ 327422 w 533400"/>
                  <a:gd name="connsiteY1" fmla="*/ 377440 h 457214"/>
                  <a:gd name="connsiteX2" fmla="*/ 339328 w 533400"/>
                  <a:gd name="connsiteY2" fmla="*/ 389346 h 457214"/>
                  <a:gd name="connsiteX3" fmla="*/ 404813 w 533400"/>
                  <a:gd name="connsiteY3" fmla="*/ 389346 h 457214"/>
                  <a:gd name="connsiteX4" fmla="*/ 416719 w 533400"/>
                  <a:gd name="connsiteY4" fmla="*/ 377440 h 457214"/>
                  <a:gd name="connsiteX5" fmla="*/ 416719 w 533400"/>
                  <a:gd name="connsiteY5" fmla="*/ 342911 h 457214"/>
                  <a:gd name="connsiteX6" fmla="*/ 107156 w 533400"/>
                  <a:gd name="connsiteY6" fmla="*/ 342911 h 457214"/>
                  <a:gd name="connsiteX7" fmla="*/ 107156 w 533400"/>
                  <a:gd name="connsiteY7" fmla="*/ 377440 h 457214"/>
                  <a:gd name="connsiteX8" fmla="*/ 119063 w 533400"/>
                  <a:gd name="connsiteY8" fmla="*/ 389346 h 457214"/>
                  <a:gd name="connsiteX9" fmla="*/ 226219 w 533400"/>
                  <a:gd name="connsiteY9" fmla="*/ 389346 h 457214"/>
                  <a:gd name="connsiteX10" fmla="*/ 238125 w 533400"/>
                  <a:gd name="connsiteY10" fmla="*/ 377440 h 457214"/>
                  <a:gd name="connsiteX11" fmla="*/ 238125 w 533400"/>
                  <a:gd name="connsiteY11" fmla="*/ 342911 h 457214"/>
                  <a:gd name="connsiteX12" fmla="*/ 86328 w 533400"/>
                  <a:gd name="connsiteY12" fmla="*/ 235204 h 457214"/>
                  <a:gd name="connsiteX13" fmla="*/ 211320 w 533400"/>
                  <a:gd name="connsiteY13" fmla="*/ 235204 h 457214"/>
                  <a:gd name="connsiteX14" fmla="*/ 226177 w 533400"/>
                  <a:gd name="connsiteY14" fmla="*/ 250060 h 457214"/>
                  <a:gd name="connsiteX15" fmla="*/ 211320 w 533400"/>
                  <a:gd name="connsiteY15" fmla="*/ 264964 h 457214"/>
                  <a:gd name="connsiteX16" fmla="*/ 86328 w 533400"/>
                  <a:gd name="connsiteY16" fmla="*/ 264964 h 457214"/>
                  <a:gd name="connsiteX17" fmla="*/ 71424 w 533400"/>
                  <a:gd name="connsiteY17" fmla="*/ 250060 h 457214"/>
                  <a:gd name="connsiteX18" fmla="*/ 86328 w 533400"/>
                  <a:gd name="connsiteY18" fmla="*/ 235204 h 457214"/>
                  <a:gd name="connsiteX19" fmla="*/ 86328 w 533400"/>
                  <a:gd name="connsiteY19" fmla="*/ 175684 h 457214"/>
                  <a:gd name="connsiteX20" fmla="*/ 211320 w 533400"/>
                  <a:gd name="connsiteY20" fmla="*/ 175684 h 457214"/>
                  <a:gd name="connsiteX21" fmla="*/ 226177 w 533400"/>
                  <a:gd name="connsiteY21" fmla="*/ 190540 h 457214"/>
                  <a:gd name="connsiteX22" fmla="*/ 211320 w 533400"/>
                  <a:gd name="connsiteY22" fmla="*/ 205444 h 457214"/>
                  <a:gd name="connsiteX23" fmla="*/ 86328 w 533400"/>
                  <a:gd name="connsiteY23" fmla="*/ 205444 h 457214"/>
                  <a:gd name="connsiteX24" fmla="*/ 71424 w 533400"/>
                  <a:gd name="connsiteY24" fmla="*/ 190540 h 457214"/>
                  <a:gd name="connsiteX25" fmla="*/ 86328 w 533400"/>
                  <a:gd name="connsiteY25" fmla="*/ 175684 h 457214"/>
                  <a:gd name="connsiteX26" fmla="*/ 375596 w 533400"/>
                  <a:gd name="connsiteY26" fmla="*/ 145924 h 457214"/>
                  <a:gd name="connsiteX27" fmla="*/ 390452 w 533400"/>
                  <a:gd name="connsiteY27" fmla="*/ 160780 h 457214"/>
                  <a:gd name="connsiteX28" fmla="*/ 390452 w 533400"/>
                  <a:gd name="connsiteY28" fmla="*/ 175684 h 457214"/>
                  <a:gd name="connsiteX29" fmla="*/ 405356 w 533400"/>
                  <a:gd name="connsiteY29" fmla="*/ 175684 h 457214"/>
                  <a:gd name="connsiteX30" fmla="*/ 420212 w 533400"/>
                  <a:gd name="connsiteY30" fmla="*/ 190540 h 457214"/>
                  <a:gd name="connsiteX31" fmla="*/ 405356 w 533400"/>
                  <a:gd name="connsiteY31" fmla="*/ 205444 h 457214"/>
                  <a:gd name="connsiteX32" fmla="*/ 390452 w 533400"/>
                  <a:gd name="connsiteY32" fmla="*/ 205444 h 457214"/>
                  <a:gd name="connsiteX33" fmla="*/ 390452 w 533400"/>
                  <a:gd name="connsiteY33" fmla="*/ 220300 h 457214"/>
                  <a:gd name="connsiteX34" fmla="*/ 375596 w 533400"/>
                  <a:gd name="connsiteY34" fmla="*/ 235204 h 457214"/>
                  <a:gd name="connsiteX35" fmla="*/ 360692 w 533400"/>
                  <a:gd name="connsiteY35" fmla="*/ 220300 h 457214"/>
                  <a:gd name="connsiteX36" fmla="*/ 360692 w 533400"/>
                  <a:gd name="connsiteY36" fmla="*/ 205444 h 457214"/>
                  <a:gd name="connsiteX37" fmla="*/ 345836 w 533400"/>
                  <a:gd name="connsiteY37" fmla="*/ 205444 h 457214"/>
                  <a:gd name="connsiteX38" fmla="*/ 330932 w 533400"/>
                  <a:gd name="connsiteY38" fmla="*/ 190540 h 457214"/>
                  <a:gd name="connsiteX39" fmla="*/ 345836 w 533400"/>
                  <a:gd name="connsiteY39" fmla="*/ 175684 h 457214"/>
                  <a:gd name="connsiteX40" fmla="*/ 360692 w 533400"/>
                  <a:gd name="connsiteY40" fmla="*/ 175684 h 457214"/>
                  <a:gd name="connsiteX41" fmla="*/ 360692 w 533400"/>
                  <a:gd name="connsiteY41" fmla="*/ 160780 h 457214"/>
                  <a:gd name="connsiteX42" fmla="*/ 375596 w 533400"/>
                  <a:gd name="connsiteY42" fmla="*/ 145924 h 457214"/>
                  <a:gd name="connsiteX43" fmla="*/ 375597 w 533400"/>
                  <a:gd name="connsiteY43" fmla="*/ 122031 h 457214"/>
                  <a:gd name="connsiteX44" fmla="*/ 327171 w 533400"/>
                  <a:gd name="connsiteY44" fmla="*/ 142088 h 457214"/>
                  <a:gd name="connsiteX45" fmla="*/ 307124 w 533400"/>
                  <a:gd name="connsiteY45" fmla="*/ 190490 h 457214"/>
                  <a:gd name="connsiteX46" fmla="*/ 327171 w 533400"/>
                  <a:gd name="connsiteY46" fmla="*/ 238893 h 457214"/>
                  <a:gd name="connsiteX47" fmla="*/ 375597 w 533400"/>
                  <a:gd name="connsiteY47" fmla="*/ 258997 h 457214"/>
                  <a:gd name="connsiteX48" fmla="*/ 423975 w 533400"/>
                  <a:gd name="connsiteY48" fmla="*/ 238893 h 457214"/>
                  <a:gd name="connsiteX49" fmla="*/ 444021 w 533400"/>
                  <a:gd name="connsiteY49" fmla="*/ 190490 h 457214"/>
                  <a:gd name="connsiteX50" fmla="*/ 423975 w 533400"/>
                  <a:gd name="connsiteY50" fmla="*/ 142088 h 457214"/>
                  <a:gd name="connsiteX51" fmla="*/ 375597 w 533400"/>
                  <a:gd name="connsiteY51" fmla="*/ 122031 h 457214"/>
                  <a:gd name="connsiteX52" fmla="*/ 86328 w 533400"/>
                  <a:gd name="connsiteY52" fmla="*/ 116164 h 457214"/>
                  <a:gd name="connsiteX53" fmla="*/ 211320 w 533400"/>
                  <a:gd name="connsiteY53" fmla="*/ 116164 h 457214"/>
                  <a:gd name="connsiteX54" fmla="*/ 226177 w 533400"/>
                  <a:gd name="connsiteY54" fmla="*/ 131020 h 457214"/>
                  <a:gd name="connsiteX55" fmla="*/ 211320 w 533400"/>
                  <a:gd name="connsiteY55" fmla="*/ 145924 h 457214"/>
                  <a:gd name="connsiteX56" fmla="*/ 86328 w 533400"/>
                  <a:gd name="connsiteY56" fmla="*/ 145924 h 457214"/>
                  <a:gd name="connsiteX57" fmla="*/ 71424 w 533400"/>
                  <a:gd name="connsiteY57" fmla="*/ 131020 h 457214"/>
                  <a:gd name="connsiteX58" fmla="*/ 86328 w 533400"/>
                  <a:gd name="connsiteY58" fmla="*/ 116164 h 457214"/>
                  <a:gd name="connsiteX59" fmla="*/ 375597 w 533400"/>
                  <a:gd name="connsiteY59" fmla="*/ 92256 h 457214"/>
                  <a:gd name="connsiteX60" fmla="*/ 473781 w 533400"/>
                  <a:gd name="connsiteY60" fmla="*/ 190490 h 457214"/>
                  <a:gd name="connsiteX61" fmla="*/ 375597 w 533400"/>
                  <a:gd name="connsiteY61" fmla="*/ 288772 h 457214"/>
                  <a:gd name="connsiteX62" fmla="*/ 277364 w 533400"/>
                  <a:gd name="connsiteY62" fmla="*/ 190490 h 457214"/>
                  <a:gd name="connsiteX63" fmla="*/ 375597 w 533400"/>
                  <a:gd name="connsiteY63" fmla="*/ 92256 h 457214"/>
                  <a:gd name="connsiteX64" fmla="*/ 29765 w 533400"/>
                  <a:gd name="connsiteY64" fmla="*/ 67868 h 457214"/>
                  <a:gd name="connsiteX65" fmla="*/ 29765 w 533400"/>
                  <a:gd name="connsiteY65" fmla="*/ 313144 h 457214"/>
                  <a:gd name="connsiteX66" fmla="*/ 491728 w 533400"/>
                  <a:gd name="connsiteY66" fmla="*/ 313144 h 457214"/>
                  <a:gd name="connsiteX67" fmla="*/ 503635 w 533400"/>
                  <a:gd name="connsiteY67" fmla="*/ 301237 h 457214"/>
                  <a:gd name="connsiteX68" fmla="*/ 503635 w 533400"/>
                  <a:gd name="connsiteY68" fmla="*/ 79774 h 457214"/>
                  <a:gd name="connsiteX69" fmla="*/ 491728 w 533400"/>
                  <a:gd name="connsiteY69" fmla="*/ 67868 h 457214"/>
                  <a:gd name="connsiteX70" fmla="*/ 14906 w 533400"/>
                  <a:gd name="connsiteY70" fmla="*/ 0 h 457214"/>
                  <a:gd name="connsiteX71" fmla="*/ 29765 w 533400"/>
                  <a:gd name="connsiteY71" fmla="*/ 14907 h 457214"/>
                  <a:gd name="connsiteX72" fmla="*/ 29765 w 533400"/>
                  <a:gd name="connsiteY72" fmla="*/ 38101 h 457214"/>
                  <a:gd name="connsiteX73" fmla="*/ 491728 w 533400"/>
                  <a:gd name="connsiteY73" fmla="*/ 38101 h 457214"/>
                  <a:gd name="connsiteX74" fmla="*/ 533400 w 533400"/>
                  <a:gd name="connsiteY74" fmla="*/ 79774 h 457214"/>
                  <a:gd name="connsiteX75" fmla="*/ 533400 w 533400"/>
                  <a:gd name="connsiteY75" fmla="*/ 301237 h 457214"/>
                  <a:gd name="connsiteX76" fmla="*/ 491728 w 533400"/>
                  <a:gd name="connsiteY76" fmla="*/ 342911 h 457214"/>
                  <a:gd name="connsiteX77" fmla="*/ 446485 w 533400"/>
                  <a:gd name="connsiteY77" fmla="*/ 342911 h 457214"/>
                  <a:gd name="connsiteX78" fmla="*/ 446485 w 533400"/>
                  <a:gd name="connsiteY78" fmla="*/ 377440 h 457214"/>
                  <a:gd name="connsiteX79" fmla="*/ 404813 w 533400"/>
                  <a:gd name="connsiteY79" fmla="*/ 419113 h 457214"/>
                  <a:gd name="connsiteX80" fmla="*/ 339328 w 533400"/>
                  <a:gd name="connsiteY80" fmla="*/ 419113 h 457214"/>
                  <a:gd name="connsiteX81" fmla="*/ 297656 w 533400"/>
                  <a:gd name="connsiteY81" fmla="*/ 377440 h 457214"/>
                  <a:gd name="connsiteX82" fmla="*/ 297656 w 533400"/>
                  <a:gd name="connsiteY82" fmla="*/ 342911 h 457214"/>
                  <a:gd name="connsiteX83" fmla="*/ 267891 w 533400"/>
                  <a:gd name="connsiteY83" fmla="*/ 342911 h 457214"/>
                  <a:gd name="connsiteX84" fmla="*/ 267891 w 533400"/>
                  <a:gd name="connsiteY84" fmla="*/ 377440 h 457214"/>
                  <a:gd name="connsiteX85" fmla="*/ 226219 w 533400"/>
                  <a:gd name="connsiteY85" fmla="*/ 419113 h 457214"/>
                  <a:gd name="connsiteX86" fmla="*/ 119063 w 533400"/>
                  <a:gd name="connsiteY86" fmla="*/ 419113 h 457214"/>
                  <a:gd name="connsiteX87" fmla="*/ 77391 w 533400"/>
                  <a:gd name="connsiteY87" fmla="*/ 377440 h 457214"/>
                  <a:gd name="connsiteX88" fmla="*/ 77391 w 533400"/>
                  <a:gd name="connsiteY88" fmla="*/ 342911 h 457214"/>
                  <a:gd name="connsiteX89" fmla="*/ 29765 w 533400"/>
                  <a:gd name="connsiteY89" fmla="*/ 342911 h 457214"/>
                  <a:gd name="connsiteX90" fmla="*/ 29765 w 533400"/>
                  <a:gd name="connsiteY90" fmla="*/ 442355 h 457214"/>
                  <a:gd name="connsiteX91" fmla="*/ 14906 w 533400"/>
                  <a:gd name="connsiteY91" fmla="*/ 457214 h 457214"/>
                  <a:gd name="connsiteX92" fmla="*/ 0 w 533400"/>
                  <a:gd name="connsiteY92" fmla="*/ 442355 h 457214"/>
                  <a:gd name="connsiteX93" fmla="*/ 0 w 533400"/>
                  <a:gd name="connsiteY93" fmla="*/ 14907 h 457214"/>
                  <a:gd name="connsiteX94" fmla="*/ 14906 w 533400"/>
                  <a:gd name="connsiteY94" fmla="*/ 0 h 457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533400" h="457214">
                    <a:moveTo>
                      <a:pt x="327422" y="342911"/>
                    </a:moveTo>
                    <a:lnTo>
                      <a:pt x="327422" y="377440"/>
                    </a:lnTo>
                    <a:cubicBezTo>
                      <a:pt x="327422" y="384012"/>
                      <a:pt x="332756" y="389346"/>
                      <a:pt x="339328" y="389346"/>
                    </a:cubicBezTo>
                    <a:lnTo>
                      <a:pt x="404813" y="389346"/>
                    </a:lnTo>
                    <a:cubicBezTo>
                      <a:pt x="411385" y="389346"/>
                      <a:pt x="416719" y="384012"/>
                      <a:pt x="416719" y="377440"/>
                    </a:cubicBezTo>
                    <a:lnTo>
                      <a:pt x="416719" y="342911"/>
                    </a:lnTo>
                    <a:close/>
                    <a:moveTo>
                      <a:pt x="107156" y="342911"/>
                    </a:moveTo>
                    <a:lnTo>
                      <a:pt x="107156" y="377440"/>
                    </a:lnTo>
                    <a:cubicBezTo>
                      <a:pt x="107156" y="384012"/>
                      <a:pt x="112490" y="389346"/>
                      <a:pt x="119063" y="389346"/>
                    </a:cubicBezTo>
                    <a:lnTo>
                      <a:pt x="226219" y="389346"/>
                    </a:lnTo>
                    <a:cubicBezTo>
                      <a:pt x="232791" y="389346"/>
                      <a:pt x="238125" y="384012"/>
                      <a:pt x="238125" y="377440"/>
                    </a:cubicBezTo>
                    <a:lnTo>
                      <a:pt x="238125" y="342911"/>
                    </a:lnTo>
                    <a:close/>
                    <a:moveTo>
                      <a:pt x="86328" y="235204"/>
                    </a:moveTo>
                    <a:lnTo>
                      <a:pt x="211320" y="235204"/>
                    </a:lnTo>
                    <a:cubicBezTo>
                      <a:pt x="219510" y="235204"/>
                      <a:pt x="226177" y="241823"/>
                      <a:pt x="226177" y="250060"/>
                    </a:cubicBezTo>
                    <a:cubicBezTo>
                      <a:pt x="226177" y="258298"/>
                      <a:pt x="219510" y="264964"/>
                      <a:pt x="211320" y="264964"/>
                    </a:cubicBezTo>
                    <a:lnTo>
                      <a:pt x="86328" y="264964"/>
                    </a:lnTo>
                    <a:cubicBezTo>
                      <a:pt x="78091" y="264964"/>
                      <a:pt x="71424" y="258298"/>
                      <a:pt x="71424" y="250060"/>
                    </a:cubicBezTo>
                    <a:cubicBezTo>
                      <a:pt x="71424" y="241823"/>
                      <a:pt x="78091" y="235204"/>
                      <a:pt x="86328" y="235204"/>
                    </a:cubicBezTo>
                    <a:close/>
                    <a:moveTo>
                      <a:pt x="86328" y="175684"/>
                    </a:moveTo>
                    <a:lnTo>
                      <a:pt x="211320" y="175684"/>
                    </a:lnTo>
                    <a:cubicBezTo>
                      <a:pt x="219510" y="175684"/>
                      <a:pt x="226177" y="182303"/>
                      <a:pt x="226177" y="190540"/>
                    </a:cubicBezTo>
                    <a:cubicBezTo>
                      <a:pt x="226177" y="198778"/>
                      <a:pt x="219510" y="205444"/>
                      <a:pt x="211320" y="205444"/>
                    </a:cubicBezTo>
                    <a:lnTo>
                      <a:pt x="86328" y="205444"/>
                    </a:lnTo>
                    <a:cubicBezTo>
                      <a:pt x="78091" y="205444"/>
                      <a:pt x="71424" y="198778"/>
                      <a:pt x="71424" y="190540"/>
                    </a:cubicBezTo>
                    <a:cubicBezTo>
                      <a:pt x="71424" y="182303"/>
                      <a:pt x="78091" y="175684"/>
                      <a:pt x="86328" y="175684"/>
                    </a:cubicBezTo>
                    <a:close/>
                    <a:moveTo>
                      <a:pt x="375596" y="145924"/>
                    </a:moveTo>
                    <a:cubicBezTo>
                      <a:pt x="383786" y="145924"/>
                      <a:pt x="390452" y="152543"/>
                      <a:pt x="390452" y="160780"/>
                    </a:cubicBezTo>
                    <a:lnTo>
                      <a:pt x="390452" y="175684"/>
                    </a:lnTo>
                    <a:lnTo>
                      <a:pt x="405356" y="175684"/>
                    </a:lnTo>
                    <a:cubicBezTo>
                      <a:pt x="413546" y="175684"/>
                      <a:pt x="420212" y="182303"/>
                      <a:pt x="420212" y="190540"/>
                    </a:cubicBezTo>
                    <a:cubicBezTo>
                      <a:pt x="420212" y="198778"/>
                      <a:pt x="413546" y="205444"/>
                      <a:pt x="405356" y="205444"/>
                    </a:cubicBezTo>
                    <a:lnTo>
                      <a:pt x="390452" y="205444"/>
                    </a:lnTo>
                    <a:lnTo>
                      <a:pt x="390452" y="220300"/>
                    </a:lnTo>
                    <a:cubicBezTo>
                      <a:pt x="390452" y="228538"/>
                      <a:pt x="383786" y="235204"/>
                      <a:pt x="375596" y="235204"/>
                    </a:cubicBezTo>
                    <a:cubicBezTo>
                      <a:pt x="367358" y="235204"/>
                      <a:pt x="360692" y="228538"/>
                      <a:pt x="360692" y="220300"/>
                    </a:cubicBezTo>
                    <a:lnTo>
                      <a:pt x="360692" y="205444"/>
                    </a:lnTo>
                    <a:lnTo>
                      <a:pt x="345836" y="205444"/>
                    </a:lnTo>
                    <a:cubicBezTo>
                      <a:pt x="337598" y="205444"/>
                      <a:pt x="330932" y="198778"/>
                      <a:pt x="330932" y="190540"/>
                    </a:cubicBezTo>
                    <a:cubicBezTo>
                      <a:pt x="330932" y="182303"/>
                      <a:pt x="337598" y="175684"/>
                      <a:pt x="345836" y="175684"/>
                    </a:cubicBezTo>
                    <a:lnTo>
                      <a:pt x="360692" y="175684"/>
                    </a:lnTo>
                    <a:lnTo>
                      <a:pt x="360692" y="160780"/>
                    </a:lnTo>
                    <a:cubicBezTo>
                      <a:pt x="360692" y="152543"/>
                      <a:pt x="367358" y="145924"/>
                      <a:pt x="375596" y="145924"/>
                    </a:cubicBezTo>
                    <a:close/>
                    <a:moveTo>
                      <a:pt x="375597" y="122031"/>
                    </a:moveTo>
                    <a:cubicBezTo>
                      <a:pt x="357312" y="122031"/>
                      <a:pt x="340122" y="129130"/>
                      <a:pt x="327171" y="142088"/>
                    </a:cubicBezTo>
                    <a:cubicBezTo>
                      <a:pt x="314267" y="154998"/>
                      <a:pt x="307124" y="172196"/>
                      <a:pt x="307124" y="190490"/>
                    </a:cubicBezTo>
                    <a:cubicBezTo>
                      <a:pt x="307124" y="208784"/>
                      <a:pt x="314267" y="225982"/>
                      <a:pt x="327171" y="238893"/>
                    </a:cubicBezTo>
                    <a:cubicBezTo>
                      <a:pt x="340122" y="251851"/>
                      <a:pt x="357312" y="258997"/>
                      <a:pt x="375597" y="258997"/>
                    </a:cubicBezTo>
                    <a:cubicBezTo>
                      <a:pt x="393834" y="258997"/>
                      <a:pt x="411023" y="251851"/>
                      <a:pt x="423975" y="238893"/>
                    </a:cubicBezTo>
                    <a:cubicBezTo>
                      <a:pt x="436879" y="225982"/>
                      <a:pt x="444021" y="208784"/>
                      <a:pt x="444021" y="190490"/>
                    </a:cubicBezTo>
                    <a:cubicBezTo>
                      <a:pt x="444021" y="172196"/>
                      <a:pt x="436879" y="154998"/>
                      <a:pt x="423975" y="142088"/>
                    </a:cubicBezTo>
                    <a:cubicBezTo>
                      <a:pt x="411023" y="129130"/>
                      <a:pt x="393834" y="122031"/>
                      <a:pt x="375597" y="122031"/>
                    </a:cubicBezTo>
                    <a:close/>
                    <a:moveTo>
                      <a:pt x="86328" y="116164"/>
                    </a:moveTo>
                    <a:lnTo>
                      <a:pt x="211320" y="116164"/>
                    </a:lnTo>
                    <a:cubicBezTo>
                      <a:pt x="219510" y="116164"/>
                      <a:pt x="226177" y="122783"/>
                      <a:pt x="226177" y="131020"/>
                    </a:cubicBezTo>
                    <a:cubicBezTo>
                      <a:pt x="226177" y="139258"/>
                      <a:pt x="219510" y="145924"/>
                      <a:pt x="211320" y="145924"/>
                    </a:cubicBezTo>
                    <a:lnTo>
                      <a:pt x="86328" y="145924"/>
                    </a:lnTo>
                    <a:cubicBezTo>
                      <a:pt x="78091" y="145924"/>
                      <a:pt x="71424" y="139258"/>
                      <a:pt x="71424" y="131020"/>
                    </a:cubicBezTo>
                    <a:cubicBezTo>
                      <a:pt x="71424" y="122783"/>
                      <a:pt x="78091" y="116164"/>
                      <a:pt x="86328" y="116164"/>
                    </a:cubicBezTo>
                    <a:close/>
                    <a:moveTo>
                      <a:pt x="375597" y="92256"/>
                    </a:moveTo>
                    <a:cubicBezTo>
                      <a:pt x="429831" y="92256"/>
                      <a:pt x="473781" y="136228"/>
                      <a:pt x="473781" y="190490"/>
                    </a:cubicBezTo>
                    <a:cubicBezTo>
                      <a:pt x="473781" y="244752"/>
                      <a:pt x="429831" y="288772"/>
                      <a:pt x="375597" y="288772"/>
                    </a:cubicBezTo>
                    <a:cubicBezTo>
                      <a:pt x="321314" y="288772"/>
                      <a:pt x="277364" y="244752"/>
                      <a:pt x="277364" y="190490"/>
                    </a:cubicBezTo>
                    <a:cubicBezTo>
                      <a:pt x="277364" y="136228"/>
                      <a:pt x="321314" y="92256"/>
                      <a:pt x="375597" y="92256"/>
                    </a:cubicBezTo>
                    <a:close/>
                    <a:moveTo>
                      <a:pt x="29765" y="67868"/>
                    </a:moveTo>
                    <a:lnTo>
                      <a:pt x="29765" y="313144"/>
                    </a:lnTo>
                    <a:lnTo>
                      <a:pt x="491728" y="313144"/>
                    </a:lnTo>
                    <a:cubicBezTo>
                      <a:pt x="498301" y="313144"/>
                      <a:pt x="503635" y="307810"/>
                      <a:pt x="503635" y="301237"/>
                    </a:cubicBezTo>
                    <a:lnTo>
                      <a:pt x="503635" y="79774"/>
                    </a:lnTo>
                    <a:cubicBezTo>
                      <a:pt x="503635" y="73202"/>
                      <a:pt x="498301" y="67868"/>
                      <a:pt x="491728" y="67868"/>
                    </a:cubicBezTo>
                    <a:close/>
                    <a:moveTo>
                      <a:pt x="14906" y="0"/>
                    </a:moveTo>
                    <a:cubicBezTo>
                      <a:pt x="23098" y="0"/>
                      <a:pt x="29765" y="6668"/>
                      <a:pt x="29765" y="14907"/>
                    </a:cubicBezTo>
                    <a:lnTo>
                      <a:pt x="29765" y="38101"/>
                    </a:lnTo>
                    <a:lnTo>
                      <a:pt x="491728" y="38101"/>
                    </a:lnTo>
                    <a:cubicBezTo>
                      <a:pt x="514731" y="38101"/>
                      <a:pt x="533400" y="56771"/>
                      <a:pt x="533400" y="79774"/>
                    </a:cubicBezTo>
                    <a:lnTo>
                      <a:pt x="533400" y="301237"/>
                    </a:lnTo>
                    <a:cubicBezTo>
                      <a:pt x="533400" y="324241"/>
                      <a:pt x="514731" y="342911"/>
                      <a:pt x="491728" y="342911"/>
                    </a:cubicBezTo>
                    <a:lnTo>
                      <a:pt x="446485" y="342911"/>
                    </a:lnTo>
                    <a:lnTo>
                      <a:pt x="446485" y="377440"/>
                    </a:lnTo>
                    <a:cubicBezTo>
                      <a:pt x="446485" y="400443"/>
                      <a:pt x="427816" y="419113"/>
                      <a:pt x="404813" y="419113"/>
                    </a:cubicBezTo>
                    <a:lnTo>
                      <a:pt x="339328" y="419113"/>
                    </a:lnTo>
                    <a:cubicBezTo>
                      <a:pt x="316325" y="419113"/>
                      <a:pt x="297656" y="400443"/>
                      <a:pt x="297656" y="377440"/>
                    </a:cubicBezTo>
                    <a:lnTo>
                      <a:pt x="297656" y="342911"/>
                    </a:lnTo>
                    <a:lnTo>
                      <a:pt x="267891" y="342911"/>
                    </a:lnTo>
                    <a:lnTo>
                      <a:pt x="267891" y="377440"/>
                    </a:lnTo>
                    <a:cubicBezTo>
                      <a:pt x="267891" y="400443"/>
                      <a:pt x="249222" y="419113"/>
                      <a:pt x="226219" y="419113"/>
                    </a:cubicBezTo>
                    <a:lnTo>
                      <a:pt x="119063" y="419113"/>
                    </a:lnTo>
                    <a:cubicBezTo>
                      <a:pt x="96060" y="419113"/>
                      <a:pt x="77391" y="400443"/>
                      <a:pt x="77391" y="377440"/>
                    </a:cubicBezTo>
                    <a:lnTo>
                      <a:pt x="77391" y="342911"/>
                    </a:lnTo>
                    <a:lnTo>
                      <a:pt x="29765" y="342911"/>
                    </a:lnTo>
                    <a:lnTo>
                      <a:pt x="29765" y="442355"/>
                    </a:lnTo>
                    <a:cubicBezTo>
                      <a:pt x="29765" y="450546"/>
                      <a:pt x="23098" y="457214"/>
                      <a:pt x="14906" y="457214"/>
                    </a:cubicBezTo>
                    <a:cubicBezTo>
                      <a:pt x="6667" y="457214"/>
                      <a:pt x="0" y="450546"/>
                      <a:pt x="0" y="442355"/>
                    </a:cubicBezTo>
                    <a:lnTo>
                      <a:pt x="0" y="14907"/>
                    </a:lnTo>
                    <a:cubicBezTo>
                      <a:pt x="0" y="6668"/>
                      <a:pt x="6667" y="0"/>
                      <a:pt x="1490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/>
              <a:lstStyle/>
              <a:p>
                <a:pPr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791845" y="2793744"/>
                <a:ext cx="3417638" cy="446073"/>
              </a:xfrm>
              <a:prstGeom prst="rect">
                <a:avLst/>
              </a:prstGeom>
              <a:solidFill>
                <a:srgbClr val="FFC335">
                  <a:alpha val="10000"/>
                </a:srgbClr>
              </a:solidFill>
              <a:ln w="6350" cap="flat" cmpd="sng" algn="ctr">
                <a:gradFill flip="none" rotWithShape="1">
                  <a:gsLst>
                    <a:gs pos="0">
                      <a:srgbClr val="FFC335">
                        <a:alpha val="0"/>
                      </a:srgbClr>
                    </a:gs>
                    <a:gs pos="100000">
                      <a:srgbClr val="FFC335"/>
                    </a:gs>
                  </a:gsLst>
                  <a:lin ang="5400000" scaled="1"/>
                  <a:tileRect/>
                </a:gradFill>
                <a:prstDash val="solid"/>
                <a:miter lim="800000"/>
              </a:ln>
              <a:effectLst/>
            </p:spPr>
            <p:txBody>
              <a:bodyPr lIns="68578" tIns="34289" rIns="68578" bIns="34289" rtlCol="0" anchor="b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CloudOS</a:t>
                </a:r>
                <a:r>
                  <a:rPr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云管理平台</a:t>
                </a:r>
                <a:endParaRPr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927763" y="2865593"/>
                <a:ext cx="3145322" cy="177383"/>
              </a:xfrm>
              <a:prstGeom prst="rect">
                <a:avLst/>
              </a:prstGeom>
              <a:solidFill>
                <a:srgbClr val="FFC335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wrap="square" lIns="68578" tIns="34289" rIns="68578" bIns="34289" rtlCol="0" anchor="ctr">
                <a:noAutofit/>
              </a:bodyPr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GPU</a:t>
                </a:r>
                <a:r>
                  <a:rPr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资源池调度管理</a:t>
                </a:r>
                <a:endParaRPr lang="zh-CN" altLang="en-US" sz="800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2602003" y="3298200"/>
                <a:ext cx="1610842" cy="1044356"/>
                <a:chOff x="2602003" y="3543598"/>
                <a:chExt cx="1610842" cy="1044356"/>
              </a:xfrm>
            </p:grpSpPr>
            <p:sp>
              <p:nvSpPr>
                <p:cNvPr id="95" name="矩形 94"/>
                <p:cNvSpPr/>
                <p:nvPr/>
              </p:nvSpPr>
              <p:spPr>
                <a:xfrm>
                  <a:off x="2602003" y="3543598"/>
                  <a:ext cx="1610842" cy="1044356"/>
                </a:xfrm>
                <a:prstGeom prst="rect">
                  <a:avLst/>
                </a:prstGeom>
                <a:solidFill>
                  <a:srgbClr val="FFC335">
                    <a:alpha val="10000"/>
                  </a:srgbClr>
                </a:solidFill>
                <a:ln w="6350" cap="flat" cmpd="sng" algn="ctr">
                  <a:gradFill flip="none" rotWithShape="1">
                    <a:gsLst>
                      <a:gs pos="0">
                        <a:srgbClr val="FFC335">
                          <a:alpha val="0"/>
                        </a:srgbClr>
                      </a:gs>
                      <a:gs pos="100000">
                        <a:srgbClr val="FFC335"/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/>
              </p:spPr>
              <p:txBody>
                <a:bodyPr lIns="0" tIns="34289" rIns="0" bIns="34289" rtlCol="0" anchor="b"/>
                <a:lstStyle/>
                <a:p>
                  <a:pPr algn="ctr" defTabSz="68580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GPU</a:t>
                  </a:r>
                  <a:r>
                    <a:rPr lang="zh-CN" altLang="en-US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资源池</a:t>
                  </a:r>
                  <a:endParaRPr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2698778" y="3652857"/>
                  <a:ext cx="1417292" cy="759123"/>
                </a:xfrm>
                <a:prstGeom prst="rect">
                  <a:avLst/>
                </a:prstGeom>
                <a:solidFill>
                  <a:srgbClr val="FFC335">
                    <a:alpha val="20000"/>
                  </a:srgb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51435" tIns="25717" rIns="51435" bIns="25717" rtlCol="0" anchor="t"/>
                <a:lstStyle/>
                <a:p>
                  <a:pPr algn="ctr" defTabSz="68580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99" name="矩形 98"/>
                <p:cNvSpPr/>
                <p:nvPr/>
              </p:nvSpPr>
              <p:spPr>
                <a:xfrm>
                  <a:off x="2850931" y="4191778"/>
                  <a:ext cx="1112986" cy="170238"/>
                </a:xfrm>
                <a:prstGeom prst="rect">
                  <a:avLst/>
                </a:prstGeom>
              </p:spPr>
              <p:txBody>
                <a:bodyPr wrap="square" lIns="51435" tIns="25717" rIns="51435" bIns="25717">
                  <a:spAutoFit/>
                </a:bodyPr>
                <a:lstStyle/>
                <a:p>
                  <a:pPr algn="ctr" defTabSz="68580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7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CVK</a:t>
                  </a:r>
                  <a:r>
                    <a:rPr lang="zh-CN" altLang="en-US" sz="7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虚拟化内核系统</a:t>
                  </a:r>
                  <a:endParaRPr lang="zh-CN" altLang="en-US" sz="7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1" name="矩形 100"/>
                <p:cNvSpPr/>
                <p:nvPr/>
              </p:nvSpPr>
              <p:spPr>
                <a:xfrm>
                  <a:off x="2731188" y="3703233"/>
                  <a:ext cx="1352472" cy="180000"/>
                </a:xfrm>
                <a:prstGeom prst="rect">
                  <a:avLst/>
                </a:prstGeom>
                <a:solidFill>
                  <a:srgbClr val="FFC335">
                    <a:alpha val="79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578" tIns="34289" rIns="68578" bIns="34289" rtlCol="0" anchor="ctr">
                  <a:noAutofit/>
                </a:bodyPr>
                <a:lstStyle/>
                <a:p>
                  <a:pPr algn="ctr" defTabSz="68580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GPU</a:t>
                  </a:r>
                  <a:r>
                    <a:rPr lang="zh-CN" altLang="en-US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直通</a:t>
                  </a:r>
                  <a:endParaRPr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02" name="组合 101"/>
                <p:cNvGrpSpPr/>
                <p:nvPr/>
              </p:nvGrpSpPr>
              <p:grpSpPr>
                <a:xfrm>
                  <a:off x="2826298" y="3939736"/>
                  <a:ext cx="1162252" cy="197122"/>
                  <a:chOff x="4020605" y="4945082"/>
                  <a:chExt cx="1958295" cy="353285"/>
                </a:xfrm>
                <a:solidFill>
                  <a:schemeClr val="bg1"/>
                </a:solidFill>
              </p:grpSpPr>
              <p:sp>
                <p:nvSpPr>
                  <p:cNvPr id="103" name="iconfont-10734-5173712"/>
                  <p:cNvSpPr>
                    <a:spLocks noChangeAspect="1"/>
                  </p:cNvSpPr>
                  <p:nvPr/>
                </p:nvSpPr>
                <p:spPr bwMode="auto">
                  <a:xfrm>
                    <a:off x="5566746" y="4945082"/>
                    <a:ext cx="412154" cy="353285"/>
                  </a:xfrm>
                  <a:custGeom>
                    <a:avLst/>
                    <a:gdLst>
                      <a:gd name="connsiteX0" fmla="*/ 327422 w 533400"/>
                      <a:gd name="connsiteY0" fmla="*/ 342911 h 457214"/>
                      <a:gd name="connsiteX1" fmla="*/ 327422 w 533400"/>
                      <a:gd name="connsiteY1" fmla="*/ 377440 h 457214"/>
                      <a:gd name="connsiteX2" fmla="*/ 339328 w 533400"/>
                      <a:gd name="connsiteY2" fmla="*/ 389346 h 457214"/>
                      <a:gd name="connsiteX3" fmla="*/ 404813 w 533400"/>
                      <a:gd name="connsiteY3" fmla="*/ 389346 h 457214"/>
                      <a:gd name="connsiteX4" fmla="*/ 416719 w 533400"/>
                      <a:gd name="connsiteY4" fmla="*/ 377440 h 457214"/>
                      <a:gd name="connsiteX5" fmla="*/ 416719 w 533400"/>
                      <a:gd name="connsiteY5" fmla="*/ 342911 h 457214"/>
                      <a:gd name="connsiteX6" fmla="*/ 107156 w 533400"/>
                      <a:gd name="connsiteY6" fmla="*/ 342911 h 457214"/>
                      <a:gd name="connsiteX7" fmla="*/ 107156 w 533400"/>
                      <a:gd name="connsiteY7" fmla="*/ 377440 h 457214"/>
                      <a:gd name="connsiteX8" fmla="*/ 119063 w 533400"/>
                      <a:gd name="connsiteY8" fmla="*/ 389346 h 457214"/>
                      <a:gd name="connsiteX9" fmla="*/ 226219 w 533400"/>
                      <a:gd name="connsiteY9" fmla="*/ 389346 h 457214"/>
                      <a:gd name="connsiteX10" fmla="*/ 238125 w 533400"/>
                      <a:gd name="connsiteY10" fmla="*/ 377440 h 457214"/>
                      <a:gd name="connsiteX11" fmla="*/ 238125 w 533400"/>
                      <a:gd name="connsiteY11" fmla="*/ 342911 h 457214"/>
                      <a:gd name="connsiteX12" fmla="*/ 86328 w 533400"/>
                      <a:gd name="connsiteY12" fmla="*/ 235204 h 457214"/>
                      <a:gd name="connsiteX13" fmla="*/ 211320 w 533400"/>
                      <a:gd name="connsiteY13" fmla="*/ 235204 h 457214"/>
                      <a:gd name="connsiteX14" fmla="*/ 226177 w 533400"/>
                      <a:gd name="connsiteY14" fmla="*/ 250060 h 457214"/>
                      <a:gd name="connsiteX15" fmla="*/ 211320 w 533400"/>
                      <a:gd name="connsiteY15" fmla="*/ 264964 h 457214"/>
                      <a:gd name="connsiteX16" fmla="*/ 86328 w 533400"/>
                      <a:gd name="connsiteY16" fmla="*/ 264964 h 457214"/>
                      <a:gd name="connsiteX17" fmla="*/ 71424 w 533400"/>
                      <a:gd name="connsiteY17" fmla="*/ 250060 h 457214"/>
                      <a:gd name="connsiteX18" fmla="*/ 86328 w 533400"/>
                      <a:gd name="connsiteY18" fmla="*/ 235204 h 457214"/>
                      <a:gd name="connsiteX19" fmla="*/ 86328 w 533400"/>
                      <a:gd name="connsiteY19" fmla="*/ 175684 h 457214"/>
                      <a:gd name="connsiteX20" fmla="*/ 211320 w 533400"/>
                      <a:gd name="connsiteY20" fmla="*/ 175684 h 457214"/>
                      <a:gd name="connsiteX21" fmla="*/ 226177 w 533400"/>
                      <a:gd name="connsiteY21" fmla="*/ 190540 h 457214"/>
                      <a:gd name="connsiteX22" fmla="*/ 211320 w 533400"/>
                      <a:gd name="connsiteY22" fmla="*/ 205444 h 457214"/>
                      <a:gd name="connsiteX23" fmla="*/ 86328 w 533400"/>
                      <a:gd name="connsiteY23" fmla="*/ 205444 h 457214"/>
                      <a:gd name="connsiteX24" fmla="*/ 71424 w 533400"/>
                      <a:gd name="connsiteY24" fmla="*/ 190540 h 457214"/>
                      <a:gd name="connsiteX25" fmla="*/ 86328 w 533400"/>
                      <a:gd name="connsiteY25" fmla="*/ 175684 h 457214"/>
                      <a:gd name="connsiteX26" fmla="*/ 375596 w 533400"/>
                      <a:gd name="connsiteY26" fmla="*/ 145924 h 457214"/>
                      <a:gd name="connsiteX27" fmla="*/ 390452 w 533400"/>
                      <a:gd name="connsiteY27" fmla="*/ 160780 h 457214"/>
                      <a:gd name="connsiteX28" fmla="*/ 390452 w 533400"/>
                      <a:gd name="connsiteY28" fmla="*/ 175684 h 457214"/>
                      <a:gd name="connsiteX29" fmla="*/ 405356 w 533400"/>
                      <a:gd name="connsiteY29" fmla="*/ 175684 h 457214"/>
                      <a:gd name="connsiteX30" fmla="*/ 420212 w 533400"/>
                      <a:gd name="connsiteY30" fmla="*/ 190540 h 457214"/>
                      <a:gd name="connsiteX31" fmla="*/ 405356 w 533400"/>
                      <a:gd name="connsiteY31" fmla="*/ 205444 h 457214"/>
                      <a:gd name="connsiteX32" fmla="*/ 390452 w 533400"/>
                      <a:gd name="connsiteY32" fmla="*/ 205444 h 457214"/>
                      <a:gd name="connsiteX33" fmla="*/ 390452 w 533400"/>
                      <a:gd name="connsiteY33" fmla="*/ 220300 h 457214"/>
                      <a:gd name="connsiteX34" fmla="*/ 375596 w 533400"/>
                      <a:gd name="connsiteY34" fmla="*/ 235204 h 457214"/>
                      <a:gd name="connsiteX35" fmla="*/ 360692 w 533400"/>
                      <a:gd name="connsiteY35" fmla="*/ 220300 h 457214"/>
                      <a:gd name="connsiteX36" fmla="*/ 360692 w 533400"/>
                      <a:gd name="connsiteY36" fmla="*/ 205444 h 457214"/>
                      <a:gd name="connsiteX37" fmla="*/ 345836 w 533400"/>
                      <a:gd name="connsiteY37" fmla="*/ 205444 h 457214"/>
                      <a:gd name="connsiteX38" fmla="*/ 330932 w 533400"/>
                      <a:gd name="connsiteY38" fmla="*/ 190540 h 457214"/>
                      <a:gd name="connsiteX39" fmla="*/ 345836 w 533400"/>
                      <a:gd name="connsiteY39" fmla="*/ 175684 h 457214"/>
                      <a:gd name="connsiteX40" fmla="*/ 360692 w 533400"/>
                      <a:gd name="connsiteY40" fmla="*/ 175684 h 457214"/>
                      <a:gd name="connsiteX41" fmla="*/ 360692 w 533400"/>
                      <a:gd name="connsiteY41" fmla="*/ 160780 h 457214"/>
                      <a:gd name="connsiteX42" fmla="*/ 375596 w 533400"/>
                      <a:gd name="connsiteY42" fmla="*/ 145924 h 457214"/>
                      <a:gd name="connsiteX43" fmla="*/ 375597 w 533400"/>
                      <a:gd name="connsiteY43" fmla="*/ 122031 h 457214"/>
                      <a:gd name="connsiteX44" fmla="*/ 327171 w 533400"/>
                      <a:gd name="connsiteY44" fmla="*/ 142088 h 457214"/>
                      <a:gd name="connsiteX45" fmla="*/ 307124 w 533400"/>
                      <a:gd name="connsiteY45" fmla="*/ 190490 h 457214"/>
                      <a:gd name="connsiteX46" fmla="*/ 327171 w 533400"/>
                      <a:gd name="connsiteY46" fmla="*/ 238893 h 457214"/>
                      <a:gd name="connsiteX47" fmla="*/ 375597 w 533400"/>
                      <a:gd name="connsiteY47" fmla="*/ 258997 h 457214"/>
                      <a:gd name="connsiteX48" fmla="*/ 423975 w 533400"/>
                      <a:gd name="connsiteY48" fmla="*/ 238893 h 457214"/>
                      <a:gd name="connsiteX49" fmla="*/ 444021 w 533400"/>
                      <a:gd name="connsiteY49" fmla="*/ 190490 h 457214"/>
                      <a:gd name="connsiteX50" fmla="*/ 423975 w 533400"/>
                      <a:gd name="connsiteY50" fmla="*/ 142088 h 457214"/>
                      <a:gd name="connsiteX51" fmla="*/ 375597 w 533400"/>
                      <a:gd name="connsiteY51" fmla="*/ 122031 h 457214"/>
                      <a:gd name="connsiteX52" fmla="*/ 86328 w 533400"/>
                      <a:gd name="connsiteY52" fmla="*/ 116164 h 457214"/>
                      <a:gd name="connsiteX53" fmla="*/ 211320 w 533400"/>
                      <a:gd name="connsiteY53" fmla="*/ 116164 h 457214"/>
                      <a:gd name="connsiteX54" fmla="*/ 226177 w 533400"/>
                      <a:gd name="connsiteY54" fmla="*/ 131020 h 457214"/>
                      <a:gd name="connsiteX55" fmla="*/ 211320 w 533400"/>
                      <a:gd name="connsiteY55" fmla="*/ 145924 h 457214"/>
                      <a:gd name="connsiteX56" fmla="*/ 86328 w 533400"/>
                      <a:gd name="connsiteY56" fmla="*/ 145924 h 457214"/>
                      <a:gd name="connsiteX57" fmla="*/ 71424 w 533400"/>
                      <a:gd name="connsiteY57" fmla="*/ 131020 h 457214"/>
                      <a:gd name="connsiteX58" fmla="*/ 86328 w 533400"/>
                      <a:gd name="connsiteY58" fmla="*/ 116164 h 457214"/>
                      <a:gd name="connsiteX59" fmla="*/ 375597 w 533400"/>
                      <a:gd name="connsiteY59" fmla="*/ 92256 h 457214"/>
                      <a:gd name="connsiteX60" fmla="*/ 473781 w 533400"/>
                      <a:gd name="connsiteY60" fmla="*/ 190490 h 457214"/>
                      <a:gd name="connsiteX61" fmla="*/ 375597 w 533400"/>
                      <a:gd name="connsiteY61" fmla="*/ 288772 h 457214"/>
                      <a:gd name="connsiteX62" fmla="*/ 277364 w 533400"/>
                      <a:gd name="connsiteY62" fmla="*/ 190490 h 457214"/>
                      <a:gd name="connsiteX63" fmla="*/ 375597 w 533400"/>
                      <a:gd name="connsiteY63" fmla="*/ 92256 h 457214"/>
                      <a:gd name="connsiteX64" fmla="*/ 29765 w 533400"/>
                      <a:gd name="connsiteY64" fmla="*/ 67868 h 457214"/>
                      <a:gd name="connsiteX65" fmla="*/ 29765 w 533400"/>
                      <a:gd name="connsiteY65" fmla="*/ 313144 h 457214"/>
                      <a:gd name="connsiteX66" fmla="*/ 491728 w 533400"/>
                      <a:gd name="connsiteY66" fmla="*/ 313144 h 457214"/>
                      <a:gd name="connsiteX67" fmla="*/ 503635 w 533400"/>
                      <a:gd name="connsiteY67" fmla="*/ 301237 h 457214"/>
                      <a:gd name="connsiteX68" fmla="*/ 503635 w 533400"/>
                      <a:gd name="connsiteY68" fmla="*/ 79774 h 457214"/>
                      <a:gd name="connsiteX69" fmla="*/ 491728 w 533400"/>
                      <a:gd name="connsiteY69" fmla="*/ 67868 h 457214"/>
                      <a:gd name="connsiteX70" fmla="*/ 14906 w 533400"/>
                      <a:gd name="connsiteY70" fmla="*/ 0 h 457214"/>
                      <a:gd name="connsiteX71" fmla="*/ 29765 w 533400"/>
                      <a:gd name="connsiteY71" fmla="*/ 14907 h 457214"/>
                      <a:gd name="connsiteX72" fmla="*/ 29765 w 533400"/>
                      <a:gd name="connsiteY72" fmla="*/ 38101 h 457214"/>
                      <a:gd name="connsiteX73" fmla="*/ 491728 w 533400"/>
                      <a:gd name="connsiteY73" fmla="*/ 38101 h 457214"/>
                      <a:gd name="connsiteX74" fmla="*/ 533400 w 533400"/>
                      <a:gd name="connsiteY74" fmla="*/ 79774 h 457214"/>
                      <a:gd name="connsiteX75" fmla="*/ 533400 w 533400"/>
                      <a:gd name="connsiteY75" fmla="*/ 301237 h 457214"/>
                      <a:gd name="connsiteX76" fmla="*/ 491728 w 533400"/>
                      <a:gd name="connsiteY76" fmla="*/ 342911 h 457214"/>
                      <a:gd name="connsiteX77" fmla="*/ 446485 w 533400"/>
                      <a:gd name="connsiteY77" fmla="*/ 342911 h 457214"/>
                      <a:gd name="connsiteX78" fmla="*/ 446485 w 533400"/>
                      <a:gd name="connsiteY78" fmla="*/ 377440 h 457214"/>
                      <a:gd name="connsiteX79" fmla="*/ 404813 w 533400"/>
                      <a:gd name="connsiteY79" fmla="*/ 419113 h 457214"/>
                      <a:gd name="connsiteX80" fmla="*/ 339328 w 533400"/>
                      <a:gd name="connsiteY80" fmla="*/ 419113 h 457214"/>
                      <a:gd name="connsiteX81" fmla="*/ 297656 w 533400"/>
                      <a:gd name="connsiteY81" fmla="*/ 377440 h 457214"/>
                      <a:gd name="connsiteX82" fmla="*/ 297656 w 533400"/>
                      <a:gd name="connsiteY82" fmla="*/ 342911 h 457214"/>
                      <a:gd name="connsiteX83" fmla="*/ 267891 w 533400"/>
                      <a:gd name="connsiteY83" fmla="*/ 342911 h 457214"/>
                      <a:gd name="connsiteX84" fmla="*/ 267891 w 533400"/>
                      <a:gd name="connsiteY84" fmla="*/ 377440 h 457214"/>
                      <a:gd name="connsiteX85" fmla="*/ 226219 w 533400"/>
                      <a:gd name="connsiteY85" fmla="*/ 419113 h 457214"/>
                      <a:gd name="connsiteX86" fmla="*/ 119063 w 533400"/>
                      <a:gd name="connsiteY86" fmla="*/ 419113 h 457214"/>
                      <a:gd name="connsiteX87" fmla="*/ 77391 w 533400"/>
                      <a:gd name="connsiteY87" fmla="*/ 377440 h 457214"/>
                      <a:gd name="connsiteX88" fmla="*/ 77391 w 533400"/>
                      <a:gd name="connsiteY88" fmla="*/ 342911 h 457214"/>
                      <a:gd name="connsiteX89" fmla="*/ 29765 w 533400"/>
                      <a:gd name="connsiteY89" fmla="*/ 342911 h 457214"/>
                      <a:gd name="connsiteX90" fmla="*/ 29765 w 533400"/>
                      <a:gd name="connsiteY90" fmla="*/ 442355 h 457214"/>
                      <a:gd name="connsiteX91" fmla="*/ 14906 w 533400"/>
                      <a:gd name="connsiteY91" fmla="*/ 457214 h 457214"/>
                      <a:gd name="connsiteX92" fmla="*/ 0 w 533400"/>
                      <a:gd name="connsiteY92" fmla="*/ 442355 h 457214"/>
                      <a:gd name="connsiteX93" fmla="*/ 0 w 533400"/>
                      <a:gd name="connsiteY93" fmla="*/ 14907 h 457214"/>
                      <a:gd name="connsiteX94" fmla="*/ 14906 w 533400"/>
                      <a:gd name="connsiteY94" fmla="*/ 0 h 457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</a:cxnLst>
                    <a:rect l="l" t="t" r="r" b="b"/>
                    <a:pathLst>
                      <a:path w="533400" h="457214">
                        <a:moveTo>
                          <a:pt x="327422" y="342911"/>
                        </a:moveTo>
                        <a:lnTo>
                          <a:pt x="327422" y="377440"/>
                        </a:lnTo>
                        <a:cubicBezTo>
                          <a:pt x="327422" y="384012"/>
                          <a:pt x="332756" y="389346"/>
                          <a:pt x="339328" y="389346"/>
                        </a:cubicBezTo>
                        <a:lnTo>
                          <a:pt x="404813" y="389346"/>
                        </a:lnTo>
                        <a:cubicBezTo>
                          <a:pt x="411385" y="389346"/>
                          <a:pt x="416719" y="384012"/>
                          <a:pt x="416719" y="377440"/>
                        </a:cubicBezTo>
                        <a:lnTo>
                          <a:pt x="416719" y="342911"/>
                        </a:lnTo>
                        <a:close/>
                        <a:moveTo>
                          <a:pt x="107156" y="342911"/>
                        </a:moveTo>
                        <a:lnTo>
                          <a:pt x="107156" y="377440"/>
                        </a:lnTo>
                        <a:cubicBezTo>
                          <a:pt x="107156" y="384012"/>
                          <a:pt x="112490" y="389346"/>
                          <a:pt x="119063" y="389346"/>
                        </a:cubicBezTo>
                        <a:lnTo>
                          <a:pt x="226219" y="389346"/>
                        </a:lnTo>
                        <a:cubicBezTo>
                          <a:pt x="232791" y="389346"/>
                          <a:pt x="238125" y="384012"/>
                          <a:pt x="238125" y="377440"/>
                        </a:cubicBezTo>
                        <a:lnTo>
                          <a:pt x="238125" y="342911"/>
                        </a:lnTo>
                        <a:close/>
                        <a:moveTo>
                          <a:pt x="86328" y="235204"/>
                        </a:moveTo>
                        <a:lnTo>
                          <a:pt x="211320" y="235204"/>
                        </a:lnTo>
                        <a:cubicBezTo>
                          <a:pt x="219510" y="235204"/>
                          <a:pt x="226177" y="241823"/>
                          <a:pt x="226177" y="250060"/>
                        </a:cubicBezTo>
                        <a:cubicBezTo>
                          <a:pt x="226177" y="258298"/>
                          <a:pt x="219510" y="264964"/>
                          <a:pt x="211320" y="264964"/>
                        </a:cubicBezTo>
                        <a:lnTo>
                          <a:pt x="86328" y="264964"/>
                        </a:lnTo>
                        <a:cubicBezTo>
                          <a:pt x="78091" y="264964"/>
                          <a:pt x="71424" y="258298"/>
                          <a:pt x="71424" y="250060"/>
                        </a:cubicBezTo>
                        <a:cubicBezTo>
                          <a:pt x="71424" y="241823"/>
                          <a:pt x="78091" y="235204"/>
                          <a:pt x="86328" y="235204"/>
                        </a:cubicBezTo>
                        <a:close/>
                        <a:moveTo>
                          <a:pt x="86328" y="175684"/>
                        </a:moveTo>
                        <a:lnTo>
                          <a:pt x="211320" y="175684"/>
                        </a:lnTo>
                        <a:cubicBezTo>
                          <a:pt x="219510" y="175684"/>
                          <a:pt x="226177" y="182303"/>
                          <a:pt x="226177" y="190540"/>
                        </a:cubicBezTo>
                        <a:cubicBezTo>
                          <a:pt x="226177" y="198778"/>
                          <a:pt x="219510" y="205444"/>
                          <a:pt x="211320" y="205444"/>
                        </a:cubicBezTo>
                        <a:lnTo>
                          <a:pt x="86328" y="205444"/>
                        </a:lnTo>
                        <a:cubicBezTo>
                          <a:pt x="78091" y="205444"/>
                          <a:pt x="71424" y="198778"/>
                          <a:pt x="71424" y="190540"/>
                        </a:cubicBezTo>
                        <a:cubicBezTo>
                          <a:pt x="71424" y="182303"/>
                          <a:pt x="78091" y="175684"/>
                          <a:pt x="86328" y="175684"/>
                        </a:cubicBezTo>
                        <a:close/>
                        <a:moveTo>
                          <a:pt x="375596" y="145924"/>
                        </a:moveTo>
                        <a:cubicBezTo>
                          <a:pt x="383786" y="145924"/>
                          <a:pt x="390452" y="152543"/>
                          <a:pt x="390452" y="160780"/>
                        </a:cubicBezTo>
                        <a:lnTo>
                          <a:pt x="390452" y="175684"/>
                        </a:lnTo>
                        <a:lnTo>
                          <a:pt x="405356" y="175684"/>
                        </a:lnTo>
                        <a:cubicBezTo>
                          <a:pt x="413546" y="175684"/>
                          <a:pt x="420212" y="182303"/>
                          <a:pt x="420212" y="190540"/>
                        </a:cubicBezTo>
                        <a:cubicBezTo>
                          <a:pt x="420212" y="198778"/>
                          <a:pt x="413546" y="205444"/>
                          <a:pt x="405356" y="205444"/>
                        </a:cubicBezTo>
                        <a:lnTo>
                          <a:pt x="390452" y="205444"/>
                        </a:lnTo>
                        <a:lnTo>
                          <a:pt x="390452" y="220300"/>
                        </a:lnTo>
                        <a:cubicBezTo>
                          <a:pt x="390452" y="228538"/>
                          <a:pt x="383786" y="235204"/>
                          <a:pt x="375596" y="235204"/>
                        </a:cubicBezTo>
                        <a:cubicBezTo>
                          <a:pt x="367358" y="235204"/>
                          <a:pt x="360692" y="228538"/>
                          <a:pt x="360692" y="220300"/>
                        </a:cubicBezTo>
                        <a:lnTo>
                          <a:pt x="360692" y="205444"/>
                        </a:lnTo>
                        <a:lnTo>
                          <a:pt x="345836" y="205444"/>
                        </a:lnTo>
                        <a:cubicBezTo>
                          <a:pt x="337598" y="205444"/>
                          <a:pt x="330932" y="198778"/>
                          <a:pt x="330932" y="190540"/>
                        </a:cubicBezTo>
                        <a:cubicBezTo>
                          <a:pt x="330932" y="182303"/>
                          <a:pt x="337598" y="175684"/>
                          <a:pt x="345836" y="175684"/>
                        </a:cubicBezTo>
                        <a:lnTo>
                          <a:pt x="360692" y="175684"/>
                        </a:lnTo>
                        <a:lnTo>
                          <a:pt x="360692" y="160780"/>
                        </a:lnTo>
                        <a:cubicBezTo>
                          <a:pt x="360692" y="152543"/>
                          <a:pt x="367358" y="145924"/>
                          <a:pt x="375596" y="145924"/>
                        </a:cubicBezTo>
                        <a:close/>
                        <a:moveTo>
                          <a:pt x="375597" y="122031"/>
                        </a:moveTo>
                        <a:cubicBezTo>
                          <a:pt x="357312" y="122031"/>
                          <a:pt x="340122" y="129130"/>
                          <a:pt x="327171" y="142088"/>
                        </a:cubicBezTo>
                        <a:cubicBezTo>
                          <a:pt x="314267" y="154998"/>
                          <a:pt x="307124" y="172196"/>
                          <a:pt x="307124" y="190490"/>
                        </a:cubicBezTo>
                        <a:cubicBezTo>
                          <a:pt x="307124" y="208784"/>
                          <a:pt x="314267" y="225982"/>
                          <a:pt x="327171" y="238893"/>
                        </a:cubicBezTo>
                        <a:cubicBezTo>
                          <a:pt x="340122" y="251851"/>
                          <a:pt x="357312" y="258997"/>
                          <a:pt x="375597" y="258997"/>
                        </a:cubicBezTo>
                        <a:cubicBezTo>
                          <a:pt x="393834" y="258997"/>
                          <a:pt x="411023" y="251851"/>
                          <a:pt x="423975" y="238893"/>
                        </a:cubicBezTo>
                        <a:cubicBezTo>
                          <a:pt x="436879" y="225982"/>
                          <a:pt x="444021" y="208784"/>
                          <a:pt x="444021" y="190490"/>
                        </a:cubicBezTo>
                        <a:cubicBezTo>
                          <a:pt x="444021" y="172196"/>
                          <a:pt x="436879" y="154998"/>
                          <a:pt x="423975" y="142088"/>
                        </a:cubicBezTo>
                        <a:cubicBezTo>
                          <a:pt x="411023" y="129130"/>
                          <a:pt x="393834" y="122031"/>
                          <a:pt x="375597" y="122031"/>
                        </a:cubicBezTo>
                        <a:close/>
                        <a:moveTo>
                          <a:pt x="86328" y="116164"/>
                        </a:moveTo>
                        <a:lnTo>
                          <a:pt x="211320" y="116164"/>
                        </a:lnTo>
                        <a:cubicBezTo>
                          <a:pt x="219510" y="116164"/>
                          <a:pt x="226177" y="122783"/>
                          <a:pt x="226177" y="131020"/>
                        </a:cubicBezTo>
                        <a:cubicBezTo>
                          <a:pt x="226177" y="139258"/>
                          <a:pt x="219510" y="145924"/>
                          <a:pt x="211320" y="145924"/>
                        </a:cubicBezTo>
                        <a:lnTo>
                          <a:pt x="86328" y="145924"/>
                        </a:lnTo>
                        <a:cubicBezTo>
                          <a:pt x="78091" y="145924"/>
                          <a:pt x="71424" y="139258"/>
                          <a:pt x="71424" y="131020"/>
                        </a:cubicBezTo>
                        <a:cubicBezTo>
                          <a:pt x="71424" y="122783"/>
                          <a:pt x="78091" y="116164"/>
                          <a:pt x="86328" y="116164"/>
                        </a:cubicBezTo>
                        <a:close/>
                        <a:moveTo>
                          <a:pt x="375597" y="92256"/>
                        </a:moveTo>
                        <a:cubicBezTo>
                          <a:pt x="429831" y="92256"/>
                          <a:pt x="473781" y="136228"/>
                          <a:pt x="473781" y="190490"/>
                        </a:cubicBezTo>
                        <a:cubicBezTo>
                          <a:pt x="473781" y="244752"/>
                          <a:pt x="429831" y="288772"/>
                          <a:pt x="375597" y="288772"/>
                        </a:cubicBezTo>
                        <a:cubicBezTo>
                          <a:pt x="321314" y="288772"/>
                          <a:pt x="277364" y="244752"/>
                          <a:pt x="277364" y="190490"/>
                        </a:cubicBezTo>
                        <a:cubicBezTo>
                          <a:pt x="277364" y="136228"/>
                          <a:pt x="321314" y="92256"/>
                          <a:pt x="375597" y="92256"/>
                        </a:cubicBezTo>
                        <a:close/>
                        <a:moveTo>
                          <a:pt x="29765" y="67868"/>
                        </a:moveTo>
                        <a:lnTo>
                          <a:pt x="29765" y="313144"/>
                        </a:lnTo>
                        <a:lnTo>
                          <a:pt x="491728" y="313144"/>
                        </a:lnTo>
                        <a:cubicBezTo>
                          <a:pt x="498301" y="313144"/>
                          <a:pt x="503635" y="307810"/>
                          <a:pt x="503635" y="301237"/>
                        </a:cubicBezTo>
                        <a:lnTo>
                          <a:pt x="503635" y="79774"/>
                        </a:lnTo>
                        <a:cubicBezTo>
                          <a:pt x="503635" y="73202"/>
                          <a:pt x="498301" y="67868"/>
                          <a:pt x="491728" y="67868"/>
                        </a:cubicBezTo>
                        <a:close/>
                        <a:moveTo>
                          <a:pt x="14906" y="0"/>
                        </a:moveTo>
                        <a:cubicBezTo>
                          <a:pt x="23098" y="0"/>
                          <a:pt x="29765" y="6668"/>
                          <a:pt x="29765" y="14907"/>
                        </a:cubicBezTo>
                        <a:lnTo>
                          <a:pt x="29765" y="38101"/>
                        </a:lnTo>
                        <a:lnTo>
                          <a:pt x="491728" y="38101"/>
                        </a:lnTo>
                        <a:cubicBezTo>
                          <a:pt x="514731" y="38101"/>
                          <a:pt x="533400" y="56771"/>
                          <a:pt x="533400" y="79774"/>
                        </a:cubicBezTo>
                        <a:lnTo>
                          <a:pt x="533400" y="301237"/>
                        </a:lnTo>
                        <a:cubicBezTo>
                          <a:pt x="533400" y="324241"/>
                          <a:pt x="514731" y="342911"/>
                          <a:pt x="491728" y="342911"/>
                        </a:cubicBezTo>
                        <a:lnTo>
                          <a:pt x="446485" y="342911"/>
                        </a:lnTo>
                        <a:lnTo>
                          <a:pt x="446485" y="377440"/>
                        </a:lnTo>
                        <a:cubicBezTo>
                          <a:pt x="446485" y="400443"/>
                          <a:pt x="427816" y="419113"/>
                          <a:pt x="404813" y="419113"/>
                        </a:cubicBezTo>
                        <a:lnTo>
                          <a:pt x="339328" y="419113"/>
                        </a:lnTo>
                        <a:cubicBezTo>
                          <a:pt x="316325" y="419113"/>
                          <a:pt x="297656" y="400443"/>
                          <a:pt x="297656" y="377440"/>
                        </a:cubicBezTo>
                        <a:lnTo>
                          <a:pt x="297656" y="342911"/>
                        </a:lnTo>
                        <a:lnTo>
                          <a:pt x="267891" y="342911"/>
                        </a:lnTo>
                        <a:lnTo>
                          <a:pt x="267891" y="377440"/>
                        </a:lnTo>
                        <a:cubicBezTo>
                          <a:pt x="267891" y="400443"/>
                          <a:pt x="249222" y="419113"/>
                          <a:pt x="226219" y="419113"/>
                        </a:cubicBezTo>
                        <a:lnTo>
                          <a:pt x="119063" y="419113"/>
                        </a:lnTo>
                        <a:cubicBezTo>
                          <a:pt x="96060" y="419113"/>
                          <a:pt x="77391" y="400443"/>
                          <a:pt x="77391" y="377440"/>
                        </a:cubicBezTo>
                        <a:lnTo>
                          <a:pt x="77391" y="342911"/>
                        </a:lnTo>
                        <a:lnTo>
                          <a:pt x="29765" y="342911"/>
                        </a:lnTo>
                        <a:lnTo>
                          <a:pt x="29765" y="442355"/>
                        </a:lnTo>
                        <a:cubicBezTo>
                          <a:pt x="29765" y="450546"/>
                          <a:pt x="23098" y="457214"/>
                          <a:pt x="14906" y="457214"/>
                        </a:cubicBezTo>
                        <a:cubicBezTo>
                          <a:pt x="6667" y="457214"/>
                          <a:pt x="0" y="450546"/>
                          <a:pt x="0" y="442355"/>
                        </a:cubicBezTo>
                        <a:lnTo>
                          <a:pt x="0" y="14907"/>
                        </a:lnTo>
                        <a:cubicBezTo>
                          <a:pt x="0" y="6668"/>
                          <a:pt x="6667" y="0"/>
                          <a:pt x="1490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defTabSz="685800" fontAlgn="auto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800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4" name="iconfont-10734-5173712"/>
                  <p:cNvSpPr>
                    <a:spLocks noChangeAspect="1"/>
                  </p:cNvSpPr>
                  <p:nvPr/>
                </p:nvSpPr>
                <p:spPr bwMode="auto">
                  <a:xfrm>
                    <a:off x="4020605" y="4945082"/>
                    <a:ext cx="412154" cy="353285"/>
                  </a:xfrm>
                  <a:custGeom>
                    <a:avLst/>
                    <a:gdLst>
                      <a:gd name="connsiteX0" fmla="*/ 327422 w 533400"/>
                      <a:gd name="connsiteY0" fmla="*/ 342911 h 457214"/>
                      <a:gd name="connsiteX1" fmla="*/ 327422 w 533400"/>
                      <a:gd name="connsiteY1" fmla="*/ 377440 h 457214"/>
                      <a:gd name="connsiteX2" fmla="*/ 339328 w 533400"/>
                      <a:gd name="connsiteY2" fmla="*/ 389346 h 457214"/>
                      <a:gd name="connsiteX3" fmla="*/ 404813 w 533400"/>
                      <a:gd name="connsiteY3" fmla="*/ 389346 h 457214"/>
                      <a:gd name="connsiteX4" fmla="*/ 416719 w 533400"/>
                      <a:gd name="connsiteY4" fmla="*/ 377440 h 457214"/>
                      <a:gd name="connsiteX5" fmla="*/ 416719 w 533400"/>
                      <a:gd name="connsiteY5" fmla="*/ 342911 h 457214"/>
                      <a:gd name="connsiteX6" fmla="*/ 107156 w 533400"/>
                      <a:gd name="connsiteY6" fmla="*/ 342911 h 457214"/>
                      <a:gd name="connsiteX7" fmla="*/ 107156 w 533400"/>
                      <a:gd name="connsiteY7" fmla="*/ 377440 h 457214"/>
                      <a:gd name="connsiteX8" fmla="*/ 119063 w 533400"/>
                      <a:gd name="connsiteY8" fmla="*/ 389346 h 457214"/>
                      <a:gd name="connsiteX9" fmla="*/ 226219 w 533400"/>
                      <a:gd name="connsiteY9" fmla="*/ 389346 h 457214"/>
                      <a:gd name="connsiteX10" fmla="*/ 238125 w 533400"/>
                      <a:gd name="connsiteY10" fmla="*/ 377440 h 457214"/>
                      <a:gd name="connsiteX11" fmla="*/ 238125 w 533400"/>
                      <a:gd name="connsiteY11" fmla="*/ 342911 h 457214"/>
                      <a:gd name="connsiteX12" fmla="*/ 86328 w 533400"/>
                      <a:gd name="connsiteY12" fmla="*/ 235204 h 457214"/>
                      <a:gd name="connsiteX13" fmla="*/ 211320 w 533400"/>
                      <a:gd name="connsiteY13" fmla="*/ 235204 h 457214"/>
                      <a:gd name="connsiteX14" fmla="*/ 226177 w 533400"/>
                      <a:gd name="connsiteY14" fmla="*/ 250060 h 457214"/>
                      <a:gd name="connsiteX15" fmla="*/ 211320 w 533400"/>
                      <a:gd name="connsiteY15" fmla="*/ 264964 h 457214"/>
                      <a:gd name="connsiteX16" fmla="*/ 86328 w 533400"/>
                      <a:gd name="connsiteY16" fmla="*/ 264964 h 457214"/>
                      <a:gd name="connsiteX17" fmla="*/ 71424 w 533400"/>
                      <a:gd name="connsiteY17" fmla="*/ 250060 h 457214"/>
                      <a:gd name="connsiteX18" fmla="*/ 86328 w 533400"/>
                      <a:gd name="connsiteY18" fmla="*/ 235204 h 457214"/>
                      <a:gd name="connsiteX19" fmla="*/ 86328 w 533400"/>
                      <a:gd name="connsiteY19" fmla="*/ 175684 h 457214"/>
                      <a:gd name="connsiteX20" fmla="*/ 211320 w 533400"/>
                      <a:gd name="connsiteY20" fmla="*/ 175684 h 457214"/>
                      <a:gd name="connsiteX21" fmla="*/ 226177 w 533400"/>
                      <a:gd name="connsiteY21" fmla="*/ 190540 h 457214"/>
                      <a:gd name="connsiteX22" fmla="*/ 211320 w 533400"/>
                      <a:gd name="connsiteY22" fmla="*/ 205444 h 457214"/>
                      <a:gd name="connsiteX23" fmla="*/ 86328 w 533400"/>
                      <a:gd name="connsiteY23" fmla="*/ 205444 h 457214"/>
                      <a:gd name="connsiteX24" fmla="*/ 71424 w 533400"/>
                      <a:gd name="connsiteY24" fmla="*/ 190540 h 457214"/>
                      <a:gd name="connsiteX25" fmla="*/ 86328 w 533400"/>
                      <a:gd name="connsiteY25" fmla="*/ 175684 h 457214"/>
                      <a:gd name="connsiteX26" fmla="*/ 375596 w 533400"/>
                      <a:gd name="connsiteY26" fmla="*/ 145924 h 457214"/>
                      <a:gd name="connsiteX27" fmla="*/ 390452 w 533400"/>
                      <a:gd name="connsiteY27" fmla="*/ 160780 h 457214"/>
                      <a:gd name="connsiteX28" fmla="*/ 390452 w 533400"/>
                      <a:gd name="connsiteY28" fmla="*/ 175684 h 457214"/>
                      <a:gd name="connsiteX29" fmla="*/ 405356 w 533400"/>
                      <a:gd name="connsiteY29" fmla="*/ 175684 h 457214"/>
                      <a:gd name="connsiteX30" fmla="*/ 420212 w 533400"/>
                      <a:gd name="connsiteY30" fmla="*/ 190540 h 457214"/>
                      <a:gd name="connsiteX31" fmla="*/ 405356 w 533400"/>
                      <a:gd name="connsiteY31" fmla="*/ 205444 h 457214"/>
                      <a:gd name="connsiteX32" fmla="*/ 390452 w 533400"/>
                      <a:gd name="connsiteY32" fmla="*/ 205444 h 457214"/>
                      <a:gd name="connsiteX33" fmla="*/ 390452 w 533400"/>
                      <a:gd name="connsiteY33" fmla="*/ 220300 h 457214"/>
                      <a:gd name="connsiteX34" fmla="*/ 375596 w 533400"/>
                      <a:gd name="connsiteY34" fmla="*/ 235204 h 457214"/>
                      <a:gd name="connsiteX35" fmla="*/ 360692 w 533400"/>
                      <a:gd name="connsiteY35" fmla="*/ 220300 h 457214"/>
                      <a:gd name="connsiteX36" fmla="*/ 360692 w 533400"/>
                      <a:gd name="connsiteY36" fmla="*/ 205444 h 457214"/>
                      <a:gd name="connsiteX37" fmla="*/ 345836 w 533400"/>
                      <a:gd name="connsiteY37" fmla="*/ 205444 h 457214"/>
                      <a:gd name="connsiteX38" fmla="*/ 330932 w 533400"/>
                      <a:gd name="connsiteY38" fmla="*/ 190540 h 457214"/>
                      <a:gd name="connsiteX39" fmla="*/ 345836 w 533400"/>
                      <a:gd name="connsiteY39" fmla="*/ 175684 h 457214"/>
                      <a:gd name="connsiteX40" fmla="*/ 360692 w 533400"/>
                      <a:gd name="connsiteY40" fmla="*/ 175684 h 457214"/>
                      <a:gd name="connsiteX41" fmla="*/ 360692 w 533400"/>
                      <a:gd name="connsiteY41" fmla="*/ 160780 h 457214"/>
                      <a:gd name="connsiteX42" fmla="*/ 375596 w 533400"/>
                      <a:gd name="connsiteY42" fmla="*/ 145924 h 457214"/>
                      <a:gd name="connsiteX43" fmla="*/ 375597 w 533400"/>
                      <a:gd name="connsiteY43" fmla="*/ 122031 h 457214"/>
                      <a:gd name="connsiteX44" fmla="*/ 327171 w 533400"/>
                      <a:gd name="connsiteY44" fmla="*/ 142088 h 457214"/>
                      <a:gd name="connsiteX45" fmla="*/ 307124 w 533400"/>
                      <a:gd name="connsiteY45" fmla="*/ 190490 h 457214"/>
                      <a:gd name="connsiteX46" fmla="*/ 327171 w 533400"/>
                      <a:gd name="connsiteY46" fmla="*/ 238893 h 457214"/>
                      <a:gd name="connsiteX47" fmla="*/ 375597 w 533400"/>
                      <a:gd name="connsiteY47" fmla="*/ 258997 h 457214"/>
                      <a:gd name="connsiteX48" fmla="*/ 423975 w 533400"/>
                      <a:gd name="connsiteY48" fmla="*/ 238893 h 457214"/>
                      <a:gd name="connsiteX49" fmla="*/ 444021 w 533400"/>
                      <a:gd name="connsiteY49" fmla="*/ 190490 h 457214"/>
                      <a:gd name="connsiteX50" fmla="*/ 423975 w 533400"/>
                      <a:gd name="connsiteY50" fmla="*/ 142088 h 457214"/>
                      <a:gd name="connsiteX51" fmla="*/ 375597 w 533400"/>
                      <a:gd name="connsiteY51" fmla="*/ 122031 h 457214"/>
                      <a:gd name="connsiteX52" fmla="*/ 86328 w 533400"/>
                      <a:gd name="connsiteY52" fmla="*/ 116164 h 457214"/>
                      <a:gd name="connsiteX53" fmla="*/ 211320 w 533400"/>
                      <a:gd name="connsiteY53" fmla="*/ 116164 h 457214"/>
                      <a:gd name="connsiteX54" fmla="*/ 226177 w 533400"/>
                      <a:gd name="connsiteY54" fmla="*/ 131020 h 457214"/>
                      <a:gd name="connsiteX55" fmla="*/ 211320 w 533400"/>
                      <a:gd name="connsiteY55" fmla="*/ 145924 h 457214"/>
                      <a:gd name="connsiteX56" fmla="*/ 86328 w 533400"/>
                      <a:gd name="connsiteY56" fmla="*/ 145924 h 457214"/>
                      <a:gd name="connsiteX57" fmla="*/ 71424 w 533400"/>
                      <a:gd name="connsiteY57" fmla="*/ 131020 h 457214"/>
                      <a:gd name="connsiteX58" fmla="*/ 86328 w 533400"/>
                      <a:gd name="connsiteY58" fmla="*/ 116164 h 457214"/>
                      <a:gd name="connsiteX59" fmla="*/ 375597 w 533400"/>
                      <a:gd name="connsiteY59" fmla="*/ 92256 h 457214"/>
                      <a:gd name="connsiteX60" fmla="*/ 473781 w 533400"/>
                      <a:gd name="connsiteY60" fmla="*/ 190490 h 457214"/>
                      <a:gd name="connsiteX61" fmla="*/ 375597 w 533400"/>
                      <a:gd name="connsiteY61" fmla="*/ 288772 h 457214"/>
                      <a:gd name="connsiteX62" fmla="*/ 277364 w 533400"/>
                      <a:gd name="connsiteY62" fmla="*/ 190490 h 457214"/>
                      <a:gd name="connsiteX63" fmla="*/ 375597 w 533400"/>
                      <a:gd name="connsiteY63" fmla="*/ 92256 h 457214"/>
                      <a:gd name="connsiteX64" fmla="*/ 29765 w 533400"/>
                      <a:gd name="connsiteY64" fmla="*/ 67868 h 457214"/>
                      <a:gd name="connsiteX65" fmla="*/ 29765 w 533400"/>
                      <a:gd name="connsiteY65" fmla="*/ 313144 h 457214"/>
                      <a:gd name="connsiteX66" fmla="*/ 491728 w 533400"/>
                      <a:gd name="connsiteY66" fmla="*/ 313144 h 457214"/>
                      <a:gd name="connsiteX67" fmla="*/ 503635 w 533400"/>
                      <a:gd name="connsiteY67" fmla="*/ 301237 h 457214"/>
                      <a:gd name="connsiteX68" fmla="*/ 503635 w 533400"/>
                      <a:gd name="connsiteY68" fmla="*/ 79774 h 457214"/>
                      <a:gd name="connsiteX69" fmla="*/ 491728 w 533400"/>
                      <a:gd name="connsiteY69" fmla="*/ 67868 h 457214"/>
                      <a:gd name="connsiteX70" fmla="*/ 14906 w 533400"/>
                      <a:gd name="connsiteY70" fmla="*/ 0 h 457214"/>
                      <a:gd name="connsiteX71" fmla="*/ 29765 w 533400"/>
                      <a:gd name="connsiteY71" fmla="*/ 14907 h 457214"/>
                      <a:gd name="connsiteX72" fmla="*/ 29765 w 533400"/>
                      <a:gd name="connsiteY72" fmla="*/ 38101 h 457214"/>
                      <a:gd name="connsiteX73" fmla="*/ 491728 w 533400"/>
                      <a:gd name="connsiteY73" fmla="*/ 38101 h 457214"/>
                      <a:gd name="connsiteX74" fmla="*/ 533400 w 533400"/>
                      <a:gd name="connsiteY74" fmla="*/ 79774 h 457214"/>
                      <a:gd name="connsiteX75" fmla="*/ 533400 w 533400"/>
                      <a:gd name="connsiteY75" fmla="*/ 301237 h 457214"/>
                      <a:gd name="connsiteX76" fmla="*/ 491728 w 533400"/>
                      <a:gd name="connsiteY76" fmla="*/ 342911 h 457214"/>
                      <a:gd name="connsiteX77" fmla="*/ 446485 w 533400"/>
                      <a:gd name="connsiteY77" fmla="*/ 342911 h 457214"/>
                      <a:gd name="connsiteX78" fmla="*/ 446485 w 533400"/>
                      <a:gd name="connsiteY78" fmla="*/ 377440 h 457214"/>
                      <a:gd name="connsiteX79" fmla="*/ 404813 w 533400"/>
                      <a:gd name="connsiteY79" fmla="*/ 419113 h 457214"/>
                      <a:gd name="connsiteX80" fmla="*/ 339328 w 533400"/>
                      <a:gd name="connsiteY80" fmla="*/ 419113 h 457214"/>
                      <a:gd name="connsiteX81" fmla="*/ 297656 w 533400"/>
                      <a:gd name="connsiteY81" fmla="*/ 377440 h 457214"/>
                      <a:gd name="connsiteX82" fmla="*/ 297656 w 533400"/>
                      <a:gd name="connsiteY82" fmla="*/ 342911 h 457214"/>
                      <a:gd name="connsiteX83" fmla="*/ 267891 w 533400"/>
                      <a:gd name="connsiteY83" fmla="*/ 342911 h 457214"/>
                      <a:gd name="connsiteX84" fmla="*/ 267891 w 533400"/>
                      <a:gd name="connsiteY84" fmla="*/ 377440 h 457214"/>
                      <a:gd name="connsiteX85" fmla="*/ 226219 w 533400"/>
                      <a:gd name="connsiteY85" fmla="*/ 419113 h 457214"/>
                      <a:gd name="connsiteX86" fmla="*/ 119063 w 533400"/>
                      <a:gd name="connsiteY86" fmla="*/ 419113 h 457214"/>
                      <a:gd name="connsiteX87" fmla="*/ 77391 w 533400"/>
                      <a:gd name="connsiteY87" fmla="*/ 377440 h 457214"/>
                      <a:gd name="connsiteX88" fmla="*/ 77391 w 533400"/>
                      <a:gd name="connsiteY88" fmla="*/ 342911 h 457214"/>
                      <a:gd name="connsiteX89" fmla="*/ 29765 w 533400"/>
                      <a:gd name="connsiteY89" fmla="*/ 342911 h 457214"/>
                      <a:gd name="connsiteX90" fmla="*/ 29765 w 533400"/>
                      <a:gd name="connsiteY90" fmla="*/ 442355 h 457214"/>
                      <a:gd name="connsiteX91" fmla="*/ 14906 w 533400"/>
                      <a:gd name="connsiteY91" fmla="*/ 457214 h 457214"/>
                      <a:gd name="connsiteX92" fmla="*/ 0 w 533400"/>
                      <a:gd name="connsiteY92" fmla="*/ 442355 h 457214"/>
                      <a:gd name="connsiteX93" fmla="*/ 0 w 533400"/>
                      <a:gd name="connsiteY93" fmla="*/ 14907 h 457214"/>
                      <a:gd name="connsiteX94" fmla="*/ 14906 w 533400"/>
                      <a:gd name="connsiteY94" fmla="*/ 0 h 457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</a:cxnLst>
                    <a:rect l="l" t="t" r="r" b="b"/>
                    <a:pathLst>
                      <a:path w="533400" h="457214">
                        <a:moveTo>
                          <a:pt x="327422" y="342911"/>
                        </a:moveTo>
                        <a:lnTo>
                          <a:pt x="327422" y="377440"/>
                        </a:lnTo>
                        <a:cubicBezTo>
                          <a:pt x="327422" y="384012"/>
                          <a:pt x="332756" y="389346"/>
                          <a:pt x="339328" y="389346"/>
                        </a:cubicBezTo>
                        <a:lnTo>
                          <a:pt x="404813" y="389346"/>
                        </a:lnTo>
                        <a:cubicBezTo>
                          <a:pt x="411385" y="389346"/>
                          <a:pt x="416719" y="384012"/>
                          <a:pt x="416719" y="377440"/>
                        </a:cubicBezTo>
                        <a:lnTo>
                          <a:pt x="416719" y="342911"/>
                        </a:lnTo>
                        <a:close/>
                        <a:moveTo>
                          <a:pt x="107156" y="342911"/>
                        </a:moveTo>
                        <a:lnTo>
                          <a:pt x="107156" y="377440"/>
                        </a:lnTo>
                        <a:cubicBezTo>
                          <a:pt x="107156" y="384012"/>
                          <a:pt x="112490" y="389346"/>
                          <a:pt x="119063" y="389346"/>
                        </a:cubicBezTo>
                        <a:lnTo>
                          <a:pt x="226219" y="389346"/>
                        </a:lnTo>
                        <a:cubicBezTo>
                          <a:pt x="232791" y="389346"/>
                          <a:pt x="238125" y="384012"/>
                          <a:pt x="238125" y="377440"/>
                        </a:cubicBezTo>
                        <a:lnTo>
                          <a:pt x="238125" y="342911"/>
                        </a:lnTo>
                        <a:close/>
                        <a:moveTo>
                          <a:pt x="86328" y="235204"/>
                        </a:moveTo>
                        <a:lnTo>
                          <a:pt x="211320" y="235204"/>
                        </a:lnTo>
                        <a:cubicBezTo>
                          <a:pt x="219510" y="235204"/>
                          <a:pt x="226177" y="241823"/>
                          <a:pt x="226177" y="250060"/>
                        </a:cubicBezTo>
                        <a:cubicBezTo>
                          <a:pt x="226177" y="258298"/>
                          <a:pt x="219510" y="264964"/>
                          <a:pt x="211320" y="264964"/>
                        </a:cubicBezTo>
                        <a:lnTo>
                          <a:pt x="86328" y="264964"/>
                        </a:lnTo>
                        <a:cubicBezTo>
                          <a:pt x="78091" y="264964"/>
                          <a:pt x="71424" y="258298"/>
                          <a:pt x="71424" y="250060"/>
                        </a:cubicBezTo>
                        <a:cubicBezTo>
                          <a:pt x="71424" y="241823"/>
                          <a:pt x="78091" y="235204"/>
                          <a:pt x="86328" y="235204"/>
                        </a:cubicBezTo>
                        <a:close/>
                        <a:moveTo>
                          <a:pt x="86328" y="175684"/>
                        </a:moveTo>
                        <a:lnTo>
                          <a:pt x="211320" y="175684"/>
                        </a:lnTo>
                        <a:cubicBezTo>
                          <a:pt x="219510" y="175684"/>
                          <a:pt x="226177" y="182303"/>
                          <a:pt x="226177" y="190540"/>
                        </a:cubicBezTo>
                        <a:cubicBezTo>
                          <a:pt x="226177" y="198778"/>
                          <a:pt x="219510" y="205444"/>
                          <a:pt x="211320" y="205444"/>
                        </a:cubicBezTo>
                        <a:lnTo>
                          <a:pt x="86328" y="205444"/>
                        </a:lnTo>
                        <a:cubicBezTo>
                          <a:pt x="78091" y="205444"/>
                          <a:pt x="71424" y="198778"/>
                          <a:pt x="71424" y="190540"/>
                        </a:cubicBezTo>
                        <a:cubicBezTo>
                          <a:pt x="71424" y="182303"/>
                          <a:pt x="78091" y="175684"/>
                          <a:pt x="86328" y="175684"/>
                        </a:cubicBezTo>
                        <a:close/>
                        <a:moveTo>
                          <a:pt x="375596" y="145924"/>
                        </a:moveTo>
                        <a:cubicBezTo>
                          <a:pt x="383786" y="145924"/>
                          <a:pt x="390452" y="152543"/>
                          <a:pt x="390452" y="160780"/>
                        </a:cubicBezTo>
                        <a:lnTo>
                          <a:pt x="390452" y="175684"/>
                        </a:lnTo>
                        <a:lnTo>
                          <a:pt x="405356" y="175684"/>
                        </a:lnTo>
                        <a:cubicBezTo>
                          <a:pt x="413546" y="175684"/>
                          <a:pt x="420212" y="182303"/>
                          <a:pt x="420212" y="190540"/>
                        </a:cubicBezTo>
                        <a:cubicBezTo>
                          <a:pt x="420212" y="198778"/>
                          <a:pt x="413546" y="205444"/>
                          <a:pt x="405356" y="205444"/>
                        </a:cubicBezTo>
                        <a:lnTo>
                          <a:pt x="390452" y="205444"/>
                        </a:lnTo>
                        <a:lnTo>
                          <a:pt x="390452" y="220300"/>
                        </a:lnTo>
                        <a:cubicBezTo>
                          <a:pt x="390452" y="228538"/>
                          <a:pt x="383786" y="235204"/>
                          <a:pt x="375596" y="235204"/>
                        </a:cubicBezTo>
                        <a:cubicBezTo>
                          <a:pt x="367358" y="235204"/>
                          <a:pt x="360692" y="228538"/>
                          <a:pt x="360692" y="220300"/>
                        </a:cubicBezTo>
                        <a:lnTo>
                          <a:pt x="360692" y="205444"/>
                        </a:lnTo>
                        <a:lnTo>
                          <a:pt x="345836" y="205444"/>
                        </a:lnTo>
                        <a:cubicBezTo>
                          <a:pt x="337598" y="205444"/>
                          <a:pt x="330932" y="198778"/>
                          <a:pt x="330932" y="190540"/>
                        </a:cubicBezTo>
                        <a:cubicBezTo>
                          <a:pt x="330932" y="182303"/>
                          <a:pt x="337598" y="175684"/>
                          <a:pt x="345836" y="175684"/>
                        </a:cubicBezTo>
                        <a:lnTo>
                          <a:pt x="360692" y="175684"/>
                        </a:lnTo>
                        <a:lnTo>
                          <a:pt x="360692" y="160780"/>
                        </a:lnTo>
                        <a:cubicBezTo>
                          <a:pt x="360692" y="152543"/>
                          <a:pt x="367358" y="145924"/>
                          <a:pt x="375596" y="145924"/>
                        </a:cubicBezTo>
                        <a:close/>
                        <a:moveTo>
                          <a:pt x="375597" y="122031"/>
                        </a:moveTo>
                        <a:cubicBezTo>
                          <a:pt x="357312" y="122031"/>
                          <a:pt x="340122" y="129130"/>
                          <a:pt x="327171" y="142088"/>
                        </a:cubicBezTo>
                        <a:cubicBezTo>
                          <a:pt x="314267" y="154998"/>
                          <a:pt x="307124" y="172196"/>
                          <a:pt x="307124" y="190490"/>
                        </a:cubicBezTo>
                        <a:cubicBezTo>
                          <a:pt x="307124" y="208784"/>
                          <a:pt x="314267" y="225982"/>
                          <a:pt x="327171" y="238893"/>
                        </a:cubicBezTo>
                        <a:cubicBezTo>
                          <a:pt x="340122" y="251851"/>
                          <a:pt x="357312" y="258997"/>
                          <a:pt x="375597" y="258997"/>
                        </a:cubicBezTo>
                        <a:cubicBezTo>
                          <a:pt x="393834" y="258997"/>
                          <a:pt x="411023" y="251851"/>
                          <a:pt x="423975" y="238893"/>
                        </a:cubicBezTo>
                        <a:cubicBezTo>
                          <a:pt x="436879" y="225982"/>
                          <a:pt x="444021" y="208784"/>
                          <a:pt x="444021" y="190490"/>
                        </a:cubicBezTo>
                        <a:cubicBezTo>
                          <a:pt x="444021" y="172196"/>
                          <a:pt x="436879" y="154998"/>
                          <a:pt x="423975" y="142088"/>
                        </a:cubicBezTo>
                        <a:cubicBezTo>
                          <a:pt x="411023" y="129130"/>
                          <a:pt x="393834" y="122031"/>
                          <a:pt x="375597" y="122031"/>
                        </a:cubicBezTo>
                        <a:close/>
                        <a:moveTo>
                          <a:pt x="86328" y="116164"/>
                        </a:moveTo>
                        <a:lnTo>
                          <a:pt x="211320" y="116164"/>
                        </a:lnTo>
                        <a:cubicBezTo>
                          <a:pt x="219510" y="116164"/>
                          <a:pt x="226177" y="122783"/>
                          <a:pt x="226177" y="131020"/>
                        </a:cubicBezTo>
                        <a:cubicBezTo>
                          <a:pt x="226177" y="139258"/>
                          <a:pt x="219510" y="145924"/>
                          <a:pt x="211320" y="145924"/>
                        </a:cubicBezTo>
                        <a:lnTo>
                          <a:pt x="86328" y="145924"/>
                        </a:lnTo>
                        <a:cubicBezTo>
                          <a:pt x="78091" y="145924"/>
                          <a:pt x="71424" y="139258"/>
                          <a:pt x="71424" y="131020"/>
                        </a:cubicBezTo>
                        <a:cubicBezTo>
                          <a:pt x="71424" y="122783"/>
                          <a:pt x="78091" y="116164"/>
                          <a:pt x="86328" y="116164"/>
                        </a:cubicBezTo>
                        <a:close/>
                        <a:moveTo>
                          <a:pt x="375597" y="92256"/>
                        </a:moveTo>
                        <a:cubicBezTo>
                          <a:pt x="429831" y="92256"/>
                          <a:pt x="473781" y="136228"/>
                          <a:pt x="473781" y="190490"/>
                        </a:cubicBezTo>
                        <a:cubicBezTo>
                          <a:pt x="473781" y="244752"/>
                          <a:pt x="429831" y="288772"/>
                          <a:pt x="375597" y="288772"/>
                        </a:cubicBezTo>
                        <a:cubicBezTo>
                          <a:pt x="321314" y="288772"/>
                          <a:pt x="277364" y="244752"/>
                          <a:pt x="277364" y="190490"/>
                        </a:cubicBezTo>
                        <a:cubicBezTo>
                          <a:pt x="277364" y="136228"/>
                          <a:pt x="321314" y="92256"/>
                          <a:pt x="375597" y="92256"/>
                        </a:cubicBezTo>
                        <a:close/>
                        <a:moveTo>
                          <a:pt x="29765" y="67868"/>
                        </a:moveTo>
                        <a:lnTo>
                          <a:pt x="29765" y="313144"/>
                        </a:lnTo>
                        <a:lnTo>
                          <a:pt x="491728" y="313144"/>
                        </a:lnTo>
                        <a:cubicBezTo>
                          <a:pt x="498301" y="313144"/>
                          <a:pt x="503635" y="307810"/>
                          <a:pt x="503635" y="301237"/>
                        </a:cubicBezTo>
                        <a:lnTo>
                          <a:pt x="503635" y="79774"/>
                        </a:lnTo>
                        <a:cubicBezTo>
                          <a:pt x="503635" y="73202"/>
                          <a:pt x="498301" y="67868"/>
                          <a:pt x="491728" y="67868"/>
                        </a:cubicBezTo>
                        <a:close/>
                        <a:moveTo>
                          <a:pt x="14906" y="0"/>
                        </a:moveTo>
                        <a:cubicBezTo>
                          <a:pt x="23098" y="0"/>
                          <a:pt x="29765" y="6668"/>
                          <a:pt x="29765" y="14907"/>
                        </a:cubicBezTo>
                        <a:lnTo>
                          <a:pt x="29765" y="38101"/>
                        </a:lnTo>
                        <a:lnTo>
                          <a:pt x="491728" y="38101"/>
                        </a:lnTo>
                        <a:cubicBezTo>
                          <a:pt x="514731" y="38101"/>
                          <a:pt x="533400" y="56771"/>
                          <a:pt x="533400" y="79774"/>
                        </a:cubicBezTo>
                        <a:lnTo>
                          <a:pt x="533400" y="301237"/>
                        </a:lnTo>
                        <a:cubicBezTo>
                          <a:pt x="533400" y="324241"/>
                          <a:pt x="514731" y="342911"/>
                          <a:pt x="491728" y="342911"/>
                        </a:cubicBezTo>
                        <a:lnTo>
                          <a:pt x="446485" y="342911"/>
                        </a:lnTo>
                        <a:lnTo>
                          <a:pt x="446485" y="377440"/>
                        </a:lnTo>
                        <a:cubicBezTo>
                          <a:pt x="446485" y="400443"/>
                          <a:pt x="427816" y="419113"/>
                          <a:pt x="404813" y="419113"/>
                        </a:cubicBezTo>
                        <a:lnTo>
                          <a:pt x="339328" y="419113"/>
                        </a:lnTo>
                        <a:cubicBezTo>
                          <a:pt x="316325" y="419113"/>
                          <a:pt x="297656" y="400443"/>
                          <a:pt x="297656" y="377440"/>
                        </a:cubicBezTo>
                        <a:lnTo>
                          <a:pt x="297656" y="342911"/>
                        </a:lnTo>
                        <a:lnTo>
                          <a:pt x="267891" y="342911"/>
                        </a:lnTo>
                        <a:lnTo>
                          <a:pt x="267891" y="377440"/>
                        </a:lnTo>
                        <a:cubicBezTo>
                          <a:pt x="267891" y="400443"/>
                          <a:pt x="249222" y="419113"/>
                          <a:pt x="226219" y="419113"/>
                        </a:cubicBezTo>
                        <a:lnTo>
                          <a:pt x="119063" y="419113"/>
                        </a:lnTo>
                        <a:cubicBezTo>
                          <a:pt x="96060" y="419113"/>
                          <a:pt x="77391" y="400443"/>
                          <a:pt x="77391" y="377440"/>
                        </a:cubicBezTo>
                        <a:lnTo>
                          <a:pt x="77391" y="342911"/>
                        </a:lnTo>
                        <a:lnTo>
                          <a:pt x="29765" y="342911"/>
                        </a:lnTo>
                        <a:lnTo>
                          <a:pt x="29765" y="442355"/>
                        </a:lnTo>
                        <a:cubicBezTo>
                          <a:pt x="29765" y="450546"/>
                          <a:pt x="23098" y="457214"/>
                          <a:pt x="14906" y="457214"/>
                        </a:cubicBezTo>
                        <a:cubicBezTo>
                          <a:pt x="6667" y="457214"/>
                          <a:pt x="0" y="450546"/>
                          <a:pt x="0" y="442355"/>
                        </a:cubicBezTo>
                        <a:lnTo>
                          <a:pt x="0" y="14907"/>
                        </a:lnTo>
                        <a:cubicBezTo>
                          <a:pt x="0" y="6668"/>
                          <a:pt x="6667" y="0"/>
                          <a:pt x="1490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defTabSz="685800" fontAlgn="auto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800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5" name="iconfont-10734-5173712"/>
                  <p:cNvSpPr>
                    <a:spLocks noChangeAspect="1"/>
                  </p:cNvSpPr>
                  <p:nvPr/>
                </p:nvSpPr>
                <p:spPr bwMode="auto">
                  <a:xfrm>
                    <a:off x="4535985" y="4945082"/>
                    <a:ext cx="412154" cy="353285"/>
                  </a:xfrm>
                  <a:custGeom>
                    <a:avLst/>
                    <a:gdLst>
                      <a:gd name="connsiteX0" fmla="*/ 327422 w 533400"/>
                      <a:gd name="connsiteY0" fmla="*/ 342911 h 457214"/>
                      <a:gd name="connsiteX1" fmla="*/ 327422 w 533400"/>
                      <a:gd name="connsiteY1" fmla="*/ 377440 h 457214"/>
                      <a:gd name="connsiteX2" fmla="*/ 339328 w 533400"/>
                      <a:gd name="connsiteY2" fmla="*/ 389346 h 457214"/>
                      <a:gd name="connsiteX3" fmla="*/ 404813 w 533400"/>
                      <a:gd name="connsiteY3" fmla="*/ 389346 h 457214"/>
                      <a:gd name="connsiteX4" fmla="*/ 416719 w 533400"/>
                      <a:gd name="connsiteY4" fmla="*/ 377440 h 457214"/>
                      <a:gd name="connsiteX5" fmla="*/ 416719 w 533400"/>
                      <a:gd name="connsiteY5" fmla="*/ 342911 h 457214"/>
                      <a:gd name="connsiteX6" fmla="*/ 107156 w 533400"/>
                      <a:gd name="connsiteY6" fmla="*/ 342911 h 457214"/>
                      <a:gd name="connsiteX7" fmla="*/ 107156 w 533400"/>
                      <a:gd name="connsiteY7" fmla="*/ 377440 h 457214"/>
                      <a:gd name="connsiteX8" fmla="*/ 119063 w 533400"/>
                      <a:gd name="connsiteY8" fmla="*/ 389346 h 457214"/>
                      <a:gd name="connsiteX9" fmla="*/ 226219 w 533400"/>
                      <a:gd name="connsiteY9" fmla="*/ 389346 h 457214"/>
                      <a:gd name="connsiteX10" fmla="*/ 238125 w 533400"/>
                      <a:gd name="connsiteY10" fmla="*/ 377440 h 457214"/>
                      <a:gd name="connsiteX11" fmla="*/ 238125 w 533400"/>
                      <a:gd name="connsiteY11" fmla="*/ 342911 h 457214"/>
                      <a:gd name="connsiteX12" fmla="*/ 86328 w 533400"/>
                      <a:gd name="connsiteY12" fmla="*/ 235204 h 457214"/>
                      <a:gd name="connsiteX13" fmla="*/ 211320 w 533400"/>
                      <a:gd name="connsiteY13" fmla="*/ 235204 h 457214"/>
                      <a:gd name="connsiteX14" fmla="*/ 226177 w 533400"/>
                      <a:gd name="connsiteY14" fmla="*/ 250060 h 457214"/>
                      <a:gd name="connsiteX15" fmla="*/ 211320 w 533400"/>
                      <a:gd name="connsiteY15" fmla="*/ 264964 h 457214"/>
                      <a:gd name="connsiteX16" fmla="*/ 86328 w 533400"/>
                      <a:gd name="connsiteY16" fmla="*/ 264964 h 457214"/>
                      <a:gd name="connsiteX17" fmla="*/ 71424 w 533400"/>
                      <a:gd name="connsiteY17" fmla="*/ 250060 h 457214"/>
                      <a:gd name="connsiteX18" fmla="*/ 86328 w 533400"/>
                      <a:gd name="connsiteY18" fmla="*/ 235204 h 457214"/>
                      <a:gd name="connsiteX19" fmla="*/ 86328 w 533400"/>
                      <a:gd name="connsiteY19" fmla="*/ 175684 h 457214"/>
                      <a:gd name="connsiteX20" fmla="*/ 211320 w 533400"/>
                      <a:gd name="connsiteY20" fmla="*/ 175684 h 457214"/>
                      <a:gd name="connsiteX21" fmla="*/ 226177 w 533400"/>
                      <a:gd name="connsiteY21" fmla="*/ 190540 h 457214"/>
                      <a:gd name="connsiteX22" fmla="*/ 211320 w 533400"/>
                      <a:gd name="connsiteY22" fmla="*/ 205444 h 457214"/>
                      <a:gd name="connsiteX23" fmla="*/ 86328 w 533400"/>
                      <a:gd name="connsiteY23" fmla="*/ 205444 h 457214"/>
                      <a:gd name="connsiteX24" fmla="*/ 71424 w 533400"/>
                      <a:gd name="connsiteY24" fmla="*/ 190540 h 457214"/>
                      <a:gd name="connsiteX25" fmla="*/ 86328 w 533400"/>
                      <a:gd name="connsiteY25" fmla="*/ 175684 h 457214"/>
                      <a:gd name="connsiteX26" fmla="*/ 375596 w 533400"/>
                      <a:gd name="connsiteY26" fmla="*/ 145924 h 457214"/>
                      <a:gd name="connsiteX27" fmla="*/ 390452 w 533400"/>
                      <a:gd name="connsiteY27" fmla="*/ 160780 h 457214"/>
                      <a:gd name="connsiteX28" fmla="*/ 390452 w 533400"/>
                      <a:gd name="connsiteY28" fmla="*/ 175684 h 457214"/>
                      <a:gd name="connsiteX29" fmla="*/ 405356 w 533400"/>
                      <a:gd name="connsiteY29" fmla="*/ 175684 h 457214"/>
                      <a:gd name="connsiteX30" fmla="*/ 420212 w 533400"/>
                      <a:gd name="connsiteY30" fmla="*/ 190540 h 457214"/>
                      <a:gd name="connsiteX31" fmla="*/ 405356 w 533400"/>
                      <a:gd name="connsiteY31" fmla="*/ 205444 h 457214"/>
                      <a:gd name="connsiteX32" fmla="*/ 390452 w 533400"/>
                      <a:gd name="connsiteY32" fmla="*/ 205444 h 457214"/>
                      <a:gd name="connsiteX33" fmla="*/ 390452 w 533400"/>
                      <a:gd name="connsiteY33" fmla="*/ 220300 h 457214"/>
                      <a:gd name="connsiteX34" fmla="*/ 375596 w 533400"/>
                      <a:gd name="connsiteY34" fmla="*/ 235204 h 457214"/>
                      <a:gd name="connsiteX35" fmla="*/ 360692 w 533400"/>
                      <a:gd name="connsiteY35" fmla="*/ 220300 h 457214"/>
                      <a:gd name="connsiteX36" fmla="*/ 360692 w 533400"/>
                      <a:gd name="connsiteY36" fmla="*/ 205444 h 457214"/>
                      <a:gd name="connsiteX37" fmla="*/ 345836 w 533400"/>
                      <a:gd name="connsiteY37" fmla="*/ 205444 h 457214"/>
                      <a:gd name="connsiteX38" fmla="*/ 330932 w 533400"/>
                      <a:gd name="connsiteY38" fmla="*/ 190540 h 457214"/>
                      <a:gd name="connsiteX39" fmla="*/ 345836 w 533400"/>
                      <a:gd name="connsiteY39" fmla="*/ 175684 h 457214"/>
                      <a:gd name="connsiteX40" fmla="*/ 360692 w 533400"/>
                      <a:gd name="connsiteY40" fmla="*/ 175684 h 457214"/>
                      <a:gd name="connsiteX41" fmla="*/ 360692 w 533400"/>
                      <a:gd name="connsiteY41" fmla="*/ 160780 h 457214"/>
                      <a:gd name="connsiteX42" fmla="*/ 375596 w 533400"/>
                      <a:gd name="connsiteY42" fmla="*/ 145924 h 457214"/>
                      <a:gd name="connsiteX43" fmla="*/ 375597 w 533400"/>
                      <a:gd name="connsiteY43" fmla="*/ 122031 h 457214"/>
                      <a:gd name="connsiteX44" fmla="*/ 327171 w 533400"/>
                      <a:gd name="connsiteY44" fmla="*/ 142088 h 457214"/>
                      <a:gd name="connsiteX45" fmla="*/ 307124 w 533400"/>
                      <a:gd name="connsiteY45" fmla="*/ 190490 h 457214"/>
                      <a:gd name="connsiteX46" fmla="*/ 327171 w 533400"/>
                      <a:gd name="connsiteY46" fmla="*/ 238893 h 457214"/>
                      <a:gd name="connsiteX47" fmla="*/ 375597 w 533400"/>
                      <a:gd name="connsiteY47" fmla="*/ 258997 h 457214"/>
                      <a:gd name="connsiteX48" fmla="*/ 423975 w 533400"/>
                      <a:gd name="connsiteY48" fmla="*/ 238893 h 457214"/>
                      <a:gd name="connsiteX49" fmla="*/ 444021 w 533400"/>
                      <a:gd name="connsiteY49" fmla="*/ 190490 h 457214"/>
                      <a:gd name="connsiteX50" fmla="*/ 423975 w 533400"/>
                      <a:gd name="connsiteY50" fmla="*/ 142088 h 457214"/>
                      <a:gd name="connsiteX51" fmla="*/ 375597 w 533400"/>
                      <a:gd name="connsiteY51" fmla="*/ 122031 h 457214"/>
                      <a:gd name="connsiteX52" fmla="*/ 86328 w 533400"/>
                      <a:gd name="connsiteY52" fmla="*/ 116164 h 457214"/>
                      <a:gd name="connsiteX53" fmla="*/ 211320 w 533400"/>
                      <a:gd name="connsiteY53" fmla="*/ 116164 h 457214"/>
                      <a:gd name="connsiteX54" fmla="*/ 226177 w 533400"/>
                      <a:gd name="connsiteY54" fmla="*/ 131020 h 457214"/>
                      <a:gd name="connsiteX55" fmla="*/ 211320 w 533400"/>
                      <a:gd name="connsiteY55" fmla="*/ 145924 h 457214"/>
                      <a:gd name="connsiteX56" fmla="*/ 86328 w 533400"/>
                      <a:gd name="connsiteY56" fmla="*/ 145924 h 457214"/>
                      <a:gd name="connsiteX57" fmla="*/ 71424 w 533400"/>
                      <a:gd name="connsiteY57" fmla="*/ 131020 h 457214"/>
                      <a:gd name="connsiteX58" fmla="*/ 86328 w 533400"/>
                      <a:gd name="connsiteY58" fmla="*/ 116164 h 457214"/>
                      <a:gd name="connsiteX59" fmla="*/ 375597 w 533400"/>
                      <a:gd name="connsiteY59" fmla="*/ 92256 h 457214"/>
                      <a:gd name="connsiteX60" fmla="*/ 473781 w 533400"/>
                      <a:gd name="connsiteY60" fmla="*/ 190490 h 457214"/>
                      <a:gd name="connsiteX61" fmla="*/ 375597 w 533400"/>
                      <a:gd name="connsiteY61" fmla="*/ 288772 h 457214"/>
                      <a:gd name="connsiteX62" fmla="*/ 277364 w 533400"/>
                      <a:gd name="connsiteY62" fmla="*/ 190490 h 457214"/>
                      <a:gd name="connsiteX63" fmla="*/ 375597 w 533400"/>
                      <a:gd name="connsiteY63" fmla="*/ 92256 h 457214"/>
                      <a:gd name="connsiteX64" fmla="*/ 29765 w 533400"/>
                      <a:gd name="connsiteY64" fmla="*/ 67868 h 457214"/>
                      <a:gd name="connsiteX65" fmla="*/ 29765 w 533400"/>
                      <a:gd name="connsiteY65" fmla="*/ 313144 h 457214"/>
                      <a:gd name="connsiteX66" fmla="*/ 491728 w 533400"/>
                      <a:gd name="connsiteY66" fmla="*/ 313144 h 457214"/>
                      <a:gd name="connsiteX67" fmla="*/ 503635 w 533400"/>
                      <a:gd name="connsiteY67" fmla="*/ 301237 h 457214"/>
                      <a:gd name="connsiteX68" fmla="*/ 503635 w 533400"/>
                      <a:gd name="connsiteY68" fmla="*/ 79774 h 457214"/>
                      <a:gd name="connsiteX69" fmla="*/ 491728 w 533400"/>
                      <a:gd name="connsiteY69" fmla="*/ 67868 h 457214"/>
                      <a:gd name="connsiteX70" fmla="*/ 14906 w 533400"/>
                      <a:gd name="connsiteY70" fmla="*/ 0 h 457214"/>
                      <a:gd name="connsiteX71" fmla="*/ 29765 w 533400"/>
                      <a:gd name="connsiteY71" fmla="*/ 14907 h 457214"/>
                      <a:gd name="connsiteX72" fmla="*/ 29765 w 533400"/>
                      <a:gd name="connsiteY72" fmla="*/ 38101 h 457214"/>
                      <a:gd name="connsiteX73" fmla="*/ 491728 w 533400"/>
                      <a:gd name="connsiteY73" fmla="*/ 38101 h 457214"/>
                      <a:gd name="connsiteX74" fmla="*/ 533400 w 533400"/>
                      <a:gd name="connsiteY74" fmla="*/ 79774 h 457214"/>
                      <a:gd name="connsiteX75" fmla="*/ 533400 w 533400"/>
                      <a:gd name="connsiteY75" fmla="*/ 301237 h 457214"/>
                      <a:gd name="connsiteX76" fmla="*/ 491728 w 533400"/>
                      <a:gd name="connsiteY76" fmla="*/ 342911 h 457214"/>
                      <a:gd name="connsiteX77" fmla="*/ 446485 w 533400"/>
                      <a:gd name="connsiteY77" fmla="*/ 342911 h 457214"/>
                      <a:gd name="connsiteX78" fmla="*/ 446485 w 533400"/>
                      <a:gd name="connsiteY78" fmla="*/ 377440 h 457214"/>
                      <a:gd name="connsiteX79" fmla="*/ 404813 w 533400"/>
                      <a:gd name="connsiteY79" fmla="*/ 419113 h 457214"/>
                      <a:gd name="connsiteX80" fmla="*/ 339328 w 533400"/>
                      <a:gd name="connsiteY80" fmla="*/ 419113 h 457214"/>
                      <a:gd name="connsiteX81" fmla="*/ 297656 w 533400"/>
                      <a:gd name="connsiteY81" fmla="*/ 377440 h 457214"/>
                      <a:gd name="connsiteX82" fmla="*/ 297656 w 533400"/>
                      <a:gd name="connsiteY82" fmla="*/ 342911 h 457214"/>
                      <a:gd name="connsiteX83" fmla="*/ 267891 w 533400"/>
                      <a:gd name="connsiteY83" fmla="*/ 342911 h 457214"/>
                      <a:gd name="connsiteX84" fmla="*/ 267891 w 533400"/>
                      <a:gd name="connsiteY84" fmla="*/ 377440 h 457214"/>
                      <a:gd name="connsiteX85" fmla="*/ 226219 w 533400"/>
                      <a:gd name="connsiteY85" fmla="*/ 419113 h 457214"/>
                      <a:gd name="connsiteX86" fmla="*/ 119063 w 533400"/>
                      <a:gd name="connsiteY86" fmla="*/ 419113 h 457214"/>
                      <a:gd name="connsiteX87" fmla="*/ 77391 w 533400"/>
                      <a:gd name="connsiteY87" fmla="*/ 377440 h 457214"/>
                      <a:gd name="connsiteX88" fmla="*/ 77391 w 533400"/>
                      <a:gd name="connsiteY88" fmla="*/ 342911 h 457214"/>
                      <a:gd name="connsiteX89" fmla="*/ 29765 w 533400"/>
                      <a:gd name="connsiteY89" fmla="*/ 342911 h 457214"/>
                      <a:gd name="connsiteX90" fmla="*/ 29765 w 533400"/>
                      <a:gd name="connsiteY90" fmla="*/ 442355 h 457214"/>
                      <a:gd name="connsiteX91" fmla="*/ 14906 w 533400"/>
                      <a:gd name="connsiteY91" fmla="*/ 457214 h 457214"/>
                      <a:gd name="connsiteX92" fmla="*/ 0 w 533400"/>
                      <a:gd name="connsiteY92" fmla="*/ 442355 h 457214"/>
                      <a:gd name="connsiteX93" fmla="*/ 0 w 533400"/>
                      <a:gd name="connsiteY93" fmla="*/ 14907 h 457214"/>
                      <a:gd name="connsiteX94" fmla="*/ 14906 w 533400"/>
                      <a:gd name="connsiteY94" fmla="*/ 0 h 457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</a:cxnLst>
                    <a:rect l="l" t="t" r="r" b="b"/>
                    <a:pathLst>
                      <a:path w="533400" h="457214">
                        <a:moveTo>
                          <a:pt x="327422" y="342911"/>
                        </a:moveTo>
                        <a:lnTo>
                          <a:pt x="327422" y="377440"/>
                        </a:lnTo>
                        <a:cubicBezTo>
                          <a:pt x="327422" y="384012"/>
                          <a:pt x="332756" y="389346"/>
                          <a:pt x="339328" y="389346"/>
                        </a:cubicBezTo>
                        <a:lnTo>
                          <a:pt x="404813" y="389346"/>
                        </a:lnTo>
                        <a:cubicBezTo>
                          <a:pt x="411385" y="389346"/>
                          <a:pt x="416719" y="384012"/>
                          <a:pt x="416719" y="377440"/>
                        </a:cubicBezTo>
                        <a:lnTo>
                          <a:pt x="416719" y="342911"/>
                        </a:lnTo>
                        <a:close/>
                        <a:moveTo>
                          <a:pt x="107156" y="342911"/>
                        </a:moveTo>
                        <a:lnTo>
                          <a:pt x="107156" y="377440"/>
                        </a:lnTo>
                        <a:cubicBezTo>
                          <a:pt x="107156" y="384012"/>
                          <a:pt x="112490" y="389346"/>
                          <a:pt x="119063" y="389346"/>
                        </a:cubicBezTo>
                        <a:lnTo>
                          <a:pt x="226219" y="389346"/>
                        </a:lnTo>
                        <a:cubicBezTo>
                          <a:pt x="232791" y="389346"/>
                          <a:pt x="238125" y="384012"/>
                          <a:pt x="238125" y="377440"/>
                        </a:cubicBezTo>
                        <a:lnTo>
                          <a:pt x="238125" y="342911"/>
                        </a:lnTo>
                        <a:close/>
                        <a:moveTo>
                          <a:pt x="86328" y="235204"/>
                        </a:moveTo>
                        <a:lnTo>
                          <a:pt x="211320" y="235204"/>
                        </a:lnTo>
                        <a:cubicBezTo>
                          <a:pt x="219510" y="235204"/>
                          <a:pt x="226177" y="241823"/>
                          <a:pt x="226177" y="250060"/>
                        </a:cubicBezTo>
                        <a:cubicBezTo>
                          <a:pt x="226177" y="258298"/>
                          <a:pt x="219510" y="264964"/>
                          <a:pt x="211320" y="264964"/>
                        </a:cubicBezTo>
                        <a:lnTo>
                          <a:pt x="86328" y="264964"/>
                        </a:lnTo>
                        <a:cubicBezTo>
                          <a:pt x="78091" y="264964"/>
                          <a:pt x="71424" y="258298"/>
                          <a:pt x="71424" y="250060"/>
                        </a:cubicBezTo>
                        <a:cubicBezTo>
                          <a:pt x="71424" y="241823"/>
                          <a:pt x="78091" y="235204"/>
                          <a:pt x="86328" y="235204"/>
                        </a:cubicBezTo>
                        <a:close/>
                        <a:moveTo>
                          <a:pt x="86328" y="175684"/>
                        </a:moveTo>
                        <a:lnTo>
                          <a:pt x="211320" y="175684"/>
                        </a:lnTo>
                        <a:cubicBezTo>
                          <a:pt x="219510" y="175684"/>
                          <a:pt x="226177" y="182303"/>
                          <a:pt x="226177" y="190540"/>
                        </a:cubicBezTo>
                        <a:cubicBezTo>
                          <a:pt x="226177" y="198778"/>
                          <a:pt x="219510" y="205444"/>
                          <a:pt x="211320" y="205444"/>
                        </a:cubicBezTo>
                        <a:lnTo>
                          <a:pt x="86328" y="205444"/>
                        </a:lnTo>
                        <a:cubicBezTo>
                          <a:pt x="78091" y="205444"/>
                          <a:pt x="71424" y="198778"/>
                          <a:pt x="71424" y="190540"/>
                        </a:cubicBezTo>
                        <a:cubicBezTo>
                          <a:pt x="71424" y="182303"/>
                          <a:pt x="78091" y="175684"/>
                          <a:pt x="86328" y="175684"/>
                        </a:cubicBezTo>
                        <a:close/>
                        <a:moveTo>
                          <a:pt x="375596" y="145924"/>
                        </a:moveTo>
                        <a:cubicBezTo>
                          <a:pt x="383786" y="145924"/>
                          <a:pt x="390452" y="152543"/>
                          <a:pt x="390452" y="160780"/>
                        </a:cubicBezTo>
                        <a:lnTo>
                          <a:pt x="390452" y="175684"/>
                        </a:lnTo>
                        <a:lnTo>
                          <a:pt x="405356" y="175684"/>
                        </a:lnTo>
                        <a:cubicBezTo>
                          <a:pt x="413546" y="175684"/>
                          <a:pt x="420212" y="182303"/>
                          <a:pt x="420212" y="190540"/>
                        </a:cubicBezTo>
                        <a:cubicBezTo>
                          <a:pt x="420212" y="198778"/>
                          <a:pt x="413546" y="205444"/>
                          <a:pt x="405356" y="205444"/>
                        </a:cubicBezTo>
                        <a:lnTo>
                          <a:pt x="390452" y="205444"/>
                        </a:lnTo>
                        <a:lnTo>
                          <a:pt x="390452" y="220300"/>
                        </a:lnTo>
                        <a:cubicBezTo>
                          <a:pt x="390452" y="228538"/>
                          <a:pt x="383786" y="235204"/>
                          <a:pt x="375596" y="235204"/>
                        </a:cubicBezTo>
                        <a:cubicBezTo>
                          <a:pt x="367358" y="235204"/>
                          <a:pt x="360692" y="228538"/>
                          <a:pt x="360692" y="220300"/>
                        </a:cubicBezTo>
                        <a:lnTo>
                          <a:pt x="360692" y="205444"/>
                        </a:lnTo>
                        <a:lnTo>
                          <a:pt x="345836" y="205444"/>
                        </a:lnTo>
                        <a:cubicBezTo>
                          <a:pt x="337598" y="205444"/>
                          <a:pt x="330932" y="198778"/>
                          <a:pt x="330932" y="190540"/>
                        </a:cubicBezTo>
                        <a:cubicBezTo>
                          <a:pt x="330932" y="182303"/>
                          <a:pt x="337598" y="175684"/>
                          <a:pt x="345836" y="175684"/>
                        </a:cubicBezTo>
                        <a:lnTo>
                          <a:pt x="360692" y="175684"/>
                        </a:lnTo>
                        <a:lnTo>
                          <a:pt x="360692" y="160780"/>
                        </a:lnTo>
                        <a:cubicBezTo>
                          <a:pt x="360692" y="152543"/>
                          <a:pt x="367358" y="145924"/>
                          <a:pt x="375596" y="145924"/>
                        </a:cubicBezTo>
                        <a:close/>
                        <a:moveTo>
                          <a:pt x="375597" y="122031"/>
                        </a:moveTo>
                        <a:cubicBezTo>
                          <a:pt x="357312" y="122031"/>
                          <a:pt x="340122" y="129130"/>
                          <a:pt x="327171" y="142088"/>
                        </a:cubicBezTo>
                        <a:cubicBezTo>
                          <a:pt x="314267" y="154998"/>
                          <a:pt x="307124" y="172196"/>
                          <a:pt x="307124" y="190490"/>
                        </a:cubicBezTo>
                        <a:cubicBezTo>
                          <a:pt x="307124" y="208784"/>
                          <a:pt x="314267" y="225982"/>
                          <a:pt x="327171" y="238893"/>
                        </a:cubicBezTo>
                        <a:cubicBezTo>
                          <a:pt x="340122" y="251851"/>
                          <a:pt x="357312" y="258997"/>
                          <a:pt x="375597" y="258997"/>
                        </a:cubicBezTo>
                        <a:cubicBezTo>
                          <a:pt x="393834" y="258997"/>
                          <a:pt x="411023" y="251851"/>
                          <a:pt x="423975" y="238893"/>
                        </a:cubicBezTo>
                        <a:cubicBezTo>
                          <a:pt x="436879" y="225982"/>
                          <a:pt x="444021" y="208784"/>
                          <a:pt x="444021" y="190490"/>
                        </a:cubicBezTo>
                        <a:cubicBezTo>
                          <a:pt x="444021" y="172196"/>
                          <a:pt x="436879" y="154998"/>
                          <a:pt x="423975" y="142088"/>
                        </a:cubicBezTo>
                        <a:cubicBezTo>
                          <a:pt x="411023" y="129130"/>
                          <a:pt x="393834" y="122031"/>
                          <a:pt x="375597" y="122031"/>
                        </a:cubicBezTo>
                        <a:close/>
                        <a:moveTo>
                          <a:pt x="86328" y="116164"/>
                        </a:moveTo>
                        <a:lnTo>
                          <a:pt x="211320" y="116164"/>
                        </a:lnTo>
                        <a:cubicBezTo>
                          <a:pt x="219510" y="116164"/>
                          <a:pt x="226177" y="122783"/>
                          <a:pt x="226177" y="131020"/>
                        </a:cubicBezTo>
                        <a:cubicBezTo>
                          <a:pt x="226177" y="139258"/>
                          <a:pt x="219510" y="145924"/>
                          <a:pt x="211320" y="145924"/>
                        </a:cubicBezTo>
                        <a:lnTo>
                          <a:pt x="86328" y="145924"/>
                        </a:lnTo>
                        <a:cubicBezTo>
                          <a:pt x="78091" y="145924"/>
                          <a:pt x="71424" y="139258"/>
                          <a:pt x="71424" y="131020"/>
                        </a:cubicBezTo>
                        <a:cubicBezTo>
                          <a:pt x="71424" y="122783"/>
                          <a:pt x="78091" y="116164"/>
                          <a:pt x="86328" y="116164"/>
                        </a:cubicBezTo>
                        <a:close/>
                        <a:moveTo>
                          <a:pt x="375597" y="92256"/>
                        </a:moveTo>
                        <a:cubicBezTo>
                          <a:pt x="429831" y="92256"/>
                          <a:pt x="473781" y="136228"/>
                          <a:pt x="473781" y="190490"/>
                        </a:cubicBezTo>
                        <a:cubicBezTo>
                          <a:pt x="473781" y="244752"/>
                          <a:pt x="429831" y="288772"/>
                          <a:pt x="375597" y="288772"/>
                        </a:cubicBezTo>
                        <a:cubicBezTo>
                          <a:pt x="321314" y="288772"/>
                          <a:pt x="277364" y="244752"/>
                          <a:pt x="277364" y="190490"/>
                        </a:cubicBezTo>
                        <a:cubicBezTo>
                          <a:pt x="277364" y="136228"/>
                          <a:pt x="321314" y="92256"/>
                          <a:pt x="375597" y="92256"/>
                        </a:cubicBezTo>
                        <a:close/>
                        <a:moveTo>
                          <a:pt x="29765" y="67868"/>
                        </a:moveTo>
                        <a:lnTo>
                          <a:pt x="29765" y="313144"/>
                        </a:lnTo>
                        <a:lnTo>
                          <a:pt x="491728" y="313144"/>
                        </a:lnTo>
                        <a:cubicBezTo>
                          <a:pt x="498301" y="313144"/>
                          <a:pt x="503635" y="307810"/>
                          <a:pt x="503635" y="301237"/>
                        </a:cubicBezTo>
                        <a:lnTo>
                          <a:pt x="503635" y="79774"/>
                        </a:lnTo>
                        <a:cubicBezTo>
                          <a:pt x="503635" y="73202"/>
                          <a:pt x="498301" y="67868"/>
                          <a:pt x="491728" y="67868"/>
                        </a:cubicBezTo>
                        <a:close/>
                        <a:moveTo>
                          <a:pt x="14906" y="0"/>
                        </a:moveTo>
                        <a:cubicBezTo>
                          <a:pt x="23098" y="0"/>
                          <a:pt x="29765" y="6668"/>
                          <a:pt x="29765" y="14907"/>
                        </a:cubicBezTo>
                        <a:lnTo>
                          <a:pt x="29765" y="38101"/>
                        </a:lnTo>
                        <a:lnTo>
                          <a:pt x="491728" y="38101"/>
                        </a:lnTo>
                        <a:cubicBezTo>
                          <a:pt x="514731" y="38101"/>
                          <a:pt x="533400" y="56771"/>
                          <a:pt x="533400" y="79774"/>
                        </a:cubicBezTo>
                        <a:lnTo>
                          <a:pt x="533400" y="301237"/>
                        </a:lnTo>
                        <a:cubicBezTo>
                          <a:pt x="533400" y="324241"/>
                          <a:pt x="514731" y="342911"/>
                          <a:pt x="491728" y="342911"/>
                        </a:cubicBezTo>
                        <a:lnTo>
                          <a:pt x="446485" y="342911"/>
                        </a:lnTo>
                        <a:lnTo>
                          <a:pt x="446485" y="377440"/>
                        </a:lnTo>
                        <a:cubicBezTo>
                          <a:pt x="446485" y="400443"/>
                          <a:pt x="427816" y="419113"/>
                          <a:pt x="404813" y="419113"/>
                        </a:cubicBezTo>
                        <a:lnTo>
                          <a:pt x="339328" y="419113"/>
                        </a:lnTo>
                        <a:cubicBezTo>
                          <a:pt x="316325" y="419113"/>
                          <a:pt x="297656" y="400443"/>
                          <a:pt x="297656" y="377440"/>
                        </a:cubicBezTo>
                        <a:lnTo>
                          <a:pt x="297656" y="342911"/>
                        </a:lnTo>
                        <a:lnTo>
                          <a:pt x="267891" y="342911"/>
                        </a:lnTo>
                        <a:lnTo>
                          <a:pt x="267891" y="377440"/>
                        </a:lnTo>
                        <a:cubicBezTo>
                          <a:pt x="267891" y="400443"/>
                          <a:pt x="249222" y="419113"/>
                          <a:pt x="226219" y="419113"/>
                        </a:cubicBezTo>
                        <a:lnTo>
                          <a:pt x="119063" y="419113"/>
                        </a:lnTo>
                        <a:cubicBezTo>
                          <a:pt x="96060" y="419113"/>
                          <a:pt x="77391" y="400443"/>
                          <a:pt x="77391" y="377440"/>
                        </a:cubicBezTo>
                        <a:lnTo>
                          <a:pt x="77391" y="342911"/>
                        </a:lnTo>
                        <a:lnTo>
                          <a:pt x="29765" y="342911"/>
                        </a:lnTo>
                        <a:lnTo>
                          <a:pt x="29765" y="442355"/>
                        </a:lnTo>
                        <a:cubicBezTo>
                          <a:pt x="29765" y="450546"/>
                          <a:pt x="23098" y="457214"/>
                          <a:pt x="14906" y="457214"/>
                        </a:cubicBezTo>
                        <a:cubicBezTo>
                          <a:pt x="6667" y="457214"/>
                          <a:pt x="0" y="450546"/>
                          <a:pt x="0" y="442355"/>
                        </a:cubicBezTo>
                        <a:lnTo>
                          <a:pt x="0" y="14907"/>
                        </a:lnTo>
                        <a:cubicBezTo>
                          <a:pt x="0" y="6668"/>
                          <a:pt x="6667" y="0"/>
                          <a:pt x="1490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defTabSz="685800" fontAlgn="auto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800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06" name="iconfont-10734-5173712"/>
                  <p:cNvSpPr>
                    <a:spLocks noChangeAspect="1"/>
                  </p:cNvSpPr>
                  <p:nvPr/>
                </p:nvSpPr>
                <p:spPr bwMode="auto">
                  <a:xfrm>
                    <a:off x="5051365" y="4945082"/>
                    <a:ext cx="412154" cy="353285"/>
                  </a:xfrm>
                  <a:custGeom>
                    <a:avLst/>
                    <a:gdLst>
                      <a:gd name="connsiteX0" fmla="*/ 327422 w 533400"/>
                      <a:gd name="connsiteY0" fmla="*/ 342911 h 457214"/>
                      <a:gd name="connsiteX1" fmla="*/ 327422 w 533400"/>
                      <a:gd name="connsiteY1" fmla="*/ 377440 h 457214"/>
                      <a:gd name="connsiteX2" fmla="*/ 339328 w 533400"/>
                      <a:gd name="connsiteY2" fmla="*/ 389346 h 457214"/>
                      <a:gd name="connsiteX3" fmla="*/ 404813 w 533400"/>
                      <a:gd name="connsiteY3" fmla="*/ 389346 h 457214"/>
                      <a:gd name="connsiteX4" fmla="*/ 416719 w 533400"/>
                      <a:gd name="connsiteY4" fmla="*/ 377440 h 457214"/>
                      <a:gd name="connsiteX5" fmla="*/ 416719 w 533400"/>
                      <a:gd name="connsiteY5" fmla="*/ 342911 h 457214"/>
                      <a:gd name="connsiteX6" fmla="*/ 107156 w 533400"/>
                      <a:gd name="connsiteY6" fmla="*/ 342911 h 457214"/>
                      <a:gd name="connsiteX7" fmla="*/ 107156 w 533400"/>
                      <a:gd name="connsiteY7" fmla="*/ 377440 h 457214"/>
                      <a:gd name="connsiteX8" fmla="*/ 119063 w 533400"/>
                      <a:gd name="connsiteY8" fmla="*/ 389346 h 457214"/>
                      <a:gd name="connsiteX9" fmla="*/ 226219 w 533400"/>
                      <a:gd name="connsiteY9" fmla="*/ 389346 h 457214"/>
                      <a:gd name="connsiteX10" fmla="*/ 238125 w 533400"/>
                      <a:gd name="connsiteY10" fmla="*/ 377440 h 457214"/>
                      <a:gd name="connsiteX11" fmla="*/ 238125 w 533400"/>
                      <a:gd name="connsiteY11" fmla="*/ 342911 h 457214"/>
                      <a:gd name="connsiteX12" fmla="*/ 86328 w 533400"/>
                      <a:gd name="connsiteY12" fmla="*/ 235204 h 457214"/>
                      <a:gd name="connsiteX13" fmla="*/ 211320 w 533400"/>
                      <a:gd name="connsiteY13" fmla="*/ 235204 h 457214"/>
                      <a:gd name="connsiteX14" fmla="*/ 226177 w 533400"/>
                      <a:gd name="connsiteY14" fmla="*/ 250060 h 457214"/>
                      <a:gd name="connsiteX15" fmla="*/ 211320 w 533400"/>
                      <a:gd name="connsiteY15" fmla="*/ 264964 h 457214"/>
                      <a:gd name="connsiteX16" fmla="*/ 86328 w 533400"/>
                      <a:gd name="connsiteY16" fmla="*/ 264964 h 457214"/>
                      <a:gd name="connsiteX17" fmla="*/ 71424 w 533400"/>
                      <a:gd name="connsiteY17" fmla="*/ 250060 h 457214"/>
                      <a:gd name="connsiteX18" fmla="*/ 86328 w 533400"/>
                      <a:gd name="connsiteY18" fmla="*/ 235204 h 457214"/>
                      <a:gd name="connsiteX19" fmla="*/ 86328 w 533400"/>
                      <a:gd name="connsiteY19" fmla="*/ 175684 h 457214"/>
                      <a:gd name="connsiteX20" fmla="*/ 211320 w 533400"/>
                      <a:gd name="connsiteY20" fmla="*/ 175684 h 457214"/>
                      <a:gd name="connsiteX21" fmla="*/ 226177 w 533400"/>
                      <a:gd name="connsiteY21" fmla="*/ 190540 h 457214"/>
                      <a:gd name="connsiteX22" fmla="*/ 211320 w 533400"/>
                      <a:gd name="connsiteY22" fmla="*/ 205444 h 457214"/>
                      <a:gd name="connsiteX23" fmla="*/ 86328 w 533400"/>
                      <a:gd name="connsiteY23" fmla="*/ 205444 h 457214"/>
                      <a:gd name="connsiteX24" fmla="*/ 71424 w 533400"/>
                      <a:gd name="connsiteY24" fmla="*/ 190540 h 457214"/>
                      <a:gd name="connsiteX25" fmla="*/ 86328 w 533400"/>
                      <a:gd name="connsiteY25" fmla="*/ 175684 h 457214"/>
                      <a:gd name="connsiteX26" fmla="*/ 375596 w 533400"/>
                      <a:gd name="connsiteY26" fmla="*/ 145924 h 457214"/>
                      <a:gd name="connsiteX27" fmla="*/ 390452 w 533400"/>
                      <a:gd name="connsiteY27" fmla="*/ 160780 h 457214"/>
                      <a:gd name="connsiteX28" fmla="*/ 390452 w 533400"/>
                      <a:gd name="connsiteY28" fmla="*/ 175684 h 457214"/>
                      <a:gd name="connsiteX29" fmla="*/ 405356 w 533400"/>
                      <a:gd name="connsiteY29" fmla="*/ 175684 h 457214"/>
                      <a:gd name="connsiteX30" fmla="*/ 420212 w 533400"/>
                      <a:gd name="connsiteY30" fmla="*/ 190540 h 457214"/>
                      <a:gd name="connsiteX31" fmla="*/ 405356 w 533400"/>
                      <a:gd name="connsiteY31" fmla="*/ 205444 h 457214"/>
                      <a:gd name="connsiteX32" fmla="*/ 390452 w 533400"/>
                      <a:gd name="connsiteY32" fmla="*/ 205444 h 457214"/>
                      <a:gd name="connsiteX33" fmla="*/ 390452 w 533400"/>
                      <a:gd name="connsiteY33" fmla="*/ 220300 h 457214"/>
                      <a:gd name="connsiteX34" fmla="*/ 375596 w 533400"/>
                      <a:gd name="connsiteY34" fmla="*/ 235204 h 457214"/>
                      <a:gd name="connsiteX35" fmla="*/ 360692 w 533400"/>
                      <a:gd name="connsiteY35" fmla="*/ 220300 h 457214"/>
                      <a:gd name="connsiteX36" fmla="*/ 360692 w 533400"/>
                      <a:gd name="connsiteY36" fmla="*/ 205444 h 457214"/>
                      <a:gd name="connsiteX37" fmla="*/ 345836 w 533400"/>
                      <a:gd name="connsiteY37" fmla="*/ 205444 h 457214"/>
                      <a:gd name="connsiteX38" fmla="*/ 330932 w 533400"/>
                      <a:gd name="connsiteY38" fmla="*/ 190540 h 457214"/>
                      <a:gd name="connsiteX39" fmla="*/ 345836 w 533400"/>
                      <a:gd name="connsiteY39" fmla="*/ 175684 h 457214"/>
                      <a:gd name="connsiteX40" fmla="*/ 360692 w 533400"/>
                      <a:gd name="connsiteY40" fmla="*/ 175684 h 457214"/>
                      <a:gd name="connsiteX41" fmla="*/ 360692 w 533400"/>
                      <a:gd name="connsiteY41" fmla="*/ 160780 h 457214"/>
                      <a:gd name="connsiteX42" fmla="*/ 375596 w 533400"/>
                      <a:gd name="connsiteY42" fmla="*/ 145924 h 457214"/>
                      <a:gd name="connsiteX43" fmla="*/ 375597 w 533400"/>
                      <a:gd name="connsiteY43" fmla="*/ 122031 h 457214"/>
                      <a:gd name="connsiteX44" fmla="*/ 327171 w 533400"/>
                      <a:gd name="connsiteY44" fmla="*/ 142088 h 457214"/>
                      <a:gd name="connsiteX45" fmla="*/ 307124 w 533400"/>
                      <a:gd name="connsiteY45" fmla="*/ 190490 h 457214"/>
                      <a:gd name="connsiteX46" fmla="*/ 327171 w 533400"/>
                      <a:gd name="connsiteY46" fmla="*/ 238893 h 457214"/>
                      <a:gd name="connsiteX47" fmla="*/ 375597 w 533400"/>
                      <a:gd name="connsiteY47" fmla="*/ 258997 h 457214"/>
                      <a:gd name="connsiteX48" fmla="*/ 423975 w 533400"/>
                      <a:gd name="connsiteY48" fmla="*/ 238893 h 457214"/>
                      <a:gd name="connsiteX49" fmla="*/ 444021 w 533400"/>
                      <a:gd name="connsiteY49" fmla="*/ 190490 h 457214"/>
                      <a:gd name="connsiteX50" fmla="*/ 423975 w 533400"/>
                      <a:gd name="connsiteY50" fmla="*/ 142088 h 457214"/>
                      <a:gd name="connsiteX51" fmla="*/ 375597 w 533400"/>
                      <a:gd name="connsiteY51" fmla="*/ 122031 h 457214"/>
                      <a:gd name="connsiteX52" fmla="*/ 86328 w 533400"/>
                      <a:gd name="connsiteY52" fmla="*/ 116164 h 457214"/>
                      <a:gd name="connsiteX53" fmla="*/ 211320 w 533400"/>
                      <a:gd name="connsiteY53" fmla="*/ 116164 h 457214"/>
                      <a:gd name="connsiteX54" fmla="*/ 226177 w 533400"/>
                      <a:gd name="connsiteY54" fmla="*/ 131020 h 457214"/>
                      <a:gd name="connsiteX55" fmla="*/ 211320 w 533400"/>
                      <a:gd name="connsiteY55" fmla="*/ 145924 h 457214"/>
                      <a:gd name="connsiteX56" fmla="*/ 86328 w 533400"/>
                      <a:gd name="connsiteY56" fmla="*/ 145924 h 457214"/>
                      <a:gd name="connsiteX57" fmla="*/ 71424 w 533400"/>
                      <a:gd name="connsiteY57" fmla="*/ 131020 h 457214"/>
                      <a:gd name="connsiteX58" fmla="*/ 86328 w 533400"/>
                      <a:gd name="connsiteY58" fmla="*/ 116164 h 457214"/>
                      <a:gd name="connsiteX59" fmla="*/ 375597 w 533400"/>
                      <a:gd name="connsiteY59" fmla="*/ 92256 h 457214"/>
                      <a:gd name="connsiteX60" fmla="*/ 473781 w 533400"/>
                      <a:gd name="connsiteY60" fmla="*/ 190490 h 457214"/>
                      <a:gd name="connsiteX61" fmla="*/ 375597 w 533400"/>
                      <a:gd name="connsiteY61" fmla="*/ 288772 h 457214"/>
                      <a:gd name="connsiteX62" fmla="*/ 277364 w 533400"/>
                      <a:gd name="connsiteY62" fmla="*/ 190490 h 457214"/>
                      <a:gd name="connsiteX63" fmla="*/ 375597 w 533400"/>
                      <a:gd name="connsiteY63" fmla="*/ 92256 h 457214"/>
                      <a:gd name="connsiteX64" fmla="*/ 29765 w 533400"/>
                      <a:gd name="connsiteY64" fmla="*/ 67868 h 457214"/>
                      <a:gd name="connsiteX65" fmla="*/ 29765 w 533400"/>
                      <a:gd name="connsiteY65" fmla="*/ 313144 h 457214"/>
                      <a:gd name="connsiteX66" fmla="*/ 491728 w 533400"/>
                      <a:gd name="connsiteY66" fmla="*/ 313144 h 457214"/>
                      <a:gd name="connsiteX67" fmla="*/ 503635 w 533400"/>
                      <a:gd name="connsiteY67" fmla="*/ 301237 h 457214"/>
                      <a:gd name="connsiteX68" fmla="*/ 503635 w 533400"/>
                      <a:gd name="connsiteY68" fmla="*/ 79774 h 457214"/>
                      <a:gd name="connsiteX69" fmla="*/ 491728 w 533400"/>
                      <a:gd name="connsiteY69" fmla="*/ 67868 h 457214"/>
                      <a:gd name="connsiteX70" fmla="*/ 14906 w 533400"/>
                      <a:gd name="connsiteY70" fmla="*/ 0 h 457214"/>
                      <a:gd name="connsiteX71" fmla="*/ 29765 w 533400"/>
                      <a:gd name="connsiteY71" fmla="*/ 14907 h 457214"/>
                      <a:gd name="connsiteX72" fmla="*/ 29765 w 533400"/>
                      <a:gd name="connsiteY72" fmla="*/ 38101 h 457214"/>
                      <a:gd name="connsiteX73" fmla="*/ 491728 w 533400"/>
                      <a:gd name="connsiteY73" fmla="*/ 38101 h 457214"/>
                      <a:gd name="connsiteX74" fmla="*/ 533400 w 533400"/>
                      <a:gd name="connsiteY74" fmla="*/ 79774 h 457214"/>
                      <a:gd name="connsiteX75" fmla="*/ 533400 w 533400"/>
                      <a:gd name="connsiteY75" fmla="*/ 301237 h 457214"/>
                      <a:gd name="connsiteX76" fmla="*/ 491728 w 533400"/>
                      <a:gd name="connsiteY76" fmla="*/ 342911 h 457214"/>
                      <a:gd name="connsiteX77" fmla="*/ 446485 w 533400"/>
                      <a:gd name="connsiteY77" fmla="*/ 342911 h 457214"/>
                      <a:gd name="connsiteX78" fmla="*/ 446485 w 533400"/>
                      <a:gd name="connsiteY78" fmla="*/ 377440 h 457214"/>
                      <a:gd name="connsiteX79" fmla="*/ 404813 w 533400"/>
                      <a:gd name="connsiteY79" fmla="*/ 419113 h 457214"/>
                      <a:gd name="connsiteX80" fmla="*/ 339328 w 533400"/>
                      <a:gd name="connsiteY80" fmla="*/ 419113 h 457214"/>
                      <a:gd name="connsiteX81" fmla="*/ 297656 w 533400"/>
                      <a:gd name="connsiteY81" fmla="*/ 377440 h 457214"/>
                      <a:gd name="connsiteX82" fmla="*/ 297656 w 533400"/>
                      <a:gd name="connsiteY82" fmla="*/ 342911 h 457214"/>
                      <a:gd name="connsiteX83" fmla="*/ 267891 w 533400"/>
                      <a:gd name="connsiteY83" fmla="*/ 342911 h 457214"/>
                      <a:gd name="connsiteX84" fmla="*/ 267891 w 533400"/>
                      <a:gd name="connsiteY84" fmla="*/ 377440 h 457214"/>
                      <a:gd name="connsiteX85" fmla="*/ 226219 w 533400"/>
                      <a:gd name="connsiteY85" fmla="*/ 419113 h 457214"/>
                      <a:gd name="connsiteX86" fmla="*/ 119063 w 533400"/>
                      <a:gd name="connsiteY86" fmla="*/ 419113 h 457214"/>
                      <a:gd name="connsiteX87" fmla="*/ 77391 w 533400"/>
                      <a:gd name="connsiteY87" fmla="*/ 377440 h 457214"/>
                      <a:gd name="connsiteX88" fmla="*/ 77391 w 533400"/>
                      <a:gd name="connsiteY88" fmla="*/ 342911 h 457214"/>
                      <a:gd name="connsiteX89" fmla="*/ 29765 w 533400"/>
                      <a:gd name="connsiteY89" fmla="*/ 342911 h 457214"/>
                      <a:gd name="connsiteX90" fmla="*/ 29765 w 533400"/>
                      <a:gd name="connsiteY90" fmla="*/ 442355 h 457214"/>
                      <a:gd name="connsiteX91" fmla="*/ 14906 w 533400"/>
                      <a:gd name="connsiteY91" fmla="*/ 457214 h 457214"/>
                      <a:gd name="connsiteX92" fmla="*/ 0 w 533400"/>
                      <a:gd name="connsiteY92" fmla="*/ 442355 h 457214"/>
                      <a:gd name="connsiteX93" fmla="*/ 0 w 533400"/>
                      <a:gd name="connsiteY93" fmla="*/ 14907 h 457214"/>
                      <a:gd name="connsiteX94" fmla="*/ 14906 w 533400"/>
                      <a:gd name="connsiteY94" fmla="*/ 0 h 45721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</a:cxnLst>
                    <a:rect l="l" t="t" r="r" b="b"/>
                    <a:pathLst>
                      <a:path w="533400" h="457214">
                        <a:moveTo>
                          <a:pt x="327422" y="342911"/>
                        </a:moveTo>
                        <a:lnTo>
                          <a:pt x="327422" y="377440"/>
                        </a:lnTo>
                        <a:cubicBezTo>
                          <a:pt x="327422" y="384012"/>
                          <a:pt x="332756" y="389346"/>
                          <a:pt x="339328" y="389346"/>
                        </a:cubicBezTo>
                        <a:lnTo>
                          <a:pt x="404813" y="389346"/>
                        </a:lnTo>
                        <a:cubicBezTo>
                          <a:pt x="411385" y="389346"/>
                          <a:pt x="416719" y="384012"/>
                          <a:pt x="416719" y="377440"/>
                        </a:cubicBezTo>
                        <a:lnTo>
                          <a:pt x="416719" y="342911"/>
                        </a:lnTo>
                        <a:close/>
                        <a:moveTo>
                          <a:pt x="107156" y="342911"/>
                        </a:moveTo>
                        <a:lnTo>
                          <a:pt x="107156" y="377440"/>
                        </a:lnTo>
                        <a:cubicBezTo>
                          <a:pt x="107156" y="384012"/>
                          <a:pt x="112490" y="389346"/>
                          <a:pt x="119063" y="389346"/>
                        </a:cubicBezTo>
                        <a:lnTo>
                          <a:pt x="226219" y="389346"/>
                        </a:lnTo>
                        <a:cubicBezTo>
                          <a:pt x="232791" y="389346"/>
                          <a:pt x="238125" y="384012"/>
                          <a:pt x="238125" y="377440"/>
                        </a:cubicBezTo>
                        <a:lnTo>
                          <a:pt x="238125" y="342911"/>
                        </a:lnTo>
                        <a:close/>
                        <a:moveTo>
                          <a:pt x="86328" y="235204"/>
                        </a:moveTo>
                        <a:lnTo>
                          <a:pt x="211320" y="235204"/>
                        </a:lnTo>
                        <a:cubicBezTo>
                          <a:pt x="219510" y="235204"/>
                          <a:pt x="226177" y="241823"/>
                          <a:pt x="226177" y="250060"/>
                        </a:cubicBezTo>
                        <a:cubicBezTo>
                          <a:pt x="226177" y="258298"/>
                          <a:pt x="219510" y="264964"/>
                          <a:pt x="211320" y="264964"/>
                        </a:cubicBezTo>
                        <a:lnTo>
                          <a:pt x="86328" y="264964"/>
                        </a:lnTo>
                        <a:cubicBezTo>
                          <a:pt x="78091" y="264964"/>
                          <a:pt x="71424" y="258298"/>
                          <a:pt x="71424" y="250060"/>
                        </a:cubicBezTo>
                        <a:cubicBezTo>
                          <a:pt x="71424" y="241823"/>
                          <a:pt x="78091" y="235204"/>
                          <a:pt x="86328" y="235204"/>
                        </a:cubicBezTo>
                        <a:close/>
                        <a:moveTo>
                          <a:pt x="86328" y="175684"/>
                        </a:moveTo>
                        <a:lnTo>
                          <a:pt x="211320" y="175684"/>
                        </a:lnTo>
                        <a:cubicBezTo>
                          <a:pt x="219510" y="175684"/>
                          <a:pt x="226177" y="182303"/>
                          <a:pt x="226177" y="190540"/>
                        </a:cubicBezTo>
                        <a:cubicBezTo>
                          <a:pt x="226177" y="198778"/>
                          <a:pt x="219510" y="205444"/>
                          <a:pt x="211320" y="205444"/>
                        </a:cubicBezTo>
                        <a:lnTo>
                          <a:pt x="86328" y="205444"/>
                        </a:lnTo>
                        <a:cubicBezTo>
                          <a:pt x="78091" y="205444"/>
                          <a:pt x="71424" y="198778"/>
                          <a:pt x="71424" y="190540"/>
                        </a:cubicBezTo>
                        <a:cubicBezTo>
                          <a:pt x="71424" y="182303"/>
                          <a:pt x="78091" y="175684"/>
                          <a:pt x="86328" y="175684"/>
                        </a:cubicBezTo>
                        <a:close/>
                        <a:moveTo>
                          <a:pt x="375596" y="145924"/>
                        </a:moveTo>
                        <a:cubicBezTo>
                          <a:pt x="383786" y="145924"/>
                          <a:pt x="390452" y="152543"/>
                          <a:pt x="390452" y="160780"/>
                        </a:cubicBezTo>
                        <a:lnTo>
                          <a:pt x="390452" y="175684"/>
                        </a:lnTo>
                        <a:lnTo>
                          <a:pt x="405356" y="175684"/>
                        </a:lnTo>
                        <a:cubicBezTo>
                          <a:pt x="413546" y="175684"/>
                          <a:pt x="420212" y="182303"/>
                          <a:pt x="420212" y="190540"/>
                        </a:cubicBezTo>
                        <a:cubicBezTo>
                          <a:pt x="420212" y="198778"/>
                          <a:pt x="413546" y="205444"/>
                          <a:pt x="405356" y="205444"/>
                        </a:cubicBezTo>
                        <a:lnTo>
                          <a:pt x="390452" y="205444"/>
                        </a:lnTo>
                        <a:lnTo>
                          <a:pt x="390452" y="220300"/>
                        </a:lnTo>
                        <a:cubicBezTo>
                          <a:pt x="390452" y="228538"/>
                          <a:pt x="383786" y="235204"/>
                          <a:pt x="375596" y="235204"/>
                        </a:cubicBezTo>
                        <a:cubicBezTo>
                          <a:pt x="367358" y="235204"/>
                          <a:pt x="360692" y="228538"/>
                          <a:pt x="360692" y="220300"/>
                        </a:cubicBezTo>
                        <a:lnTo>
                          <a:pt x="360692" y="205444"/>
                        </a:lnTo>
                        <a:lnTo>
                          <a:pt x="345836" y="205444"/>
                        </a:lnTo>
                        <a:cubicBezTo>
                          <a:pt x="337598" y="205444"/>
                          <a:pt x="330932" y="198778"/>
                          <a:pt x="330932" y="190540"/>
                        </a:cubicBezTo>
                        <a:cubicBezTo>
                          <a:pt x="330932" y="182303"/>
                          <a:pt x="337598" y="175684"/>
                          <a:pt x="345836" y="175684"/>
                        </a:cubicBezTo>
                        <a:lnTo>
                          <a:pt x="360692" y="175684"/>
                        </a:lnTo>
                        <a:lnTo>
                          <a:pt x="360692" y="160780"/>
                        </a:lnTo>
                        <a:cubicBezTo>
                          <a:pt x="360692" y="152543"/>
                          <a:pt x="367358" y="145924"/>
                          <a:pt x="375596" y="145924"/>
                        </a:cubicBezTo>
                        <a:close/>
                        <a:moveTo>
                          <a:pt x="375597" y="122031"/>
                        </a:moveTo>
                        <a:cubicBezTo>
                          <a:pt x="357312" y="122031"/>
                          <a:pt x="340122" y="129130"/>
                          <a:pt x="327171" y="142088"/>
                        </a:cubicBezTo>
                        <a:cubicBezTo>
                          <a:pt x="314267" y="154998"/>
                          <a:pt x="307124" y="172196"/>
                          <a:pt x="307124" y="190490"/>
                        </a:cubicBezTo>
                        <a:cubicBezTo>
                          <a:pt x="307124" y="208784"/>
                          <a:pt x="314267" y="225982"/>
                          <a:pt x="327171" y="238893"/>
                        </a:cubicBezTo>
                        <a:cubicBezTo>
                          <a:pt x="340122" y="251851"/>
                          <a:pt x="357312" y="258997"/>
                          <a:pt x="375597" y="258997"/>
                        </a:cubicBezTo>
                        <a:cubicBezTo>
                          <a:pt x="393834" y="258997"/>
                          <a:pt x="411023" y="251851"/>
                          <a:pt x="423975" y="238893"/>
                        </a:cubicBezTo>
                        <a:cubicBezTo>
                          <a:pt x="436879" y="225982"/>
                          <a:pt x="444021" y="208784"/>
                          <a:pt x="444021" y="190490"/>
                        </a:cubicBezTo>
                        <a:cubicBezTo>
                          <a:pt x="444021" y="172196"/>
                          <a:pt x="436879" y="154998"/>
                          <a:pt x="423975" y="142088"/>
                        </a:cubicBezTo>
                        <a:cubicBezTo>
                          <a:pt x="411023" y="129130"/>
                          <a:pt x="393834" y="122031"/>
                          <a:pt x="375597" y="122031"/>
                        </a:cubicBezTo>
                        <a:close/>
                        <a:moveTo>
                          <a:pt x="86328" y="116164"/>
                        </a:moveTo>
                        <a:lnTo>
                          <a:pt x="211320" y="116164"/>
                        </a:lnTo>
                        <a:cubicBezTo>
                          <a:pt x="219510" y="116164"/>
                          <a:pt x="226177" y="122783"/>
                          <a:pt x="226177" y="131020"/>
                        </a:cubicBezTo>
                        <a:cubicBezTo>
                          <a:pt x="226177" y="139258"/>
                          <a:pt x="219510" y="145924"/>
                          <a:pt x="211320" y="145924"/>
                        </a:cubicBezTo>
                        <a:lnTo>
                          <a:pt x="86328" y="145924"/>
                        </a:lnTo>
                        <a:cubicBezTo>
                          <a:pt x="78091" y="145924"/>
                          <a:pt x="71424" y="139258"/>
                          <a:pt x="71424" y="131020"/>
                        </a:cubicBezTo>
                        <a:cubicBezTo>
                          <a:pt x="71424" y="122783"/>
                          <a:pt x="78091" y="116164"/>
                          <a:pt x="86328" y="116164"/>
                        </a:cubicBezTo>
                        <a:close/>
                        <a:moveTo>
                          <a:pt x="375597" y="92256"/>
                        </a:moveTo>
                        <a:cubicBezTo>
                          <a:pt x="429831" y="92256"/>
                          <a:pt x="473781" y="136228"/>
                          <a:pt x="473781" y="190490"/>
                        </a:cubicBezTo>
                        <a:cubicBezTo>
                          <a:pt x="473781" y="244752"/>
                          <a:pt x="429831" y="288772"/>
                          <a:pt x="375597" y="288772"/>
                        </a:cubicBezTo>
                        <a:cubicBezTo>
                          <a:pt x="321314" y="288772"/>
                          <a:pt x="277364" y="244752"/>
                          <a:pt x="277364" y="190490"/>
                        </a:cubicBezTo>
                        <a:cubicBezTo>
                          <a:pt x="277364" y="136228"/>
                          <a:pt x="321314" y="92256"/>
                          <a:pt x="375597" y="92256"/>
                        </a:cubicBezTo>
                        <a:close/>
                        <a:moveTo>
                          <a:pt x="29765" y="67868"/>
                        </a:moveTo>
                        <a:lnTo>
                          <a:pt x="29765" y="313144"/>
                        </a:lnTo>
                        <a:lnTo>
                          <a:pt x="491728" y="313144"/>
                        </a:lnTo>
                        <a:cubicBezTo>
                          <a:pt x="498301" y="313144"/>
                          <a:pt x="503635" y="307810"/>
                          <a:pt x="503635" y="301237"/>
                        </a:cubicBezTo>
                        <a:lnTo>
                          <a:pt x="503635" y="79774"/>
                        </a:lnTo>
                        <a:cubicBezTo>
                          <a:pt x="503635" y="73202"/>
                          <a:pt x="498301" y="67868"/>
                          <a:pt x="491728" y="67868"/>
                        </a:cubicBezTo>
                        <a:close/>
                        <a:moveTo>
                          <a:pt x="14906" y="0"/>
                        </a:moveTo>
                        <a:cubicBezTo>
                          <a:pt x="23098" y="0"/>
                          <a:pt x="29765" y="6668"/>
                          <a:pt x="29765" y="14907"/>
                        </a:cubicBezTo>
                        <a:lnTo>
                          <a:pt x="29765" y="38101"/>
                        </a:lnTo>
                        <a:lnTo>
                          <a:pt x="491728" y="38101"/>
                        </a:lnTo>
                        <a:cubicBezTo>
                          <a:pt x="514731" y="38101"/>
                          <a:pt x="533400" y="56771"/>
                          <a:pt x="533400" y="79774"/>
                        </a:cubicBezTo>
                        <a:lnTo>
                          <a:pt x="533400" y="301237"/>
                        </a:lnTo>
                        <a:cubicBezTo>
                          <a:pt x="533400" y="324241"/>
                          <a:pt x="514731" y="342911"/>
                          <a:pt x="491728" y="342911"/>
                        </a:cubicBezTo>
                        <a:lnTo>
                          <a:pt x="446485" y="342911"/>
                        </a:lnTo>
                        <a:lnTo>
                          <a:pt x="446485" y="377440"/>
                        </a:lnTo>
                        <a:cubicBezTo>
                          <a:pt x="446485" y="400443"/>
                          <a:pt x="427816" y="419113"/>
                          <a:pt x="404813" y="419113"/>
                        </a:cubicBezTo>
                        <a:lnTo>
                          <a:pt x="339328" y="419113"/>
                        </a:lnTo>
                        <a:cubicBezTo>
                          <a:pt x="316325" y="419113"/>
                          <a:pt x="297656" y="400443"/>
                          <a:pt x="297656" y="377440"/>
                        </a:cubicBezTo>
                        <a:lnTo>
                          <a:pt x="297656" y="342911"/>
                        </a:lnTo>
                        <a:lnTo>
                          <a:pt x="267891" y="342911"/>
                        </a:lnTo>
                        <a:lnTo>
                          <a:pt x="267891" y="377440"/>
                        </a:lnTo>
                        <a:cubicBezTo>
                          <a:pt x="267891" y="400443"/>
                          <a:pt x="249222" y="419113"/>
                          <a:pt x="226219" y="419113"/>
                        </a:cubicBezTo>
                        <a:lnTo>
                          <a:pt x="119063" y="419113"/>
                        </a:lnTo>
                        <a:cubicBezTo>
                          <a:pt x="96060" y="419113"/>
                          <a:pt x="77391" y="400443"/>
                          <a:pt x="77391" y="377440"/>
                        </a:cubicBezTo>
                        <a:lnTo>
                          <a:pt x="77391" y="342911"/>
                        </a:lnTo>
                        <a:lnTo>
                          <a:pt x="29765" y="342911"/>
                        </a:lnTo>
                        <a:lnTo>
                          <a:pt x="29765" y="442355"/>
                        </a:lnTo>
                        <a:cubicBezTo>
                          <a:pt x="29765" y="450546"/>
                          <a:pt x="23098" y="457214"/>
                          <a:pt x="14906" y="457214"/>
                        </a:cubicBezTo>
                        <a:cubicBezTo>
                          <a:pt x="6667" y="457214"/>
                          <a:pt x="0" y="450546"/>
                          <a:pt x="0" y="442355"/>
                        </a:cubicBezTo>
                        <a:lnTo>
                          <a:pt x="0" y="14907"/>
                        </a:lnTo>
                        <a:cubicBezTo>
                          <a:pt x="0" y="6668"/>
                          <a:pt x="6667" y="0"/>
                          <a:pt x="14906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/>
                  <a:lstStyle/>
                  <a:p>
                    <a:pPr defTabSz="685800" fontAlgn="auto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800" kern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</p:grpSp>
          <p:grpSp>
            <p:nvGrpSpPr>
              <p:cNvPr id="17" name="组合 16"/>
              <p:cNvGrpSpPr/>
              <p:nvPr/>
            </p:nvGrpSpPr>
            <p:grpSpPr>
              <a:xfrm>
                <a:off x="791845" y="3298199"/>
                <a:ext cx="1610363" cy="1044858"/>
                <a:chOff x="791845" y="3543597"/>
                <a:chExt cx="1610363" cy="1044858"/>
              </a:xfrm>
            </p:grpSpPr>
            <p:sp>
              <p:nvSpPr>
                <p:cNvPr id="107" name="矩形 106"/>
                <p:cNvSpPr/>
                <p:nvPr/>
              </p:nvSpPr>
              <p:spPr>
                <a:xfrm>
                  <a:off x="791845" y="3543597"/>
                  <a:ext cx="1610363" cy="1044858"/>
                </a:xfrm>
                <a:prstGeom prst="rect">
                  <a:avLst/>
                </a:prstGeom>
                <a:solidFill>
                  <a:srgbClr val="FFC335">
                    <a:alpha val="10000"/>
                  </a:srgbClr>
                </a:solidFill>
                <a:ln w="6350" cap="flat" cmpd="sng" algn="ctr">
                  <a:gradFill flip="none" rotWithShape="1">
                    <a:gsLst>
                      <a:gs pos="0">
                        <a:srgbClr val="FFC335">
                          <a:alpha val="0"/>
                        </a:srgbClr>
                      </a:gs>
                      <a:gs pos="100000">
                        <a:srgbClr val="FFC335"/>
                      </a:gs>
                    </a:gsLst>
                    <a:lin ang="5400000" scaled="1"/>
                    <a:tileRect/>
                  </a:gradFill>
                  <a:prstDash val="solid"/>
                  <a:miter lim="800000"/>
                </a:ln>
                <a:effectLst/>
              </p:spPr>
              <p:txBody>
                <a:bodyPr lIns="0" tIns="34289" rIns="0" bIns="34289" rtlCol="0" anchor="b"/>
                <a:lstStyle/>
                <a:p>
                  <a:pPr algn="ctr" defTabSz="68580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vGPU</a:t>
                  </a:r>
                  <a:r>
                    <a:rPr lang="zh-CN" altLang="en-US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资源池</a:t>
                  </a:r>
                  <a:endParaRPr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09" name="矩形 108"/>
                <p:cNvSpPr/>
                <p:nvPr/>
              </p:nvSpPr>
              <p:spPr>
                <a:xfrm>
                  <a:off x="888380" y="3652857"/>
                  <a:ext cx="1417292" cy="759192"/>
                </a:xfrm>
                <a:prstGeom prst="rect">
                  <a:avLst/>
                </a:prstGeom>
                <a:solidFill>
                  <a:srgbClr val="FFC335">
                    <a:alpha val="20000"/>
                  </a:srgbClr>
                </a:solidFill>
                <a:ln w="63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51435" tIns="25717" rIns="51435" bIns="25717" rtlCol="0" anchor="t"/>
                <a:lstStyle/>
                <a:p>
                  <a:pPr algn="ctr" defTabSz="68580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8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0" name="矩形 109"/>
                <p:cNvSpPr/>
                <p:nvPr/>
              </p:nvSpPr>
              <p:spPr>
                <a:xfrm>
                  <a:off x="1040533" y="4197038"/>
                  <a:ext cx="1112986" cy="170238"/>
                </a:xfrm>
                <a:prstGeom prst="rect">
                  <a:avLst/>
                </a:prstGeom>
              </p:spPr>
              <p:txBody>
                <a:bodyPr wrap="square" lIns="51435" tIns="25717" rIns="51435" bIns="25717">
                  <a:spAutoFit/>
                </a:bodyPr>
                <a:lstStyle/>
                <a:p>
                  <a:pPr algn="ctr" defTabSz="68580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7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CVK</a:t>
                  </a:r>
                  <a:r>
                    <a:rPr lang="zh-CN" altLang="en-US" sz="7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虚拟化内核系统</a:t>
                  </a:r>
                  <a:endParaRPr lang="zh-CN" altLang="en-US" sz="7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921352" y="3703233"/>
                  <a:ext cx="1351349" cy="180000"/>
                </a:xfrm>
                <a:prstGeom prst="rect">
                  <a:avLst/>
                </a:prstGeom>
                <a:solidFill>
                  <a:srgbClr val="FFC335">
                    <a:alpha val="81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wrap="square" lIns="68578" tIns="34289" rIns="68578" bIns="34289" rtlCol="0" anchor="ctr">
                  <a:noAutofit/>
                </a:bodyPr>
                <a:lstStyle/>
                <a:p>
                  <a:pPr algn="ctr" defTabSz="68580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6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NVIDIA GPU</a:t>
                  </a:r>
                  <a:r>
                    <a:rPr lang="zh-CN" altLang="en-US" sz="6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rPr>
                    <a:t>虚拟化驱动</a:t>
                  </a:r>
                  <a:endParaRPr lang="zh-CN" altLang="en-US" sz="600" kern="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  <p:grpSp>
              <p:nvGrpSpPr>
                <p:cNvPr id="115" name="组合 114"/>
                <p:cNvGrpSpPr/>
                <p:nvPr/>
              </p:nvGrpSpPr>
              <p:grpSpPr>
                <a:xfrm>
                  <a:off x="1430266" y="3927823"/>
                  <a:ext cx="758405" cy="221032"/>
                  <a:chOff x="1589539" y="4914928"/>
                  <a:chExt cx="1277849" cy="396101"/>
                </a:xfrm>
              </p:grpSpPr>
              <p:sp>
                <p:nvSpPr>
                  <p:cNvPr id="117" name="矩形 116"/>
                  <p:cNvSpPr/>
                  <p:nvPr/>
                </p:nvSpPr>
                <p:spPr>
                  <a:xfrm>
                    <a:off x="1589539" y="4914928"/>
                    <a:ext cx="552001" cy="180000"/>
                  </a:xfrm>
                  <a:prstGeom prst="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>
                    <a:noAutofit/>
                  </a:bodyPr>
                  <a:lstStyle/>
                  <a:p>
                    <a:pPr algn="ctr" defTabSz="685800" fontAlgn="auto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vGPU</a:t>
                    </a:r>
                    <a:endParaRPr lang="en-US" altLang="zh-CN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8" name="矩形 117"/>
                  <p:cNvSpPr/>
                  <p:nvPr/>
                </p:nvSpPr>
                <p:spPr>
                  <a:xfrm>
                    <a:off x="2315387" y="4914928"/>
                    <a:ext cx="552001" cy="180000"/>
                  </a:xfrm>
                  <a:prstGeom prst="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>
                    <a:noAutofit/>
                  </a:bodyPr>
                  <a:lstStyle/>
                  <a:p>
                    <a:pPr algn="ctr" defTabSz="685800" fontAlgn="auto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vGPU</a:t>
                    </a:r>
                    <a:endParaRPr lang="en-US" altLang="zh-CN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19" name="矩形 118"/>
                  <p:cNvSpPr/>
                  <p:nvPr/>
                </p:nvSpPr>
                <p:spPr>
                  <a:xfrm>
                    <a:off x="1589539" y="5131029"/>
                    <a:ext cx="552001" cy="180000"/>
                  </a:xfrm>
                  <a:prstGeom prst="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>
                    <a:noAutofit/>
                  </a:bodyPr>
                  <a:lstStyle/>
                  <a:p>
                    <a:pPr algn="ctr" defTabSz="685800" fontAlgn="auto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vGPU</a:t>
                    </a:r>
                    <a:endParaRPr lang="en-US" altLang="zh-CN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120" name="矩形 119"/>
                  <p:cNvSpPr/>
                  <p:nvPr/>
                </p:nvSpPr>
                <p:spPr>
                  <a:xfrm>
                    <a:off x="2315387" y="5131029"/>
                    <a:ext cx="552001" cy="180000"/>
                  </a:xfrm>
                  <a:prstGeom prst="rect">
                    <a:avLst/>
                  </a:prstGeom>
                  <a:noFill/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lIns="0" tIns="0" rIns="0" bIns="0" rtlCol="0" anchor="ctr">
                    <a:noAutofit/>
                  </a:bodyPr>
                  <a:lstStyle/>
                  <a:p>
                    <a:pPr algn="ctr" defTabSz="685800" fontAlgn="auto">
                      <a:lnSpc>
                        <a:spcPct val="12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800" kern="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vGPU</a:t>
                    </a:r>
                    <a:endParaRPr lang="en-US" altLang="zh-CN" sz="800" kern="0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</p:grpSp>
            <p:sp>
              <p:nvSpPr>
                <p:cNvPr id="116" name="iconfont-10734-5173712"/>
                <p:cNvSpPr>
                  <a:spLocks noChangeAspect="1"/>
                </p:cNvSpPr>
                <p:nvPr/>
              </p:nvSpPr>
              <p:spPr bwMode="auto">
                <a:xfrm>
                  <a:off x="1058132" y="3939769"/>
                  <a:ext cx="244614" cy="197140"/>
                </a:xfrm>
                <a:custGeom>
                  <a:avLst/>
                  <a:gdLst>
                    <a:gd name="connsiteX0" fmla="*/ 327422 w 533400"/>
                    <a:gd name="connsiteY0" fmla="*/ 342911 h 457214"/>
                    <a:gd name="connsiteX1" fmla="*/ 327422 w 533400"/>
                    <a:gd name="connsiteY1" fmla="*/ 377440 h 457214"/>
                    <a:gd name="connsiteX2" fmla="*/ 339328 w 533400"/>
                    <a:gd name="connsiteY2" fmla="*/ 389346 h 457214"/>
                    <a:gd name="connsiteX3" fmla="*/ 404813 w 533400"/>
                    <a:gd name="connsiteY3" fmla="*/ 389346 h 457214"/>
                    <a:gd name="connsiteX4" fmla="*/ 416719 w 533400"/>
                    <a:gd name="connsiteY4" fmla="*/ 377440 h 457214"/>
                    <a:gd name="connsiteX5" fmla="*/ 416719 w 533400"/>
                    <a:gd name="connsiteY5" fmla="*/ 342911 h 457214"/>
                    <a:gd name="connsiteX6" fmla="*/ 107156 w 533400"/>
                    <a:gd name="connsiteY6" fmla="*/ 342911 h 457214"/>
                    <a:gd name="connsiteX7" fmla="*/ 107156 w 533400"/>
                    <a:gd name="connsiteY7" fmla="*/ 377440 h 457214"/>
                    <a:gd name="connsiteX8" fmla="*/ 119063 w 533400"/>
                    <a:gd name="connsiteY8" fmla="*/ 389346 h 457214"/>
                    <a:gd name="connsiteX9" fmla="*/ 226219 w 533400"/>
                    <a:gd name="connsiteY9" fmla="*/ 389346 h 457214"/>
                    <a:gd name="connsiteX10" fmla="*/ 238125 w 533400"/>
                    <a:gd name="connsiteY10" fmla="*/ 377440 h 457214"/>
                    <a:gd name="connsiteX11" fmla="*/ 238125 w 533400"/>
                    <a:gd name="connsiteY11" fmla="*/ 342911 h 457214"/>
                    <a:gd name="connsiteX12" fmla="*/ 86328 w 533400"/>
                    <a:gd name="connsiteY12" fmla="*/ 235204 h 457214"/>
                    <a:gd name="connsiteX13" fmla="*/ 211320 w 533400"/>
                    <a:gd name="connsiteY13" fmla="*/ 235204 h 457214"/>
                    <a:gd name="connsiteX14" fmla="*/ 226177 w 533400"/>
                    <a:gd name="connsiteY14" fmla="*/ 250060 h 457214"/>
                    <a:gd name="connsiteX15" fmla="*/ 211320 w 533400"/>
                    <a:gd name="connsiteY15" fmla="*/ 264964 h 457214"/>
                    <a:gd name="connsiteX16" fmla="*/ 86328 w 533400"/>
                    <a:gd name="connsiteY16" fmla="*/ 264964 h 457214"/>
                    <a:gd name="connsiteX17" fmla="*/ 71424 w 533400"/>
                    <a:gd name="connsiteY17" fmla="*/ 250060 h 457214"/>
                    <a:gd name="connsiteX18" fmla="*/ 86328 w 533400"/>
                    <a:gd name="connsiteY18" fmla="*/ 235204 h 457214"/>
                    <a:gd name="connsiteX19" fmla="*/ 86328 w 533400"/>
                    <a:gd name="connsiteY19" fmla="*/ 175684 h 457214"/>
                    <a:gd name="connsiteX20" fmla="*/ 211320 w 533400"/>
                    <a:gd name="connsiteY20" fmla="*/ 175684 h 457214"/>
                    <a:gd name="connsiteX21" fmla="*/ 226177 w 533400"/>
                    <a:gd name="connsiteY21" fmla="*/ 190540 h 457214"/>
                    <a:gd name="connsiteX22" fmla="*/ 211320 w 533400"/>
                    <a:gd name="connsiteY22" fmla="*/ 205444 h 457214"/>
                    <a:gd name="connsiteX23" fmla="*/ 86328 w 533400"/>
                    <a:gd name="connsiteY23" fmla="*/ 205444 h 457214"/>
                    <a:gd name="connsiteX24" fmla="*/ 71424 w 533400"/>
                    <a:gd name="connsiteY24" fmla="*/ 190540 h 457214"/>
                    <a:gd name="connsiteX25" fmla="*/ 86328 w 533400"/>
                    <a:gd name="connsiteY25" fmla="*/ 175684 h 457214"/>
                    <a:gd name="connsiteX26" fmla="*/ 375596 w 533400"/>
                    <a:gd name="connsiteY26" fmla="*/ 145924 h 457214"/>
                    <a:gd name="connsiteX27" fmla="*/ 390452 w 533400"/>
                    <a:gd name="connsiteY27" fmla="*/ 160780 h 457214"/>
                    <a:gd name="connsiteX28" fmla="*/ 390452 w 533400"/>
                    <a:gd name="connsiteY28" fmla="*/ 175684 h 457214"/>
                    <a:gd name="connsiteX29" fmla="*/ 405356 w 533400"/>
                    <a:gd name="connsiteY29" fmla="*/ 175684 h 457214"/>
                    <a:gd name="connsiteX30" fmla="*/ 420212 w 533400"/>
                    <a:gd name="connsiteY30" fmla="*/ 190540 h 457214"/>
                    <a:gd name="connsiteX31" fmla="*/ 405356 w 533400"/>
                    <a:gd name="connsiteY31" fmla="*/ 205444 h 457214"/>
                    <a:gd name="connsiteX32" fmla="*/ 390452 w 533400"/>
                    <a:gd name="connsiteY32" fmla="*/ 205444 h 457214"/>
                    <a:gd name="connsiteX33" fmla="*/ 390452 w 533400"/>
                    <a:gd name="connsiteY33" fmla="*/ 220300 h 457214"/>
                    <a:gd name="connsiteX34" fmla="*/ 375596 w 533400"/>
                    <a:gd name="connsiteY34" fmla="*/ 235204 h 457214"/>
                    <a:gd name="connsiteX35" fmla="*/ 360692 w 533400"/>
                    <a:gd name="connsiteY35" fmla="*/ 220300 h 457214"/>
                    <a:gd name="connsiteX36" fmla="*/ 360692 w 533400"/>
                    <a:gd name="connsiteY36" fmla="*/ 205444 h 457214"/>
                    <a:gd name="connsiteX37" fmla="*/ 345836 w 533400"/>
                    <a:gd name="connsiteY37" fmla="*/ 205444 h 457214"/>
                    <a:gd name="connsiteX38" fmla="*/ 330932 w 533400"/>
                    <a:gd name="connsiteY38" fmla="*/ 190540 h 457214"/>
                    <a:gd name="connsiteX39" fmla="*/ 345836 w 533400"/>
                    <a:gd name="connsiteY39" fmla="*/ 175684 h 457214"/>
                    <a:gd name="connsiteX40" fmla="*/ 360692 w 533400"/>
                    <a:gd name="connsiteY40" fmla="*/ 175684 h 457214"/>
                    <a:gd name="connsiteX41" fmla="*/ 360692 w 533400"/>
                    <a:gd name="connsiteY41" fmla="*/ 160780 h 457214"/>
                    <a:gd name="connsiteX42" fmla="*/ 375596 w 533400"/>
                    <a:gd name="connsiteY42" fmla="*/ 145924 h 457214"/>
                    <a:gd name="connsiteX43" fmla="*/ 375597 w 533400"/>
                    <a:gd name="connsiteY43" fmla="*/ 122031 h 457214"/>
                    <a:gd name="connsiteX44" fmla="*/ 327171 w 533400"/>
                    <a:gd name="connsiteY44" fmla="*/ 142088 h 457214"/>
                    <a:gd name="connsiteX45" fmla="*/ 307124 w 533400"/>
                    <a:gd name="connsiteY45" fmla="*/ 190490 h 457214"/>
                    <a:gd name="connsiteX46" fmla="*/ 327171 w 533400"/>
                    <a:gd name="connsiteY46" fmla="*/ 238893 h 457214"/>
                    <a:gd name="connsiteX47" fmla="*/ 375597 w 533400"/>
                    <a:gd name="connsiteY47" fmla="*/ 258997 h 457214"/>
                    <a:gd name="connsiteX48" fmla="*/ 423975 w 533400"/>
                    <a:gd name="connsiteY48" fmla="*/ 238893 h 457214"/>
                    <a:gd name="connsiteX49" fmla="*/ 444021 w 533400"/>
                    <a:gd name="connsiteY49" fmla="*/ 190490 h 457214"/>
                    <a:gd name="connsiteX50" fmla="*/ 423975 w 533400"/>
                    <a:gd name="connsiteY50" fmla="*/ 142088 h 457214"/>
                    <a:gd name="connsiteX51" fmla="*/ 375597 w 533400"/>
                    <a:gd name="connsiteY51" fmla="*/ 122031 h 457214"/>
                    <a:gd name="connsiteX52" fmla="*/ 86328 w 533400"/>
                    <a:gd name="connsiteY52" fmla="*/ 116164 h 457214"/>
                    <a:gd name="connsiteX53" fmla="*/ 211320 w 533400"/>
                    <a:gd name="connsiteY53" fmla="*/ 116164 h 457214"/>
                    <a:gd name="connsiteX54" fmla="*/ 226177 w 533400"/>
                    <a:gd name="connsiteY54" fmla="*/ 131020 h 457214"/>
                    <a:gd name="connsiteX55" fmla="*/ 211320 w 533400"/>
                    <a:gd name="connsiteY55" fmla="*/ 145924 h 457214"/>
                    <a:gd name="connsiteX56" fmla="*/ 86328 w 533400"/>
                    <a:gd name="connsiteY56" fmla="*/ 145924 h 457214"/>
                    <a:gd name="connsiteX57" fmla="*/ 71424 w 533400"/>
                    <a:gd name="connsiteY57" fmla="*/ 131020 h 457214"/>
                    <a:gd name="connsiteX58" fmla="*/ 86328 w 533400"/>
                    <a:gd name="connsiteY58" fmla="*/ 116164 h 457214"/>
                    <a:gd name="connsiteX59" fmla="*/ 375597 w 533400"/>
                    <a:gd name="connsiteY59" fmla="*/ 92256 h 457214"/>
                    <a:gd name="connsiteX60" fmla="*/ 473781 w 533400"/>
                    <a:gd name="connsiteY60" fmla="*/ 190490 h 457214"/>
                    <a:gd name="connsiteX61" fmla="*/ 375597 w 533400"/>
                    <a:gd name="connsiteY61" fmla="*/ 288772 h 457214"/>
                    <a:gd name="connsiteX62" fmla="*/ 277364 w 533400"/>
                    <a:gd name="connsiteY62" fmla="*/ 190490 h 457214"/>
                    <a:gd name="connsiteX63" fmla="*/ 375597 w 533400"/>
                    <a:gd name="connsiteY63" fmla="*/ 92256 h 457214"/>
                    <a:gd name="connsiteX64" fmla="*/ 29765 w 533400"/>
                    <a:gd name="connsiteY64" fmla="*/ 67868 h 457214"/>
                    <a:gd name="connsiteX65" fmla="*/ 29765 w 533400"/>
                    <a:gd name="connsiteY65" fmla="*/ 313144 h 457214"/>
                    <a:gd name="connsiteX66" fmla="*/ 491728 w 533400"/>
                    <a:gd name="connsiteY66" fmla="*/ 313144 h 457214"/>
                    <a:gd name="connsiteX67" fmla="*/ 503635 w 533400"/>
                    <a:gd name="connsiteY67" fmla="*/ 301237 h 457214"/>
                    <a:gd name="connsiteX68" fmla="*/ 503635 w 533400"/>
                    <a:gd name="connsiteY68" fmla="*/ 79774 h 457214"/>
                    <a:gd name="connsiteX69" fmla="*/ 491728 w 533400"/>
                    <a:gd name="connsiteY69" fmla="*/ 67868 h 457214"/>
                    <a:gd name="connsiteX70" fmla="*/ 14906 w 533400"/>
                    <a:gd name="connsiteY70" fmla="*/ 0 h 457214"/>
                    <a:gd name="connsiteX71" fmla="*/ 29765 w 533400"/>
                    <a:gd name="connsiteY71" fmla="*/ 14907 h 457214"/>
                    <a:gd name="connsiteX72" fmla="*/ 29765 w 533400"/>
                    <a:gd name="connsiteY72" fmla="*/ 38101 h 457214"/>
                    <a:gd name="connsiteX73" fmla="*/ 491728 w 533400"/>
                    <a:gd name="connsiteY73" fmla="*/ 38101 h 457214"/>
                    <a:gd name="connsiteX74" fmla="*/ 533400 w 533400"/>
                    <a:gd name="connsiteY74" fmla="*/ 79774 h 457214"/>
                    <a:gd name="connsiteX75" fmla="*/ 533400 w 533400"/>
                    <a:gd name="connsiteY75" fmla="*/ 301237 h 457214"/>
                    <a:gd name="connsiteX76" fmla="*/ 491728 w 533400"/>
                    <a:gd name="connsiteY76" fmla="*/ 342911 h 457214"/>
                    <a:gd name="connsiteX77" fmla="*/ 446485 w 533400"/>
                    <a:gd name="connsiteY77" fmla="*/ 342911 h 457214"/>
                    <a:gd name="connsiteX78" fmla="*/ 446485 w 533400"/>
                    <a:gd name="connsiteY78" fmla="*/ 377440 h 457214"/>
                    <a:gd name="connsiteX79" fmla="*/ 404813 w 533400"/>
                    <a:gd name="connsiteY79" fmla="*/ 419113 h 457214"/>
                    <a:gd name="connsiteX80" fmla="*/ 339328 w 533400"/>
                    <a:gd name="connsiteY80" fmla="*/ 419113 h 457214"/>
                    <a:gd name="connsiteX81" fmla="*/ 297656 w 533400"/>
                    <a:gd name="connsiteY81" fmla="*/ 377440 h 457214"/>
                    <a:gd name="connsiteX82" fmla="*/ 297656 w 533400"/>
                    <a:gd name="connsiteY82" fmla="*/ 342911 h 457214"/>
                    <a:gd name="connsiteX83" fmla="*/ 267891 w 533400"/>
                    <a:gd name="connsiteY83" fmla="*/ 342911 h 457214"/>
                    <a:gd name="connsiteX84" fmla="*/ 267891 w 533400"/>
                    <a:gd name="connsiteY84" fmla="*/ 377440 h 457214"/>
                    <a:gd name="connsiteX85" fmla="*/ 226219 w 533400"/>
                    <a:gd name="connsiteY85" fmla="*/ 419113 h 457214"/>
                    <a:gd name="connsiteX86" fmla="*/ 119063 w 533400"/>
                    <a:gd name="connsiteY86" fmla="*/ 419113 h 457214"/>
                    <a:gd name="connsiteX87" fmla="*/ 77391 w 533400"/>
                    <a:gd name="connsiteY87" fmla="*/ 377440 h 457214"/>
                    <a:gd name="connsiteX88" fmla="*/ 77391 w 533400"/>
                    <a:gd name="connsiteY88" fmla="*/ 342911 h 457214"/>
                    <a:gd name="connsiteX89" fmla="*/ 29765 w 533400"/>
                    <a:gd name="connsiteY89" fmla="*/ 342911 h 457214"/>
                    <a:gd name="connsiteX90" fmla="*/ 29765 w 533400"/>
                    <a:gd name="connsiteY90" fmla="*/ 442355 h 457214"/>
                    <a:gd name="connsiteX91" fmla="*/ 14906 w 533400"/>
                    <a:gd name="connsiteY91" fmla="*/ 457214 h 457214"/>
                    <a:gd name="connsiteX92" fmla="*/ 0 w 533400"/>
                    <a:gd name="connsiteY92" fmla="*/ 442355 h 457214"/>
                    <a:gd name="connsiteX93" fmla="*/ 0 w 533400"/>
                    <a:gd name="connsiteY93" fmla="*/ 14907 h 457214"/>
                    <a:gd name="connsiteX94" fmla="*/ 14906 w 533400"/>
                    <a:gd name="connsiteY94" fmla="*/ 0 h 4572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</a:cxnLst>
                  <a:rect l="l" t="t" r="r" b="b"/>
                  <a:pathLst>
                    <a:path w="533400" h="457214">
                      <a:moveTo>
                        <a:pt x="327422" y="342911"/>
                      </a:moveTo>
                      <a:lnTo>
                        <a:pt x="327422" y="377440"/>
                      </a:lnTo>
                      <a:cubicBezTo>
                        <a:pt x="327422" y="384012"/>
                        <a:pt x="332756" y="389346"/>
                        <a:pt x="339328" y="389346"/>
                      </a:cubicBezTo>
                      <a:lnTo>
                        <a:pt x="404813" y="389346"/>
                      </a:lnTo>
                      <a:cubicBezTo>
                        <a:pt x="411385" y="389346"/>
                        <a:pt x="416719" y="384012"/>
                        <a:pt x="416719" y="377440"/>
                      </a:cubicBezTo>
                      <a:lnTo>
                        <a:pt x="416719" y="342911"/>
                      </a:lnTo>
                      <a:close/>
                      <a:moveTo>
                        <a:pt x="107156" y="342911"/>
                      </a:moveTo>
                      <a:lnTo>
                        <a:pt x="107156" y="377440"/>
                      </a:lnTo>
                      <a:cubicBezTo>
                        <a:pt x="107156" y="384012"/>
                        <a:pt x="112490" y="389346"/>
                        <a:pt x="119063" y="389346"/>
                      </a:cubicBezTo>
                      <a:lnTo>
                        <a:pt x="226219" y="389346"/>
                      </a:lnTo>
                      <a:cubicBezTo>
                        <a:pt x="232791" y="389346"/>
                        <a:pt x="238125" y="384012"/>
                        <a:pt x="238125" y="377440"/>
                      </a:cubicBezTo>
                      <a:lnTo>
                        <a:pt x="238125" y="342911"/>
                      </a:lnTo>
                      <a:close/>
                      <a:moveTo>
                        <a:pt x="86328" y="235204"/>
                      </a:moveTo>
                      <a:lnTo>
                        <a:pt x="211320" y="235204"/>
                      </a:lnTo>
                      <a:cubicBezTo>
                        <a:pt x="219510" y="235204"/>
                        <a:pt x="226177" y="241823"/>
                        <a:pt x="226177" y="250060"/>
                      </a:cubicBezTo>
                      <a:cubicBezTo>
                        <a:pt x="226177" y="258298"/>
                        <a:pt x="219510" y="264964"/>
                        <a:pt x="211320" y="264964"/>
                      </a:cubicBezTo>
                      <a:lnTo>
                        <a:pt x="86328" y="264964"/>
                      </a:lnTo>
                      <a:cubicBezTo>
                        <a:pt x="78091" y="264964"/>
                        <a:pt x="71424" y="258298"/>
                        <a:pt x="71424" y="250060"/>
                      </a:cubicBezTo>
                      <a:cubicBezTo>
                        <a:pt x="71424" y="241823"/>
                        <a:pt x="78091" y="235204"/>
                        <a:pt x="86328" y="235204"/>
                      </a:cubicBezTo>
                      <a:close/>
                      <a:moveTo>
                        <a:pt x="86328" y="175684"/>
                      </a:moveTo>
                      <a:lnTo>
                        <a:pt x="211320" y="175684"/>
                      </a:lnTo>
                      <a:cubicBezTo>
                        <a:pt x="219510" y="175684"/>
                        <a:pt x="226177" y="182303"/>
                        <a:pt x="226177" y="190540"/>
                      </a:cubicBezTo>
                      <a:cubicBezTo>
                        <a:pt x="226177" y="198778"/>
                        <a:pt x="219510" y="205444"/>
                        <a:pt x="211320" y="205444"/>
                      </a:cubicBezTo>
                      <a:lnTo>
                        <a:pt x="86328" y="205444"/>
                      </a:lnTo>
                      <a:cubicBezTo>
                        <a:pt x="78091" y="205444"/>
                        <a:pt x="71424" y="198778"/>
                        <a:pt x="71424" y="190540"/>
                      </a:cubicBezTo>
                      <a:cubicBezTo>
                        <a:pt x="71424" y="182303"/>
                        <a:pt x="78091" y="175684"/>
                        <a:pt x="86328" y="175684"/>
                      </a:cubicBezTo>
                      <a:close/>
                      <a:moveTo>
                        <a:pt x="375596" y="145924"/>
                      </a:moveTo>
                      <a:cubicBezTo>
                        <a:pt x="383786" y="145924"/>
                        <a:pt x="390452" y="152543"/>
                        <a:pt x="390452" y="160780"/>
                      </a:cubicBezTo>
                      <a:lnTo>
                        <a:pt x="390452" y="175684"/>
                      </a:lnTo>
                      <a:lnTo>
                        <a:pt x="405356" y="175684"/>
                      </a:lnTo>
                      <a:cubicBezTo>
                        <a:pt x="413546" y="175684"/>
                        <a:pt x="420212" y="182303"/>
                        <a:pt x="420212" y="190540"/>
                      </a:cubicBezTo>
                      <a:cubicBezTo>
                        <a:pt x="420212" y="198778"/>
                        <a:pt x="413546" y="205444"/>
                        <a:pt x="405356" y="205444"/>
                      </a:cubicBezTo>
                      <a:lnTo>
                        <a:pt x="390452" y="205444"/>
                      </a:lnTo>
                      <a:lnTo>
                        <a:pt x="390452" y="220300"/>
                      </a:lnTo>
                      <a:cubicBezTo>
                        <a:pt x="390452" y="228538"/>
                        <a:pt x="383786" y="235204"/>
                        <a:pt x="375596" y="235204"/>
                      </a:cubicBezTo>
                      <a:cubicBezTo>
                        <a:pt x="367358" y="235204"/>
                        <a:pt x="360692" y="228538"/>
                        <a:pt x="360692" y="220300"/>
                      </a:cubicBezTo>
                      <a:lnTo>
                        <a:pt x="360692" y="205444"/>
                      </a:lnTo>
                      <a:lnTo>
                        <a:pt x="345836" y="205444"/>
                      </a:lnTo>
                      <a:cubicBezTo>
                        <a:pt x="337598" y="205444"/>
                        <a:pt x="330932" y="198778"/>
                        <a:pt x="330932" y="190540"/>
                      </a:cubicBezTo>
                      <a:cubicBezTo>
                        <a:pt x="330932" y="182303"/>
                        <a:pt x="337598" y="175684"/>
                        <a:pt x="345836" y="175684"/>
                      </a:cubicBezTo>
                      <a:lnTo>
                        <a:pt x="360692" y="175684"/>
                      </a:lnTo>
                      <a:lnTo>
                        <a:pt x="360692" y="160780"/>
                      </a:lnTo>
                      <a:cubicBezTo>
                        <a:pt x="360692" y="152543"/>
                        <a:pt x="367358" y="145924"/>
                        <a:pt x="375596" y="145924"/>
                      </a:cubicBezTo>
                      <a:close/>
                      <a:moveTo>
                        <a:pt x="375597" y="122031"/>
                      </a:moveTo>
                      <a:cubicBezTo>
                        <a:pt x="357312" y="122031"/>
                        <a:pt x="340122" y="129130"/>
                        <a:pt x="327171" y="142088"/>
                      </a:cubicBezTo>
                      <a:cubicBezTo>
                        <a:pt x="314267" y="154998"/>
                        <a:pt x="307124" y="172196"/>
                        <a:pt x="307124" y="190490"/>
                      </a:cubicBezTo>
                      <a:cubicBezTo>
                        <a:pt x="307124" y="208784"/>
                        <a:pt x="314267" y="225982"/>
                        <a:pt x="327171" y="238893"/>
                      </a:cubicBezTo>
                      <a:cubicBezTo>
                        <a:pt x="340122" y="251851"/>
                        <a:pt x="357312" y="258997"/>
                        <a:pt x="375597" y="258997"/>
                      </a:cubicBezTo>
                      <a:cubicBezTo>
                        <a:pt x="393834" y="258997"/>
                        <a:pt x="411023" y="251851"/>
                        <a:pt x="423975" y="238893"/>
                      </a:cubicBezTo>
                      <a:cubicBezTo>
                        <a:pt x="436879" y="225982"/>
                        <a:pt x="444021" y="208784"/>
                        <a:pt x="444021" y="190490"/>
                      </a:cubicBezTo>
                      <a:cubicBezTo>
                        <a:pt x="444021" y="172196"/>
                        <a:pt x="436879" y="154998"/>
                        <a:pt x="423975" y="142088"/>
                      </a:cubicBezTo>
                      <a:cubicBezTo>
                        <a:pt x="411023" y="129130"/>
                        <a:pt x="393834" y="122031"/>
                        <a:pt x="375597" y="122031"/>
                      </a:cubicBezTo>
                      <a:close/>
                      <a:moveTo>
                        <a:pt x="86328" y="116164"/>
                      </a:moveTo>
                      <a:lnTo>
                        <a:pt x="211320" y="116164"/>
                      </a:lnTo>
                      <a:cubicBezTo>
                        <a:pt x="219510" y="116164"/>
                        <a:pt x="226177" y="122783"/>
                        <a:pt x="226177" y="131020"/>
                      </a:cubicBezTo>
                      <a:cubicBezTo>
                        <a:pt x="226177" y="139258"/>
                        <a:pt x="219510" y="145924"/>
                        <a:pt x="211320" y="145924"/>
                      </a:cubicBezTo>
                      <a:lnTo>
                        <a:pt x="86328" y="145924"/>
                      </a:lnTo>
                      <a:cubicBezTo>
                        <a:pt x="78091" y="145924"/>
                        <a:pt x="71424" y="139258"/>
                        <a:pt x="71424" y="131020"/>
                      </a:cubicBezTo>
                      <a:cubicBezTo>
                        <a:pt x="71424" y="122783"/>
                        <a:pt x="78091" y="116164"/>
                        <a:pt x="86328" y="116164"/>
                      </a:cubicBezTo>
                      <a:close/>
                      <a:moveTo>
                        <a:pt x="375597" y="92256"/>
                      </a:moveTo>
                      <a:cubicBezTo>
                        <a:pt x="429831" y="92256"/>
                        <a:pt x="473781" y="136228"/>
                        <a:pt x="473781" y="190490"/>
                      </a:cubicBezTo>
                      <a:cubicBezTo>
                        <a:pt x="473781" y="244752"/>
                        <a:pt x="429831" y="288772"/>
                        <a:pt x="375597" y="288772"/>
                      </a:cubicBezTo>
                      <a:cubicBezTo>
                        <a:pt x="321314" y="288772"/>
                        <a:pt x="277364" y="244752"/>
                        <a:pt x="277364" y="190490"/>
                      </a:cubicBezTo>
                      <a:cubicBezTo>
                        <a:pt x="277364" y="136228"/>
                        <a:pt x="321314" y="92256"/>
                        <a:pt x="375597" y="92256"/>
                      </a:cubicBezTo>
                      <a:close/>
                      <a:moveTo>
                        <a:pt x="29765" y="67868"/>
                      </a:moveTo>
                      <a:lnTo>
                        <a:pt x="29765" y="313144"/>
                      </a:lnTo>
                      <a:lnTo>
                        <a:pt x="491728" y="313144"/>
                      </a:lnTo>
                      <a:cubicBezTo>
                        <a:pt x="498301" y="313144"/>
                        <a:pt x="503635" y="307810"/>
                        <a:pt x="503635" y="301237"/>
                      </a:cubicBezTo>
                      <a:lnTo>
                        <a:pt x="503635" y="79774"/>
                      </a:lnTo>
                      <a:cubicBezTo>
                        <a:pt x="503635" y="73202"/>
                        <a:pt x="498301" y="67868"/>
                        <a:pt x="491728" y="67868"/>
                      </a:cubicBezTo>
                      <a:close/>
                      <a:moveTo>
                        <a:pt x="14906" y="0"/>
                      </a:moveTo>
                      <a:cubicBezTo>
                        <a:pt x="23098" y="0"/>
                        <a:pt x="29765" y="6668"/>
                        <a:pt x="29765" y="14907"/>
                      </a:cubicBezTo>
                      <a:lnTo>
                        <a:pt x="29765" y="38101"/>
                      </a:lnTo>
                      <a:lnTo>
                        <a:pt x="491728" y="38101"/>
                      </a:lnTo>
                      <a:cubicBezTo>
                        <a:pt x="514731" y="38101"/>
                        <a:pt x="533400" y="56771"/>
                        <a:pt x="533400" y="79774"/>
                      </a:cubicBezTo>
                      <a:lnTo>
                        <a:pt x="533400" y="301237"/>
                      </a:lnTo>
                      <a:cubicBezTo>
                        <a:pt x="533400" y="324241"/>
                        <a:pt x="514731" y="342911"/>
                        <a:pt x="491728" y="342911"/>
                      </a:cubicBezTo>
                      <a:lnTo>
                        <a:pt x="446485" y="342911"/>
                      </a:lnTo>
                      <a:lnTo>
                        <a:pt x="446485" y="377440"/>
                      </a:lnTo>
                      <a:cubicBezTo>
                        <a:pt x="446485" y="400443"/>
                        <a:pt x="427816" y="419113"/>
                        <a:pt x="404813" y="419113"/>
                      </a:cubicBezTo>
                      <a:lnTo>
                        <a:pt x="339328" y="419113"/>
                      </a:lnTo>
                      <a:cubicBezTo>
                        <a:pt x="316325" y="419113"/>
                        <a:pt x="297656" y="400443"/>
                        <a:pt x="297656" y="377440"/>
                      </a:cubicBezTo>
                      <a:lnTo>
                        <a:pt x="297656" y="342911"/>
                      </a:lnTo>
                      <a:lnTo>
                        <a:pt x="267891" y="342911"/>
                      </a:lnTo>
                      <a:lnTo>
                        <a:pt x="267891" y="377440"/>
                      </a:lnTo>
                      <a:cubicBezTo>
                        <a:pt x="267891" y="400443"/>
                        <a:pt x="249222" y="419113"/>
                        <a:pt x="226219" y="419113"/>
                      </a:cubicBezTo>
                      <a:lnTo>
                        <a:pt x="119063" y="419113"/>
                      </a:lnTo>
                      <a:cubicBezTo>
                        <a:pt x="96060" y="419113"/>
                        <a:pt x="77391" y="400443"/>
                        <a:pt x="77391" y="377440"/>
                      </a:cubicBezTo>
                      <a:lnTo>
                        <a:pt x="77391" y="342911"/>
                      </a:lnTo>
                      <a:lnTo>
                        <a:pt x="29765" y="342911"/>
                      </a:lnTo>
                      <a:lnTo>
                        <a:pt x="29765" y="442355"/>
                      </a:lnTo>
                      <a:cubicBezTo>
                        <a:pt x="29765" y="450546"/>
                        <a:pt x="23098" y="457214"/>
                        <a:pt x="14906" y="457214"/>
                      </a:cubicBezTo>
                      <a:cubicBezTo>
                        <a:pt x="6667" y="457214"/>
                        <a:pt x="0" y="450546"/>
                        <a:pt x="0" y="442355"/>
                      </a:cubicBezTo>
                      <a:lnTo>
                        <a:pt x="0" y="14907"/>
                      </a:lnTo>
                      <a:cubicBezTo>
                        <a:pt x="0" y="6668"/>
                        <a:pt x="6667" y="0"/>
                        <a:pt x="1490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/>
                <a:lstStyle/>
                <a:p>
                  <a:pPr defTabSz="685800" fontAlgn="auto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800" ker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21" name="上下箭头 13"/>
              <p:cNvSpPr/>
              <p:nvPr/>
            </p:nvSpPr>
            <p:spPr>
              <a:xfrm>
                <a:off x="1525225" y="3059360"/>
                <a:ext cx="143602" cy="386948"/>
              </a:xfrm>
              <a:prstGeom prst="upDownArrow">
                <a:avLst/>
              </a:prstGeom>
              <a:solidFill>
                <a:srgbClr val="FFC335">
                  <a:alpha val="70950"/>
                </a:srgbClr>
              </a:solidFill>
              <a:ln w="6350" cap="flat" cmpd="sng" algn="ctr">
                <a:gradFill>
                  <a:gsLst>
                    <a:gs pos="0">
                      <a:srgbClr val="FFC335"/>
                    </a:gs>
                    <a:gs pos="49000">
                      <a:srgbClr val="FFC335">
                        <a:alpha val="0"/>
                      </a:srgbClr>
                    </a:gs>
                    <a:gs pos="100000">
                      <a:srgbClr val="FFC335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lIns="68578" tIns="34289" rIns="68578" bIns="34289" rtlCol="0" anchor="ctr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22" name="上下箭头 14"/>
              <p:cNvSpPr/>
              <p:nvPr/>
            </p:nvSpPr>
            <p:spPr>
              <a:xfrm>
                <a:off x="3335623" y="3055850"/>
                <a:ext cx="143602" cy="386948"/>
              </a:xfrm>
              <a:prstGeom prst="upDownArrow">
                <a:avLst/>
              </a:prstGeom>
              <a:solidFill>
                <a:srgbClr val="FFC335">
                  <a:alpha val="70950"/>
                </a:srgbClr>
              </a:solidFill>
              <a:ln w="6350" cap="flat" cmpd="sng" algn="ctr">
                <a:gradFill>
                  <a:gsLst>
                    <a:gs pos="0">
                      <a:srgbClr val="FFC335"/>
                    </a:gs>
                    <a:gs pos="49000">
                      <a:srgbClr val="FFC335">
                        <a:alpha val="0"/>
                      </a:srgbClr>
                    </a:gs>
                    <a:gs pos="100000">
                      <a:srgbClr val="FFC335"/>
                    </a:gs>
                  </a:gsLst>
                  <a:lin ang="5400000" scaled="1"/>
                </a:gradFill>
                <a:prstDash val="solid"/>
                <a:miter lim="800000"/>
              </a:ln>
              <a:effectLst/>
            </p:spPr>
            <p:txBody>
              <a:bodyPr lIns="68578" tIns="34289" rIns="68578" bIns="34289" rtlCol="0" anchor="ctr"/>
              <a:lstStyle/>
              <a:p>
                <a:pPr algn="ctr" defTabSz="685800" fontAlgn="auto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800" ker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cxnSp>
            <p:nvCxnSpPr>
              <p:cNvPr id="123" name="直接连接符 122"/>
              <p:cNvCxnSpPr>
                <a:stCxn id="90" idx="3"/>
                <a:endCxn id="92" idx="0"/>
              </p:cNvCxnSpPr>
              <p:nvPr/>
            </p:nvCxnSpPr>
            <p:spPr>
              <a:xfrm>
                <a:off x="1093501" y="2653456"/>
                <a:ext cx="1407163" cy="140288"/>
              </a:xfrm>
              <a:prstGeom prst="line">
                <a:avLst/>
              </a:prstGeom>
              <a:noFill/>
              <a:ln w="6350" cap="flat" cmpd="sng" algn="ctr">
                <a:solidFill>
                  <a:srgbClr val="FFC335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24" name="直接连接符 123"/>
              <p:cNvCxnSpPr>
                <a:stCxn id="86" idx="4"/>
                <a:endCxn id="92" idx="0"/>
              </p:cNvCxnSpPr>
              <p:nvPr/>
            </p:nvCxnSpPr>
            <p:spPr>
              <a:xfrm>
                <a:off x="1614403" y="2677212"/>
                <a:ext cx="886261" cy="116532"/>
              </a:xfrm>
              <a:prstGeom prst="line">
                <a:avLst/>
              </a:prstGeom>
              <a:noFill/>
              <a:ln w="6350" cap="flat" cmpd="sng" algn="ctr">
                <a:solidFill>
                  <a:srgbClr val="FFC335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25" name="直接连接符 124"/>
              <p:cNvCxnSpPr>
                <a:stCxn id="82" idx="4"/>
                <a:endCxn id="92" idx="0"/>
              </p:cNvCxnSpPr>
              <p:nvPr/>
            </p:nvCxnSpPr>
            <p:spPr>
              <a:xfrm>
                <a:off x="2076355" y="2677212"/>
                <a:ext cx="424309" cy="116532"/>
              </a:xfrm>
              <a:prstGeom prst="line">
                <a:avLst/>
              </a:prstGeom>
              <a:noFill/>
              <a:ln w="6350" cap="flat" cmpd="sng" algn="ctr">
                <a:solidFill>
                  <a:srgbClr val="FFC335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26" name="直接连接符 125"/>
              <p:cNvCxnSpPr>
                <a:stCxn id="78" idx="4"/>
                <a:endCxn id="92" idx="0"/>
              </p:cNvCxnSpPr>
              <p:nvPr/>
            </p:nvCxnSpPr>
            <p:spPr>
              <a:xfrm flipH="1">
                <a:off x="2500664" y="2677212"/>
                <a:ext cx="568512" cy="116532"/>
              </a:xfrm>
              <a:prstGeom prst="line">
                <a:avLst/>
              </a:prstGeom>
              <a:noFill/>
              <a:ln w="6350" cap="flat" cmpd="sng" algn="ctr">
                <a:solidFill>
                  <a:srgbClr val="FFC335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27" name="直接连接符 126"/>
              <p:cNvCxnSpPr>
                <a:stCxn id="74" idx="4"/>
                <a:endCxn id="92" idx="0"/>
              </p:cNvCxnSpPr>
              <p:nvPr/>
            </p:nvCxnSpPr>
            <p:spPr>
              <a:xfrm flipH="1">
                <a:off x="2500664" y="2677212"/>
                <a:ext cx="1030465" cy="116532"/>
              </a:xfrm>
              <a:prstGeom prst="line">
                <a:avLst/>
              </a:prstGeom>
              <a:noFill/>
              <a:ln w="6350" cap="flat" cmpd="sng" algn="ctr">
                <a:solidFill>
                  <a:srgbClr val="FFC335"/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128" name="直接连接符 127"/>
              <p:cNvCxnSpPr>
                <a:stCxn id="70" idx="4"/>
                <a:endCxn id="92" idx="0"/>
              </p:cNvCxnSpPr>
              <p:nvPr/>
            </p:nvCxnSpPr>
            <p:spPr>
              <a:xfrm flipH="1">
                <a:off x="2500664" y="2677212"/>
                <a:ext cx="1492417" cy="116532"/>
              </a:xfrm>
              <a:prstGeom prst="line">
                <a:avLst/>
              </a:prstGeom>
              <a:noFill/>
              <a:ln w="6350" cap="flat" cmpd="sng" algn="ctr">
                <a:solidFill>
                  <a:srgbClr val="FFC335"/>
                </a:solidFill>
                <a:prstDash val="sysDash"/>
                <a:miter lim="800000"/>
              </a:ln>
              <a:effectLst/>
            </p:spPr>
          </p:cxnSp>
        </p:grpSp>
        <p:grpSp>
          <p:nvGrpSpPr>
            <p:cNvPr id="302" name="组合 301"/>
            <p:cNvGrpSpPr/>
            <p:nvPr/>
          </p:nvGrpSpPr>
          <p:grpSpPr>
            <a:xfrm>
              <a:off x="4172931" y="1156211"/>
              <a:ext cx="4532927" cy="971083"/>
              <a:chOff x="4172931" y="1156211"/>
              <a:chExt cx="4532927" cy="971083"/>
            </a:xfrm>
          </p:grpSpPr>
          <p:sp>
            <p:nvSpPr>
              <p:cNvPr id="34" name="Oval 36"/>
              <p:cNvSpPr/>
              <p:nvPr/>
            </p:nvSpPr>
            <p:spPr>
              <a:xfrm rot="16200000">
                <a:off x="4366997" y="1618679"/>
                <a:ext cx="43346" cy="46147"/>
              </a:xfrm>
              <a:prstGeom prst="ellipse">
                <a:avLst/>
              </a:prstGeom>
              <a:solidFill>
                <a:srgbClr val="1A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35" name="剪去对角的矩形 34"/>
              <p:cNvSpPr/>
              <p:nvPr/>
            </p:nvSpPr>
            <p:spPr>
              <a:xfrm>
                <a:off x="4172931" y="1156211"/>
                <a:ext cx="215739" cy="971083"/>
              </a:xfrm>
              <a:prstGeom prst="snip2Diag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indent="0" algn="ctr" defTabSz="685800">
                  <a:buFont typeface="Wingdings" panose="05000000000000000000" charset="0"/>
                  <a:buNone/>
                  <a:defRPr/>
                </a:pPr>
                <a:r>
                  <a:rPr kumimoji="1" lang="zh-CN" altLang="en-US" sz="10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智能标引</a:t>
                </a:r>
                <a:endParaRPr kumimoji="1" lang="zh-CN" altLang="en-US" sz="100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33" name="三角形 32"/>
              <p:cNvSpPr/>
              <p:nvPr/>
            </p:nvSpPr>
            <p:spPr>
              <a:xfrm rot="16200000">
                <a:off x="3975427" y="1569454"/>
                <a:ext cx="971082" cy="144597"/>
              </a:xfrm>
              <a:prstGeom prst="triangle">
                <a:avLst/>
              </a:prstGeom>
              <a:gradFill flip="none" rotWithShape="1">
                <a:gsLst>
                  <a:gs pos="0">
                    <a:srgbClr val="1AE7CF"/>
                  </a:gs>
                  <a:gs pos="100000">
                    <a:srgbClr val="1AE7CF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36" name="object 15"/>
              <p:cNvSpPr/>
              <p:nvPr/>
            </p:nvSpPr>
            <p:spPr>
              <a:xfrm>
                <a:off x="4533267" y="1156212"/>
                <a:ext cx="1825976" cy="971081"/>
              </a:xfrm>
              <a:custGeom>
                <a:avLst/>
                <a:gdLst/>
                <a:ahLst/>
                <a:cxnLst/>
                <a:rect l="l" t="t" r="r" b="b"/>
                <a:pathLst>
                  <a:path w="2555240" h="1390014">
                    <a:moveTo>
                      <a:pt x="2554757" y="1389468"/>
                    </a:moveTo>
                    <a:lnTo>
                      <a:pt x="0" y="1389468"/>
                    </a:lnTo>
                    <a:lnTo>
                      <a:pt x="0" y="0"/>
                    </a:lnTo>
                    <a:lnTo>
                      <a:pt x="2554757" y="0"/>
                    </a:lnTo>
                    <a:lnTo>
                      <a:pt x="2554757" y="1389468"/>
                    </a:lnTo>
                    <a:close/>
                  </a:path>
                </a:pathLst>
              </a:custGeom>
              <a:solidFill>
                <a:srgbClr val="1AE7CF">
                  <a:alpha val="10000"/>
                </a:srgbClr>
              </a:solidFill>
              <a:ln w="6350">
                <a:solidFill>
                  <a:srgbClr val="1AE7C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7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grpSp>
            <p:nvGrpSpPr>
              <p:cNvPr id="129" name="Group 7"/>
              <p:cNvGrpSpPr/>
              <p:nvPr/>
            </p:nvGrpSpPr>
            <p:grpSpPr>
              <a:xfrm>
                <a:off x="4606764" y="1232351"/>
                <a:ext cx="1678983" cy="818803"/>
                <a:chOff x="2853504" y="9144909"/>
                <a:chExt cx="11016445" cy="4758434"/>
              </a:xfrm>
            </p:grpSpPr>
            <p:pic>
              <p:nvPicPr>
                <p:cNvPr id="130" name="Picture 8"/>
                <p:cNvPicPr>
                  <a:picLocks noChangeAspect="1"/>
                </p:cNvPicPr>
                <p:nvPr/>
              </p:nvPicPr>
              <p:blipFill>
                <a:blip r:embed="rId1" cstate="screen"/>
                <a:stretch>
                  <a:fillRect/>
                </a:stretch>
              </p:blipFill>
              <p:spPr>
                <a:xfrm>
                  <a:off x="2853504" y="9144910"/>
                  <a:ext cx="6258013" cy="4758433"/>
                </a:xfrm>
                <a:prstGeom prst="rect">
                  <a:avLst/>
                </a:prstGeom>
              </p:spPr>
            </p:pic>
            <p:pic>
              <p:nvPicPr>
                <p:cNvPr id="131" name="Picture 9"/>
                <p:cNvPicPr>
                  <a:picLocks noChangeAspect="1"/>
                </p:cNvPicPr>
                <p:nvPr/>
              </p:nvPicPr>
              <p:blipFill>
                <a:blip r:embed="rId2" cstate="screen"/>
                <a:stretch>
                  <a:fillRect/>
                </a:stretch>
              </p:blipFill>
              <p:spPr>
                <a:xfrm>
                  <a:off x="9111516" y="9144909"/>
                  <a:ext cx="4758433" cy="4758433"/>
                </a:xfrm>
                <a:prstGeom prst="rect">
                  <a:avLst/>
                </a:prstGeom>
              </p:spPr>
            </p:pic>
            <p:sp>
              <p:nvSpPr>
                <p:cNvPr id="132" name="Rectangle 10"/>
                <p:cNvSpPr/>
                <p:nvPr/>
              </p:nvSpPr>
              <p:spPr>
                <a:xfrm>
                  <a:off x="2853504" y="11484864"/>
                  <a:ext cx="1608768" cy="1536192"/>
                </a:xfrm>
                <a:prstGeom prst="rect">
                  <a:avLst/>
                </a:prstGeom>
                <a:noFill/>
                <a:ln w="38100">
                  <a:solidFill>
                    <a:srgbClr val="B40607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2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54" name="Oval 36"/>
              <p:cNvSpPr/>
              <p:nvPr/>
            </p:nvSpPr>
            <p:spPr>
              <a:xfrm rot="16200000">
                <a:off x="6713612" y="1618679"/>
                <a:ext cx="43346" cy="46147"/>
              </a:xfrm>
              <a:prstGeom prst="ellipse">
                <a:avLst/>
              </a:prstGeom>
              <a:solidFill>
                <a:srgbClr val="1A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55" name="剪去对角的矩形 254"/>
              <p:cNvSpPr/>
              <p:nvPr/>
            </p:nvSpPr>
            <p:spPr>
              <a:xfrm>
                <a:off x="6519546" y="1156211"/>
                <a:ext cx="215739" cy="971083"/>
              </a:xfrm>
              <a:prstGeom prst="snip2Diag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kumimoji="1" lang="zh-CN" altLang="en-US" sz="10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智能审核</a:t>
                </a:r>
                <a:endParaRPr kumimoji="1" lang="zh-CN" altLang="en-US" sz="100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256" name="三角形 255"/>
              <p:cNvSpPr/>
              <p:nvPr/>
            </p:nvSpPr>
            <p:spPr>
              <a:xfrm rot="16200000">
                <a:off x="6322042" y="1569454"/>
                <a:ext cx="971082" cy="144597"/>
              </a:xfrm>
              <a:prstGeom prst="triangle">
                <a:avLst/>
              </a:prstGeom>
              <a:gradFill flip="none" rotWithShape="1">
                <a:gsLst>
                  <a:gs pos="0">
                    <a:srgbClr val="1AE7CF"/>
                  </a:gs>
                  <a:gs pos="100000">
                    <a:srgbClr val="1AE7CF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57" name="object 15"/>
              <p:cNvSpPr/>
              <p:nvPr/>
            </p:nvSpPr>
            <p:spPr>
              <a:xfrm>
                <a:off x="6879882" y="1156212"/>
                <a:ext cx="1825976" cy="971081"/>
              </a:xfrm>
              <a:custGeom>
                <a:avLst/>
                <a:gdLst/>
                <a:ahLst/>
                <a:cxnLst/>
                <a:rect l="l" t="t" r="r" b="b"/>
                <a:pathLst>
                  <a:path w="2555240" h="1390014">
                    <a:moveTo>
                      <a:pt x="2554757" y="1389468"/>
                    </a:moveTo>
                    <a:lnTo>
                      <a:pt x="0" y="1389468"/>
                    </a:lnTo>
                    <a:lnTo>
                      <a:pt x="0" y="0"/>
                    </a:lnTo>
                    <a:lnTo>
                      <a:pt x="2554757" y="0"/>
                    </a:lnTo>
                    <a:lnTo>
                      <a:pt x="2554757" y="1389468"/>
                    </a:lnTo>
                    <a:close/>
                  </a:path>
                </a:pathLst>
              </a:custGeom>
              <a:solidFill>
                <a:srgbClr val="1AE7CF">
                  <a:alpha val="10000"/>
                </a:srgbClr>
              </a:solidFill>
              <a:ln w="6350">
                <a:solidFill>
                  <a:srgbClr val="1AE7C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7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pic>
            <p:nvPicPr>
              <p:cNvPr id="178" name="图片 177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4"/>
              <a:stretch>
                <a:fillRect/>
              </a:stretch>
            </p:blipFill>
            <p:spPr>
              <a:xfrm>
                <a:off x="6943687" y="1232351"/>
                <a:ext cx="1698366" cy="818803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301" name="组合 300"/>
            <p:cNvGrpSpPr/>
            <p:nvPr/>
          </p:nvGrpSpPr>
          <p:grpSpPr>
            <a:xfrm>
              <a:off x="4172931" y="2285204"/>
              <a:ext cx="4532927" cy="971083"/>
              <a:chOff x="4172931" y="2247432"/>
              <a:chExt cx="4532927" cy="971083"/>
            </a:xfrm>
          </p:grpSpPr>
          <p:sp>
            <p:nvSpPr>
              <p:cNvPr id="263" name="Oval 36"/>
              <p:cNvSpPr/>
              <p:nvPr/>
            </p:nvSpPr>
            <p:spPr>
              <a:xfrm rot="16200000">
                <a:off x="4366997" y="2709900"/>
                <a:ext cx="43346" cy="46147"/>
              </a:xfrm>
              <a:prstGeom prst="ellipse">
                <a:avLst/>
              </a:prstGeom>
              <a:solidFill>
                <a:srgbClr val="1A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64" name="剪去对角的矩形 263"/>
              <p:cNvSpPr/>
              <p:nvPr/>
            </p:nvSpPr>
            <p:spPr>
              <a:xfrm>
                <a:off x="4172931" y="2247432"/>
                <a:ext cx="215739" cy="971083"/>
              </a:xfrm>
              <a:prstGeom prst="snip2Diag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kumimoji="1" lang="zh-CN" altLang="en-US" sz="10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黑白视频上色</a:t>
                </a:r>
                <a:endParaRPr kumimoji="1" lang="zh-CN" altLang="en-US" sz="100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265" name="三角形 264"/>
              <p:cNvSpPr/>
              <p:nvPr/>
            </p:nvSpPr>
            <p:spPr>
              <a:xfrm rot="16200000">
                <a:off x="3975427" y="2660675"/>
                <a:ext cx="971082" cy="144597"/>
              </a:xfrm>
              <a:prstGeom prst="triangle">
                <a:avLst/>
              </a:prstGeom>
              <a:gradFill flip="none" rotWithShape="1">
                <a:gsLst>
                  <a:gs pos="0">
                    <a:srgbClr val="1AE7CF"/>
                  </a:gs>
                  <a:gs pos="100000">
                    <a:srgbClr val="1AE7CF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66" name="object 15"/>
              <p:cNvSpPr/>
              <p:nvPr/>
            </p:nvSpPr>
            <p:spPr>
              <a:xfrm>
                <a:off x="4533267" y="2247433"/>
                <a:ext cx="1825976" cy="971081"/>
              </a:xfrm>
              <a:custGeom>
                <a:avLst/>
                <a:gdLst/>
                <a:ahLst/>
                <a:cxnLst/>
                <a:rect l="l" t="t" r="r" b="b"/>
                <a:pathLst>
                  <a:path w="2555240" h="1390014">
                    <a:moveTo>
                      <a:pt x="2554757" y="1389468"/>
                    </a:moveTo>
                    <a:lnTo>
                      <a:pt x="0" y="1389468"/>
                    </a:lnTo>
                    <a:lnTo>
                      <a:pt x="0" y="0"/>
                    </a:lnTo>
                    <a:lnTo>
                      <a:pt x="2554757" y="0"/>
                    </a:lnTo>
                    <a:lnTo>
                      <a:pt x="2554757" y="1389468"/>
                    </a:lnTo>
                    <a:close/>
                  </a:path>
                </a:pathLst>
              </a:custGeom>
              <a:solidFill>
                <a:srgbClr val="1AE7CF">
                  <a:alpha val="10000"/>
                </a:srgbClr>
              </a:solidFill>
              <a:ln w="6350">
                <a:solidFill>
                  <a:srgbClr val="1AE7C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7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72" name="Oval 36"/>
              <p:cNvSpPr/>
              <p:nvPr/>
            </p:nvSpPr>
            <p:spPr>
              <a:xfrm rot="16200000">
                <a:off x="6713612" y="2709900"/>
                <a:ext cx="43346" cy="46147"/>
              </a:xfrm>
              <a:prstGeom prst="ellipse">
                <a:avLst/>
              </a:prstGeom>
              <a:solidFill>
                <a:srgbClr val="1A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73" name="剪去对角的矩形 272"/>
              <p:cNvSpPr/>
              <p:nvPr/>
            </p:nvSpPr>
            <p:spPr>
              <a:xfrm>
                <a:off x="6519546" y="2247432"/>
                <a:ext cx="215739" cy="971083"/>
              </a:xfrm>
              <a:prstGeom prst="snip2Diag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 anchorCtr="1"/>
              <a:lstStyle/>
              <a:p>
                <a:pPr marL="0" indent="0" defTabSz="685800" fontAlgn="auto">
                  <a:spcBef>
                    <a:spcPts val="0"/>
                  </a:spcBef>
                  <a:buFont typeface="Wingdings" panose="05000000000000000000" charset="0"/>
                  <a:buNone/>
                  <a:defRPr/>
                </a:pPr>
                <a:r>
                  <a:rPr kumimoji="1" lang="zh-CN" altLang="en-US" sz="10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视频超分</a:t>
                </a:r>
                <a:endParaRPr kumimoji="1" lang="zh-CN" altLang="en-US" sz="100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274" name="三角形 273"/>
              <p:cNvSpPr/>
              <p:nvPr/>
            </p:nvSpPr>
            <p:spPr>
              <a:xfrm rot="16200000">
                <a:off x="6322042" y="2660675"/>
                <a:ext cx="971082" cy="144597"/>
              </a:xfrm>
              <a:prstGeom prst="triangle">
                <a:avLst/>
              </a:prstGeom>
              <a:gradFill flip="none" rotWithShape="1">
                <a:gsLst>
                  <a:gs pos="0">
                    <a:srgbClr val="1AE7CF"/>
                  </a:gs>
                  <a:gs pos="100000">
                    <a:srgbClr val="1AE7CF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75" name="object 15"/>
              <p:cNvSpPr/>
              <p:nvPr/>
            </p:nvSpPr>
            <p:spPr>
              <a:xfrm>
                <a:off x="6879882" y="2247433"/>
                <a:ext cx="1825976" cy="971081"/>
              </a:xfrm>
              <a:custGeom>
                <a:avLst/>
                <a:gdLst/>
                <a:ahLst/>
                <a:cxnLst/>
                <a:rect l="l" t="t" r="r" b="b"/>
                <a:pathLst>
                  <a:path w="2555240" h="1390014">
                    <a:moveTo>
                      <a:pt x="2554757" y="1389468"/>
                    </a:moveTo>
                    <a:lnTo>
                      <a:pt x="0" y="1389468"/>
                    </a:lnTo>
                    <a:lnTo>
                      <a:pt x="0" y="0"/>
                    </a:lnTo>
                    <a:lnTo>
                      <a:pt x="2554757" y="0"/>
                    </a:lnTo>
                    <a:lnTo>
                      <a:pt x="2554757" y="1389468"/>
                    </a:lnTo>
                    <a:close/>
                  </a:path>
                </a:pathLst>
              </a:custGeom>
              <a:solidFill>
                <a:srgbClr val="1AE7CF">
                  <a:alpha val="10000"/>
                </a:srgbClr>
              </a:solidFill>
              <a:ln w="6350">
                <a:solidFill>
                  <a:srgbClr val="1AE7C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7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pic>
            <p:nvPicPr>
              <p:cNvPr id="210" name="图片 209"/>
              <p:cNvPicPr>
                <a:picLocks noChangeAspect="1"/>
              </p:cNvPicPr>
              <p:nvPr>
                <p:custDataLst>
                  <p:tags r:id="rId5"/>
                </p:custDataLst>
              </p:nvPr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00411" y="2303093"/>
                <a:ext cx="1691688" cy="859761"/>
              </a:xfrm>
              <a:prstGeom prst="rect">
                <a:avLst/>
              </a:prstGeom>
            </p:spPr>
          </p:pic>
          <p:pic>
            <p:nvPicPr>
              <p:cNvPr id="204" name="图片 20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8"/>
              <a:stretch>
                <a:fillRect/>
              </a:stretch>
            </p:blipFill>
            <p:spPr>
              <a:xfrm>
                <a:off x="6942561" y="2303093"/>
                <a:ext cx="1700618" cy="859761"/>
              </a:xfrm>
              <a:prstGeom prst="rect">
                <a:avLst/>
              </a:prstGeom>
            </p:spPr>
          </p:pic>
        </p:grpSp>
        <p:grpSp>
          <p:nvGrpSpPr>
            <p:cNvPr id="300" name="组合 299"/>
            <p:cNvGrpSpPr/>
            <p:nvPr/>
          </p:nvGrpSpPr>
          <p:grpSpPr>
            <a:xfrm>
              <a:off x="4172931" y="3414197"/>
              <a:ext cx="4532927" cy="971083"/>
              <a:chOff x="4172931" y="3338653"/>
              <a:chExt cx="4532927" cy="971083"/>
            </a:xfrm>
          </p:grpSpPr>
          <p:sp>
            <p:nvSpPr>
              <p:cNvPr id="281" name="Oval 36"/>
              <p:cNvSpPr/>
              <p:nvPr/>
            </p:nvSpPr>
            <p:spPr>
              <a:xfrm rot="16200000">
                <a:off x="4366997" y="3801121"/>
                <a:ext cx="43346" cy="46147"/>
              </a:xfrm>
              <a:prstGeom prst="ellipse">
                <a:avLst/>
              </a:prstGeom>
              <a:solidFill>
                <a:srgbClr val="1A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82" name="剪去对角的矩形 281"/>
              <p:cNvSpPr/>
              <p:nvPr/>
            </p:nvSpPr>
            <p:spPr>
              <a:xfrm>
                <a:off x="4172931" y="3338653"/>
                <a:ext cx="215739" cy="971083"/>
              </a:xfrm>
              <a:prstGeom prst="snip2Diag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kumimoji="1" lang="zh-CN" altLang="en-US" sz="10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缺失智能填补</a:t>
                </a:r>
                <a:endParaRPr kumimoji="1" lang="zh-CN" altLang="en-US" sz="100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  <p:sp>
            <p:nvSpPr>
              <p:cNvPr id="283" name="三角形 282"/>
              <p:cNvSpPr/>
              <p:nvPr/>
            </p:nvSpPr>
            <p:spPr>
              <a:xfrm rot="16200000">
                <a:off x="3975427" y="3751896"/>
                <a:ext cx="971082" cy="144597"/>
              </a:xfrm>
              <a:prstGeom prst="triangle">
                <a:avLst/>
              </a:prstGeom>
              <a:gradFill flip="none" rotWithShape="1">
                <a:gsLst>
                  <a:gs pos="0">
                    <a:srgbClr val="1AE7CF"/>
                  </a:gs>
                  <a:gs pos="100000">
                    <a:srgbClr val="1AE7CF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84" name="object 15"/>
              <p:cNvSpPr/>
              <p:nvPr/>
            </p:nvSpPr>
            <p:spPr>
              <a:xfrm>
                <a:off x="4533267" y="3338654"/>
                <a:ext cx="1825976" cy="971081"/>
              </a:xfrm>
              <a:custGeom>
                <a:avLst/>
                <a:gdLst/>
                <a:ahLst/>
                <a:cxnLst/>
                <a:rect l="l" t="t" r="r" b="b"/>
                <a:pathLst>
                  <a:path w="2555240" h="1390014">
                    <a:moveTo>
                      <a:pt x="2554757" y="1389468"/>
                    </a:moveTo>
                    <a:lnTo>
                      <a:pt x="0" y="1389468"/>
                    </a:lnTo>
                    <a:lnTo>
                      <a:pt x="0" y="0"/>
                    </a:lnTo>
                    <a:lnTo>
                      <a:pt x="2554757" y="0"/>
                    </a:lnTo>
                    <a:lnTo>
                      <a:pt x="2554757" y="1389468"/>
                    </a:lnTo>
                    <a:close/>
                  </a:path>
                </a:pathLst>
              </a:custGeom>
              <a:solidFill>
                <a:srgbClr val="1AE7CF">
                  <a:alpha val="10000"/>
                </a:srgbClr>
              </a:solidFill>
              <a:ln w="6350">
                <a:solidFill>
                  <a:srgbClr val="1AE7C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7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90" name="Oval 36"/>
              <p:cNvSpPr/>
              <p:nvPr/>
            </p:nvSpPr>
            <p:spPr>
              <a:xfrm rot="16200000">
                <a:off x="6713612" y="3801121"/>
                <a:ext cx="43346" cy="46147"/>
              </a:xfrm>
              <a:prstGeom prst="ellipse">
                <a:avLst/>
              </a:prstGeom>
              <a:solidFill>
                <a:srgbClr val="1AE7C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0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91" name="剪去对角的矩形 290"/>
              <p:cNvSpPr/>
              <p:nvPr/>
            </p:nvSpPr>
            <p:spPr>
              <a:xfrm>
                <a:off x="6519546" y="3338653"/>
                <a:ext cx="215739" cy="971083"/>
              </a:xfrm>
              <a:prstGeom prst="snip2DiagRect">
                <a:avLst/>
              </a:prstGeom>
              <a:solidFill>
                <a:srgbClr val="1AE7CF">
                  <a:alpha val="20000"/>
                </a:srgbClr>
              </a:solidFill>
              <a:ln w="6350">
                <a:solidFill>
                  <a:srgbClr val="1AE7C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r>
                  <a:rPr kumimoji="1" lang="zh-CN" altLang="en-US" sz="1000" b="1" dirty="0">
                    <a:solidFill>
                      <a:srgbClr val="1AE7C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lt"/>
                  </a:rPr>
                  <a:t>视频复原</a:t>
                </a:r>
                <a:endParaRPr kumimoji="1" lang="zh-CN" altLang="en-US" sz="1000" b="1" dirty="0">
                  <a:solidFill>
                    <a:srgbClr val="1AE7C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lt"/>
                </a:endParaRPr>
              </a:p>
            </p:txBody>
          </p:sp>
          <p:sp>
            <p:nvSpPr>
              <p:cNvPr id="292" name="三角形 291"/>
              <p:cNvSpPr/>
              <p:nvPr/>
            </p:nvSpPr>
            <p:spPr>
              <a:xfrm rot="16200000">
                <a:off x="6322042" y="3751896"/>
                <a:ext cx="971082" cy="144597"/>
              </a:xfrm>
              <a:prstGeom prst="triangle">
                <a:avLst/>
              </a:prstGeom>
              <a:gradFill flip="none" rotWithShape="1">
                <a:gsLst>
                  <a:gs pos="0">
                    <a:srgbClr val="1AE7CF"/>
                  </a:gs>
                  <a:gs pos="100000">
                    <a:srgbClr val="1AE7CF">
                      <a:alpha val="0"/>
                    </a:srgb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sp>
            <p:nvSpPr>
              <p:cNvPr id="293" name="object 15"/>
              <p:cNvSpPr/>
              <p:nvPr/>
            </p:nvSpPr>
            <p:spPr>
              <a:xfrm>
                <a:off x="6879882" y="3338654"/>
                <a:ext cx="1825976" cy="971081"/>
              </a:xfrm>
              <a:custGeom>
                <a:avLst/>
                <a:gdLst/>
                <a:ahLst/>
                <a:cxnLst/>
                <a:rect l="l" t="t" r="r" b="b"/>
                <a:pathLst>
                  <a:path w="2555240" h="1390014">
                    <a:moveTo>
                      <a:pt x="2554757" y="1389468"/>
                    </a:moveTo>
                    <a:lnTo>
                      <a:pt x="0" y="1389468"/>
                    </a:lnTo>
                    <a:lnTo>
                      <a:pt x="0" y="0"/>
                    </a:lnTo>
                    <a:lnTo>
                      <a:pt x="2554757" y="0"/>
                    </a:lnTo>
                    <a:lnTo>
                      <a:pt x="2554757" y="1389468"/>
                    </a:lnTo>
                    <a:close/>
                  </a:path>
                </a:pathLst>
              </a:custGeom>
              <a:solidFill>
                <a:srgbClr val="1AE7CF">
                  <a:alpha val="10000"/>
                </a:srgbClr>
              </a:solidFill>
              <a:ln w="6350">
                <a:solidFill>
                  <a:srgbClr val="1AE7CF"/>
                </a:solidFill>
                <a:prstDash val="dash"/>
              </a:ln>
            </p:spPr>
            <p:txBody>
              <a:bodyPr wrap="square" lIns="0" tIns="0" rIns="0" bIns="0" rtlCol="0"/>
              <a:lstStyle/>
              <a:p>
                <a:endParaRPr sz="700" dirty="0">
                  <a:latin typeface="微软雅黑" panose="020B0503020204020204" pitchFamily="34" charset="-122"/>
                  <a:ea typeface="微软雅黑" panose="020B0503020204020204" pitchFamily="34" charset="-122"/>
                  <a:sym typeface="方正兰亭黑简体" panose="02000000000000000000" pitchFamily="2" charset="-122"/>
                </a:endParaRPr>
              </a:p>
            </p:txBody>
          </p:sp>
          <p:pic>
            <p:nvPicPr>
              <p:cNvPr id="209" name="图片 208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2342" y="3392357"/>
                <a:ext cx="1707826" cy="863674"/>
              </a:xfrm>
              <a:prstGeom prst="rect">
                <a:avLst/>
              </a:prstGeom>
            </p:spPr>
          </p:pic>
          <p:pic>
            <p:nvPicPr>
              <p:cNvPr id="211" name="图片 210"/>
              <p:cNvPicPr>
                <a:picLocks noChangeAspect="1"/>
              </p:cNvPicPr>
              <p:nvPr>
                <p:custDataLst>
                  <p:tags r:id="rId11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4750" y="3387672"/>
                <a:ext cx="1756241" cy="873045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ISLIDE.GUIDESSETTING" val="{&quot;Id&quot;:&quot;da101513-a0ea-444e-9053-5e3f448f8bfa&quot;,&quot;Name&quot;:null,&quot;Kind&quot;:&quot;Custom&quot;,&quot;OldGuidesSetting&quot;:{&quot;HeaderHeight&quot;:0.0,&quot;FooterHeight&quot;:0.0,&quot;SideMargin&quot;:0.0,&quot;TopMargin&quot;:0.0,&quot;BottomMargin&quot;:0.0,&quot;IntervalMargin&quot;:0.0}}"/>
  <p:tag name="KSO_WPP_MARK_KEY" val="d004ca37-7777-48dd-80b3-f2ac17675f9a"/>
  <p:tag name="COMMONDATA" val="eyJoZGlkIjoiZGE3Y2I3OTRlNTA1NjUwZGY1NGI3NTM4NWZhMGI4N2IifQ==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  <p:tag name="KSO_WM_UNIT_PLACING_PICTURE_USER_VIEWPORT" val="{&quot;height&quot;:3814,&quot;width&quot;:4007}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ISLIDE.ICON" val="#385104;#400854;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模板-Top Secret  绝密">
  <a:themeElements>
    <a:clrScheme name="主题颜色-1">
      <a:dk1>
        <a:srgbClr val="262626"/>
      </a:dk1>
      <a:lt1>
        <a:srgbClr val="FFFFFF"/>
      </a:lt1>
      <a:dk2>
        <a:srgbClr val="262626"/>
      </a:dk2>
      <a:lt2>
        <a:srgbClr val="BFBFBF"/>
      </a:lt2>
      <a:accent1>
        <a:srgbClr val="2C4155"/>
      </a:accent1>
      <a:accent2>
        <a:srgbClr val="2290B3"/>
      </a:accent2>
      <a:accent3>
        <a:srgbClr val="6EADA7"/>
      </a:accent3>
      <a:accent4>
        <a:srgbClr val="ADB378"/>
      </a:accent4>
      <a:accent5>
        <a:srgbClr val="EB6161"/>
      </a:accent5>
      <a:accent6>
        <a:srgbClr val="CF7B0F"/>
      </a:accent6>
      <a:hlink>
        <a:srgbClr val="598486"/>
      </a:hlink>
      <a:folHlink>
        <a:srgbClr val="007272"/>
      </a:folHlink>
    </a:clrScheme>
    <a:fontScheme name="b1esqtvw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8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模板-Top Secret  绝密">
  <a:themeElements>
    <a:clrScheme name="主题颜色-1">
      <a:dk1>
        <a:srgbClr val="262626"/>
      </a:dk1>
      <a:lt1>
        <a:srgbClr val="FFFFFF"/>
      </a:lt1>
      <a:dk2>
        <a:srgbClr val="262626"/>
      </a:dk2>
      <a:lt2>
        <a:srgbClr val="BFBFBF"/>
      </a:lt2>
      <a:accent1>
        <a:srgbClr val="2C4155"/>
      </a:accent1>
      <a:accent2>
        <a:srgbClr val="2290B3"/>
      </a:accent2>
      <a:accent3>
        <a:srgbClr val="6EADA7"/>
      </a:accent3>
      <a:accent4>
        <a:srgbClr val="ADB378"/>
      </a:accent4>
      <a:accent5>
        <a:srgbClr val="EB6161"/>
      </a:accent5>
      <a:accent6>
        <a:srgbClr val="CF7B0F"/>
      </a:accent6>
      <a:hlink>
        <a:srgbClr val="598486"/>
      </a:hlink>
      <a:folHlink>
        <a:srgbClr val="007272"/>
      </a:folHlink>
    </a:clrScheme>
    <a:fontScheme name="b1esqtvw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5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7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21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25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26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29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30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3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01_Infographic Powerpoint [Colored]">
  <a:themeElements>
    <a:clrScheme name="Custom 57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DB1924"/>
      </a:accent1>
      <a:accent2>
        <a:srgbClr val="650E14"/>
      </a:accent2>
      <a:accent3>
        <a:srgbClr val="E97172"/>
      </a:accent3>
      <a:accent4>
        <a:srgbClr val="00B2F2"/>
      </a:accent4>
      <a:accent5>
        <a:srgbClr val="F0C665"/>
      </a:accent5>
      <a:accent6>
        <a:srgbClr val="5E6570"/>
      </a:accent6>
      <a:hlink>
        <a:srgbClr val="4472C4"/>
      </a:hlink>
      <a:folHlink>
        <a:srgbClr val="BFBFBF"/>
      </a:folHlink>
    </a:clrScheme>
    <a:fontScheme name="b1esqtvw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57150"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28575">
          <a:solidFill>
            <a:schemeClr val="tx2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>
            <a:solidFill>
              <a:schemeClr val="tx2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模板-Top Secret  绝密">
  <a:themeElements>
    <a:clrScheme name="主题颜色-1">
      <a:dk1>
        <a:srgbClr val="262626"/>
      </a:dk1>
      <a:lt1>
        <a:srgbClr val="FFFFFF"/>
      </a:lt1>
      <a:dk2>
        <a:srgbClr val="262626"/>
      </a:dk2>
      <a:lt2>
        <a:srgbClr val="BFBFBF"/>
      </a:lt2>
      <a:accent1>
        <a:srgbClr val="2C4155"/>
      </a:accent1>
      <a:accent2>
        <a:srgbClr val="2290B3"/>
      </a:accent2>
      <a:accent3>
        <a:srgbClr val="6EADA7"/>
      </a:accent3>
      <a:accent4>
        <a:srgbClr val="ADB378"/>
      </a:accent4>
      <a:accent5>
        <a:srgbClr val="EB6161"/>
      </a:accent5>
      <a:accent6>
        <a:srgbClr val="CF7B0F"/>
      </a:accent6>
      <a:hlink>
        <a:srgbClr val="598486"/>
      </a:hlink>
      <a:folHlink>
        <a:srgbClr val="007272"/>
      </a:folHlink>
    </a:clrScheme>
    <a:fontScheme name="自定义设计方案">
      <a:majorFont>
        <a:latin typeface="Arial"/>
        <a:ea typeface="华文细黑"/>
        <a:cs typeface=""/>
      </a:majorFont>
      <a:minorFont>
        <a:latin typeface="华文中宋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模板-Top Secret  绝密">
  <a:themeElements>
    <a:clrScheme name="主题颜色-1">
      <a:dk1>
        <a:srgbClr val="262626"/>
      </a:dk1>
      <a:lt1>
        <a:srgbClr val="FFFFFF"/>
      </a:lt1>
      <a:dk2>
        <a:srgbClr val="262626"/>
      </a:dk2>
      <a:lt2>
        <a:srgbClr val="BFBFBF"/>
      </a:lt2>
      <a:accent1>
        <a:srgbClr val="2C4155"/>
      </a:accent1>
      <a:accent2>
        <a:srgbClr val="2290B3"/>
      </a:accent2>
      <a:accent3>
        <a:srgbClr val="6EADA7"/>
      </a:accent3>
      <a:accent4>
        <a:srgbClr val="ADB378"/>
      </a:accent4>
      <a:accent5>
        <a:srgbClr val="EB6161"/>
      </a:accent5>
      <a:accent6>
        <a:srgbClr val="CF7B0F"/>
      </a:accent6>
      <a:hlink>
        <a:srgbClr val="598486"/>
      </a:hlink>
      <a:folHlink>
        <a:srgbClr val="007272"/>
      </a:folHlink>
    </a:clrScheme>
    <a:fontScheme name="k1jtjye5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3_自定义设计方案">
  <a:themeElements>
    <a:clrScheme name="新华三科技风配色">
      <a:dk1>
        <a:sysClr val="windowText" lastClr="000000"/>
      </a:dk1>
      <a:lt1>
        <a:sysClr val="window" lastClr="FFFFFF"/>
      </a:lt1>
      <a:dk2>
        <a:srgbClr val="2D3847"/>
      </a:dk2>
      <a:lt2>
        <a:srgbClr val="E7E6E6"/>
      </a:lt2>
      <a:accent1>
        <a:srgbClr val="00FFFF"/>
      </a:accent1>
      <a:accent2>
        <a:srgbClr val="016DFF"/>
      </a:accent2>
      <a:accent3>
        <a:srgbClr val="03A2FF"/>
      </a:accent3>
      <a:accent4>
        <a:srgbClr val="FFC000"/>
      </a:accent4>
      <a:accent5>
        <a:srgbClr val="A5A5A5"/>
      </a:accent5>
      <a:accent6>
        <a:srgbClr val="7F7F7F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>
            <a:alpha val="20000"/>
          </a:schemeClr>
        </a:solidFill>
        <a:ln w="25400" cap="flat" cmpd="sng" algn="ctr">
          <a:noFill/>
          <a:prstDash val="solid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kern="0" cap="none" spc="0" normalizeH="0" baseline="0" noProof="0">
            <a:ln>
              <a:noFill/>
            </a:ln>
            <a:solidFill>
              <a:srgbClr val="FFFFFF"/>
            </a:solidFill>
            <a:effectLst/>
            <a:uLnTx/>
            <a:uFillTx/>
            <a:latin typeface="Calibri" panose="020F0502020204030204"/>
            <a:ea typeface="微软雅黑" panose="020B0503020204020204" pitchFamily="34" charset="-122"/>
            <a:cs typeface="+mn-cs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新华三集团PPT模板-白底中文模板">
  <a:themeElements>
    <a:clrScheme name="开发部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6000C"/>
      </a:accent1>
      <a:accent2>
        <a:srgbClr val="0142A4"/>
      </a:accent2>
      <a:accent3>
        <a:srgbClr val="172447"/>
      </a:accent3>
      <a:accent4>
        <a:srgbClr val="F6BB00"/>
      </a:accent4>
      <a:accent5>
        <a:srgbClr val="482C80"/>
      </a:accent5>
      <a:accent6>
        <a:srgbClr val="A0C216"/>
      </a:accent6>
      <a:hlink>
        <a:srgbClr val="4472C4"/>
      </a:hlink>
      <a:folHlink>
        <a:srgbClr val="BFBFBF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细微固体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28575">
          <a:solidFill>
            <a:srgbClr val="0070C0"/>
          </a:solidFill>
          <a:headEnd type="none" w="med" len="med"/>
          <a:tailEnd type="triangle" w="med" len="med"/>
        </a:ln>
      </a:spPr>
      <a:bodyPr rtlCol="0" anchor="ctr"/>
      <a:lstStyle>
        <a:defPPr algn="ctr">
          <a:defRPr>
            <a:solidFill>
              <a:srgbClr val="000000"/>
            </a:solidFill>
            <a:latin typeface="微软雅黑" panose="020B0503020204020204" pitchFamily="34" charset="-122"/>
            <a:ea typeface="微软雅黑" panose="020B0503020204020204" pitchFamily="34" charset="-122"/>
            <a:sym typeface="微软雅黑" panose="020B0503020204020204" pitchFamily="34" charset="-122"/>
          </a:defRPr>
        </a:defPPr>
      </a:lstStyle>
      <a:style>
        <a:lnRef idx="3">
          <a:schemeClr val="accent2"/>
        </a:lnRef>
        <a:fillRef idx="0">
          <a:schemeClr val="accent2"/>
        </a:fillRef>
        <a:effectRef idx="2">
          <a:schemeClr val="accent2"/>
        </a:effectRef>
        <a:fontRef idx="minor">
          <a:schemeClr val="tx1"/>
        </a:fontRef>
      </a:style>
    </a:spDef>
    <a:txDef>
      <a:spPr>
        <a:solidFill>
          <a:schemeClr val="bg1"/>
        </a:solidFill>
        <a:ln>
          <a:solidFill>
            <a:srgbClr val="0070C0"/>
          </a:solidFill>
        </a:ln>
      </a:spPr>
      <a:bodyPr wrap="square" rtlCol="0">
        <a:spAutoFit/>
      </a:bodyPr>
      <a:lstStyle>
        <a:defPPr>
          <a:lnSpc>
            <a:spcPct val="130000"/>
          </a:lnSpc>
          <a:defRPr sz="1200" dirty="0">
            <a:latin typeface="+mn-ea"/>
            <a:ea typeface="+mn-ea"/>
          </a:defRPr>
        </a:defPPr>
      </a:lstStyle>
    </a:tx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7_新华三集团PPT模板-白底中文模板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hpdhbugb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5688B6"/>
        </a:solidFill>
        <a:ln w="12700" cap="flat" cmpd="sng" algn="ctr">
          <a:noFill/>
          <a:prstDash val="dash"/>
        </a:ln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400" b="1" i="0" u="none" strike="noStrike" kern="0" cap="none" spc="0" normalizeH="0" baseline="0" noProof="0">
            <a:ln>
              <a:noFill/>
            </a:ln>
            <a:effectLst/>
            <a:uLnTx/>
            <a:uFillTx/>
            <a:latin typeface="微软雅黑" panose="020B0503020204020204" pitchFamily="34" charset="-122"/>
            <a:ea typeface="微软雅黑" panose="020B0503020204020204" pitchFamily="34" charset="-122"/>
            <a:cs typeface="+mn-cs"/>
          </a:defRPr>
        </a:defPPr>
      </a:lstStyle>
    </a:sp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新华三集团PPT模板-白底中文模板</Template>
  <TotalTime>0</TotalTime>
  <Words>3749</Words>
  <Application>WPS 演示</Application>
  <PresentationFormat>全屏显示(16:9)</PresentationFormat>
  <Paragraphs>845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15</vt:i4>
      </vt:variant>
    </vt:vector>
  </HeadingPairs>
  <TitlesOfParts>
    <vt:vector size="58" baseType="lpstr">
      <vt:lpstr>Arial</vt:lpstr>
      <vt:lpstr>宋体</vt:lpstr>
      <vt:lpstr>Wingdings</vt:lpstr>
      <vt:lpstr>微软雅黑</vt:lpstr>
      <vt:lpstr>华文细黑</vt:lpstr>
      <vt:lpstr>Calibri</vt:lpstr>
      <vt:lpstr>Adobe 黑体 Std R</vt:lpstr>
      <vt:lpstr>黑体</vt:lpstr>
      <vt:lpstr>Verdana</vt:lpstr>
      <vt:lpstr>Raleway</vt:lpstr>
      <vt:lpstr>Arial Black</vt:lpstr>
      <vt:lpstr>Open Sans</vt:lpstr>
      <vt:lpstr>Segoe Print</vt:lpstr>
      <vt:lpstr>ITC Avant Garde Std Bk</vt:lpstr>
      <vt:lpstr>Arial</vt:lpstr>
      <vt:lpstr>方正兰亭黑简体</vt:lpstr>
      <vt:lpstr>Wingdings</vt:lpstr>
      <vt:lpstr>Calibri</vt:lpstr>
      <vt:lpstr>Helvetica Neue Medium</vt:lpstr>
      <vt:lpstr>FZLanTingHei3-GBK</vt:lpstr>
      <vt:lpstr>Microsoft YaHei UI</vt:lpstr>
      <vt:lpstr>Arial Unicode MS</vt:lpstr>
      <vt:lpstr>DejaVu Math TeX Gyre</vt:lpstr>
      <vt:lpstr>Century Gothic</vt:lpstr>
      <vt:lpstr>模板-Top Secret  绝密</vt:lpstr>
      <vt:lpstr>1_新华三集团PPT模板-白底中文模板</vt:lpstr>
      <vt:lpstr>01_Infographic Powerpoint [Colored]</vt:lpstr>
      <vt:lpstr>1_模板-Top Secret  绝密</vt:lpstr>
      <vt:lpstr>2_新华三集团PPT模板-白底中文模板</vt:lpstr>
      <vt:lpstr>2_模板-Top Secret  绝密</vt:lpstr>
      <vt:lpstr>3_自定义设计方案</vt:lpstr>
      <vt:lpstr>新华三集团PPT模板-白底中文模板</vt:lpstr>
      <vt:lpstr>7_新华三集团PPT模板-白底中文模板</vt:lpstr>
      <vt:lpstr>8_新华三集团PPT模板-白底中文模板</vt:lpstr>
      <vt:lpstr>3_模板-Top Secret  绝密</vt:lpstr>
      <vt:lpstr>15_新华三集团PPT模板-白底中文模板</vt:lpstr>
      <vt:lpstr>17_新华三集团PPT模板-白底中文模板</vt:lpstr>
      <vt:lpstr>21_新华三集团PPT模板-白底中文模板</vt:lpstr>
      <vt:lpstr>25_新华三集团PPT模板-白底中文模板</vt:lpstr>
      <vt:lpstr>26_新华三集团PPT模板-白底中文模板</vt:lpstr>
      <vt:lpstr>29_新华三集团PPT模板-白底中文模板</vt:lpstr>
      <vt:lpstr>30_新华三集团PPT模板-白底中文模板</vt:lpstr>
      <vt:lpstr>3_新华三集团PPT模板-白底中文模板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PPT使用说明</dc:title>
  <dc:creator>dingyuanmeng 11958</dc:creator>
  <cp:lastModifiedBy>哦</cp:lastModifiedBy>
  <cp:revision>577</cp:revision>
  <cp:lastPrinted>2023-03-19T15:14:00Z</cp:lastPrinted>
  <dcterms:created xsi:type="dcterms:W3CDTF">2023-03-19T15:14:00Z</dcterms:created>
  <dcterms:modified xsi:type="dcterms:W3CDTF">2023-04-06T10:58:14Z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0x010100B1101734611E2449843F9733E08158A1</vt:lpwstr>
  </property>
  <property fmtid="{D5CDD505-2E9C-101B-9397-08002B2CF9AE}" pid="3" name="NXPowerLiteLastOptimized">
    <vt:lpwstr>2934491</vt:lpwstr>
  </property>
  <property fmtid="{D5CDD505-2E9C-101B-9397-08002B2CF9AE}" pid="4" name="NXPowerLiteSettings">
    <vt:lpwstr>F7000400038000</vt:lpwstr>
  </property>
  <property fmtid="{D5CDD505-2E9C-101B-9397-08002B2CF9AE}" pid="5" name="NXPowerLiteVersion">
    <vt:lpwstr>D5.0.6</vt:lpwstr>
  </property>
  <property fmtid="{D5CDD505-2E9C-101B-9397-08002B2CF9AE}" pid="6" name="Version">
    <vt:i4>1</vt:i4>
  </property>
  <property fmtid="{D5CDD505-2E9C-101B-9397-08002B2CF9AE}" pid="7" name="KSOProductBuildVer">
    <vt:lpwstr>2052-11.1.0.14036</vt:lpwstr>
  </property>
  <property fmtid="{D5CDD505-2E9C-101B-9397-08002B2CF9AE}" pid="8" name="_dlc_DocIdItemGuid">
    <vt:lpwstr>5800b84b-2418-4033-b8e7-e1d39dfda4d8</vt:lpwstr>
  </property>
  <property fmtid="{D5CDD505-2E9C-101B-9397-08002B2CF9AE}" pid="9" name="FileDownloads">
    <vt:lpwstr>0</vt:lpwstr>
  </property>
  <property fmtid="{D5CDD505-2E9C-101B-9397-08002B2CF9AE}" pid="10" name="FileComments">
    <vt:lpwstr>0</vt:lpwstr>
  </property>
  <property fmtid="{D5CDD505-2E9C-101B-9397-08002B2CF9AE}" pid="11" name="LinkComment">
    <vt:lpwstr>0</vt:lpwstr>
  </property>
  <property fmtid="{D5CDD505-2E9C-101B-9397-08002B2CF9AE}" pid="12" name="FileScore">
    <vt:lpwstr>0</vt:lpwstr>
  </property>
  <property fmtid="{D5CDD505-2E9C-101B-9397-08002B2CF9AE}" pid="13" name="EndDate">
    <vt:lpwstr>21-05-02</vt:lpwstr>
  </property>
  <property fmtid="{D5CDD505-2E9C-101B-9397-08002B2CF9AE}" pid="14" name="PMOKeyWords">
    <vt:lpwstr/>
  </property>
  <property fmtid="{D5CDD505-2E9C-101B-9397-08002B2CF9AE}" pid="15" name="ICV">
    <vt:lpwstr>C2F9CF77EBE1420095314C75BEB0E38C_13</vt:lpwstr>
  </property>
</Properties>
</file>